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4596C-E281-4017-90B2-84A380BA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FF1A49-A0B8-4B00-BFB1-0BED47CB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E7348-EB6B-4929-B19D-AF85F018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FB16D-8E8B-49EF-8F94-3CBC9233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842FE-BD77-4D41-8549-778BCB30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9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D03CB-A013-4E7A-AF45-2A048341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882F8-ECE6-4DB8-82AC-82AC025A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68CBB6-EB57-4865-B851-19C8E619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6A56-841C-4EFC-8C0E-C7E4C664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0F380-16F6-4EF7-9C40-3D490F8E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72A329-40A7-4916-8717-96AAE1864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A448-BB7F-46B6-AF18-BD95B4DD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0FC5B-D6BD-48C4-B88A-8842292D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07BD5-19F1-4E25-950D-E8BC109C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81C51-9E19-41EF-88C7-F36B1476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5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56E57-30E6-4E00-BD4F-B8FC4DE4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AC746-B19F-44A8-BA44-1B9F63BD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2F548-CFEE-4E26-ADFB-6266878D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1867C-9A89-41C9-ACFA-C114BBE0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A758C-3F7C-4D70-8FF9-3A2C9944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802AF-5B7E-4D6B-9B0F-4DBC63CB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47D05-C57E-4740-96E8-AECE21BA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C8246-1049-4B46-BB0E-4B6229B3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C06F9F-4E47-4BAA-B862-47D7EEC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5AE43-4BEC-4875-8CE4-9DDDC14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3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7E50B-24C2-40CD-9621-19D9285A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A5131-8438-4BE7-9A8B-B0E5799AE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419612-1550-48D6-839F-0CAD3463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E9A505-1FA0-4BB8-951C-6855C8DC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D86F7-53C9-4691-8085-B917CC3A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BC11E1-D2C5-4781-9018-FF4E127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4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C4F77-64B1-4711-8D33-2A7E5A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2392F-5171-41E4-9E63-EC53CEA0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7F2799-C801-4F36-9D4F-E3735ED7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BA61E8-3BCD-45F9-A5A0-4A6C70DE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370613-6B20-4690-B4B3-F552E50F6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0FBCED-F06E-4C51-B7C5-A863F113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38E29F-FEB7-4AA7-B2B9-F27C2E16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27541C-4E44-4493-A10E-1CAD055D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2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F363A-027E-4705-947E-E2F65D74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FB3B5-228A-46CE-A2F2-0760F12A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3C7BF6-37D2-430D-A7F8-23EC760A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B9A6E-7F7A-4F25-9293-4B7FB33D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C9AC77-DCDD-48F4-A0CE-701410C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C2DAA1-8666-44EB-94B1-74BF01DB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F386C-BEB5-4D6D-BF87-92908B1D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C5087-C373-4347-9DF4-16C13205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3D3D0-7E40-47D0-BC71-630553D7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B5CA60-055F-43E8-BB9E-B10969CF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8C5FB-695B-40A4-99FF-BC7B1084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649732-5ADF-490F-8024-5F779D34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3E75-E2E3-46E6-9BC8-CE75C9BF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FBAE9-9EE0-470D-B291-3F27AD41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83DAA1-9E14-4400-825A-47694887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AF58A-3489-4723-9CED-3E02B909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9DF6FB-925D-4447-801E-59D52213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9C7A1E-FB8D-4956-981A-553EDE37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D5464-9C63-45FD-BF23-12E4EDDD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64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EEF86-DF47-4EA2-AD51-A0B78AC2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8CEFA-2C26-4691-AB13-ECBF0720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9E90E-A060-41FD-84F4-47D43345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D287-E640-418C-8394-332F68B06D08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32C80-F1AF-4670-9D8E-318F3C30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75B97-3872-43D6-A49F-CE0EEF51A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84AE-93E0-4F4C-8084-02972FE7A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A8A8BE-F588-4295-94CD-F1CE58F70108}"/>
              </a:ext>
            </a:extLst>
          </p:cNvPr>
          <p:cNvSpPr/>
          <p:nvPr/>
        </p:nvSpPr>
        <p:spPr>
          <a:xfrm>
            <a:off x="5114597" y="382315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структура работ по проекту Каскад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FC5066-7860-40D1-92C4-0736E8D95ACB}"/>
              </a:ext>
            </a:extLst>
          </p:cNvPr>
          <p:cNvSpPr/>
          <p:nvPr/>
        </p:nvSpPr>
        <p:spPr>
          <a:xfrm>
            <a:off x="744921" y="1694793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6D65A9-E4F2-4780-940C-C8E545322F49}"/>
              </a:ext>
            </a:extLst>
          </p:cNvPr>
          <p:cNvSpPr/>
          <p:nvPr/>
        </p:nvSpPr>
        <p:spPr>
          <a:xfrm>
            <a:off x="2961946" y="1694793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56C4E5-563A-443C-A25A-4DD1BC4FC8A5}"/>
              </a:ext>
            </a:extLst>
          </p:cNvPr>
          <p:cNvSpPr/>
          <p:nvPr/>
        </p:nvSpPr>
        <p:spPr>
          <a:xfrm>
            <a:off x="5232181" y="1694793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модулей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70EEC0-5F86-4E98-9DB8-BE51E8A89B01}"/>
              </a:ext>
            </a:extLst>
          </p:cNvPr>
          <p:cNvSpPr/>
          <p:nvPr/>
        </p:nvSpPr>
        <p:spPr>
          <a:xfrm>
            <a:off x="7449207" y="1694793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54A8D8-EB42-4590-A437-988D18BF8DB8}"/>
              </a:ext>
            </a:extLst>
          </p:cNvPr>
          <p:cNvSpPr/>
          <p:nvPr/>
        </p:nvSpPr>
        <p:spPr>
          <a:xfrm>
            <a:off x="9751248" y="1694793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Деплой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на сервере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2BB08C-9F74-4A97-816E-7C2EE6E64602}"/>
              </a:ext>
            </a:extLst>
          </p:cNvPr>
          <p:cNvSpPr/>
          <p:nvPr/>
        </p:nvSpPr>
        <p:spPr>
          <a:xfrm>
            <a:off x="1094779" y="2807976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бизнес-процессов обработки договоров аренды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88F9269-DB69-483F-A16A-8C57E47756C5}"/>
              </a:ext>
            </a:extLst>
          </p:cNvPr>
          <p:cNvSpPr/>
          <p:nvPr/>
        </p:nvSpPr>
        <p:spPr>
          <a:xfrm>
            <a:off x="1086827" y="3865499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нормативных актов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662F1A-6C7D-47D7-808F-D7424BEC6093}"/>
              </a:ext>
            </a:extLst>
          </p:cNvPr>
          <p:cNvSpPr/>
          <p:nvPr/>
        </p:nvSpPr>
        <p:spPr>
          <a:xfrm>
            <a:off x="1083160" y="4962779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сопрягаемых информационных систем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40A4906-682D-49F8-8E4E-B0EBA2FEE977}"/>
              </a:ext>
            </a:extLst>
          </p:cNvPr>
          <p:cNvSpPr/>
          <p:nvPr/>
        </p:nvSpPr>
        <p:spPr>
          <a:xfrm>
            <a:off x="3663050" y="2792073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системы 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FA42B77-B78E-45A0-BF09-E87D0EC0FDC3}"/>
              </a:ext>
            </a:extLst>
          </p:cNvPr>
          <p:cNvSpPr/>
          <p:nvPr/>
        </p:nvSpPr>
        <p:spPr>
          <a:xfrm>
            <a:off x="3655098" y="3849596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5F31F5-A5AB-4DB1-B196-9B22DDA0DFDD}"/>
              </a:ext>
            </a:extLst>
          </p:cNvPr>
          <p:cNvSpPr/>
          <p:nvPr/>
        </p:nvSpPr>
        <p:spPr>
          <a:xfrm>
            <a:off x="3651431" y="4946876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внутренних модулей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87AE6AC-60B8-4640-BF97-6A27645BBA6C}"/>
              </a:ext>
            </a:extLst>
          </p:cNvPr>
          <p:cNvSpPr/>
          <p:nvPr/>
        </p:nvSpPr>
        <p:spPr>
          <a:xfrm>
            <a:off x="6167711" y="2807976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746DC59-9949-43AF-8D48-6EF237F690BE}"/>
              </a:ext>
            </a:extLst>
          </p:cNvPr>
          <p:cNvSpPr/>
          <p:nvPr/>
        </p:nvSpPr>
        <p:spPr>
          <a:xfrm>
            <a:off x="6159759" y="3865499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8CF0052-7C6C-4A83-BE40-F0498F815484}"/>
              </a:ext>
            </a:extLst>
          </p:cNvPr>
          <p:cNvSpPr/>
          <p:nvPr/>
        </p:nvSpPr>
        <p:spPr>
          <a:xfrm>
            <a:off x="6156092" y="4962779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D690D4-6E4F-47E2-8AF2-F139B1678428}"/>
              </a:ext>
            </a:extLst>
          </p:cNvPr>
          <p:cNvSpPr/>
          <p:nvPr/>
        </p:nvSpPr>
        <p:spPr>
          <a:xfrm>
            <a:off x="8513346" y="2807976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на исполнение задания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7D712B9-06E4-4C5C-8A0E-F10CE8453458}"/>
              </a:ext>
            </a:extLst>
          </p:cNvPr>
          <p:cNvSpPr/>
          <p:nvPr/>
        </p:nvSpPr>
        <p:spPr>
          <a:xfrm>
            <a:off x="8505394" y="3865499"/>
            <a:ext cx="1962806" cy="74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UX/UI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F2FE7AF5-1AFA-43AF-BDCF-389814BE6D3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630448" y="2716105"/>
            <a:ext cx="728574" cy="2000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CDAFED7-F6FD-48A7-928B-51A7E887FF0E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464098" y="3615229"/>
            <a:ext cx="1053325" cy="192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BE16940F-A7CB-44A3-9D30-882FC0E689CC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440286" y="4692365"/>
            <a:ext cx="1097280" cy="18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2D3A8C64-FCE1-498D-8791-48A50E79BE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7101" y="2702824"/>
            <a:ext cx="728574" cy="2000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9663AA61-359A-4D07-A44C-303B339964EE}"/>
              </a:ext>
            </a:extLst>
          </p:cNvPr>
          <p:cNvCxnSpPr/>
          <p:nvPr/>
        </p:nvCxnSpPr>
        <p:spPr>
          <a:xfrm rot="16200000" flipH="1">
            <a:off x="3020751" y="3601948"/>
            <a:ext cx="1053325" cy="192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138BFC11-3D72-457A-9CDE-EBC24F8F1ABA}"/>
              </a:ext>
            </a:extLst>
          </p:cNvPr>
          <p:cNvCxnSpPr/>
          <p:nvPr/>
        </p:nvCxnSpPr>
        <p:spPr>
          <a:xfrm rot="16200000" flipH="1">
            <a:off x="2996939" y="4679084"/>
            <a:ext cx="1097280" cy="18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A9D40EC3-AEB9-4F29-AD0D-D81C2588AA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9713" y="2716105"/>
            <a:ext cx="728574" cy="2000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C04FA839-066D-4751-B673-0BFE4C16438F}"/>
              </a:ext>
            </a:extLst>
          </p:cNvPr>
          <p:cNvCxnSpPr/>
          <p:nvPr/>
        </p:nvCxnSpPr>
        <p:spPr>
          <a:xfrm rot="16200000" flipH="1">
            <a:off x="5533363" y="3615229"/>
            <a:ext cx="1053325" cy="192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4ED8C559-F4F0-47EB-A73E-D7A8718459AC}"/>
              </a:ext>
            </a:extLst>
          </p:cNvPr>
          <p:cNvCxnSpPr/>
          <p:nvPr/>
        </p:nvCxnSpPr>
        <p:spPr>
          <a:xfrm rot="16200000" flipH="1">
            <a:off x="5509551" y="4692365"/>
            <a:ext cx="1097280" cy="18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AA700050-30C5-4336-9548-7E4D2AB049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6967" y="2716105"/>
            <a:ext cx="728574" cy="2000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72E85377-8C5D-4160-B6E5-7AF632745091}"/>
              </a:ext>
            </a:extLst>
          </p:cNvPr>
          <p:cNvCxnSpPr/>
          <p:nvPr/>
        </p:nvCxnSpPr>
        <p:spPr>
          <a:xfrm rot="16200000" flipH="1">
            <a:off x="7890617" y="3615229"/>
            <a:ext cx="1053325" cy="192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C5F7612E-BA8B-4B78-9759-61F918C6DC9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5871013" y="1352222"/>
            <a:ext cx="567558" cy="117584"/>
          </a:xfrm>
          <a:prstGeom prst="bentConnector3">
            <a:avLst>
              <a:gd name="adj1" fmla="val 465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4FBFF724-0C0D-466A-9217-7C62BD49FC98}"/>
              </a:ext>
            </a:extLst>
          </p:cNvPr>
          <p:cNvCxnSpPr>
            <a:endCxn id="8" idx="0"/>
          </p:cNvCxnSpPr>
          <p:nvPr/>
        </p:nvCxnSpPr>
        <p:spPr>
          <a:xfrm>
            <a:off x="6159759" y="1392096"/>
            <a:ext cx="2270851" cy="302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2E56716C-EB72-44F9-996E-7C2A49792D1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366235" y="1392096"/>
            <a:ext cx="2366416" cy="302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596F3C2E-1652-4F1F-B208-1580F448C260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3943349" y="1392095"/>
            <a:ext cx="2209076" cy="302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C4E4534D-4445-4F2F-9285-6CEEE2EADB55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1726325" y="1392093"/>
            <a:ext cx="2217025" cy="3026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57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</dc:creator>
  <cp:lastModifiedBy>Denis</cp:lastModifiedBy>
  <cp:revision>2</cp:revision>
  <dcterms:created xsi:type="dcterms:W3CDTF">2022-01-27T17:22:36Z</dcterms:created>
  <dcterms:modified xsi:type="dcterms:W3CDTF">2022-01-27T17:36:39Z</dcterms:modified>
</cp:coreProperties>
</file>