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1A107C-69E4-49EB-BF48-0927A98AC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8FFDED-F012-473A-A746-AE1F7A7C3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B1964F-2916-4329-8705-DB5A9CE8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C968-5615-479B-8529-38733C6A1AC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C8F765-89AC-4215-B4AA-024041BF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5DB9A3-5229-4195-AC53-3A3223CE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DF52-7E64-4D35-A7C9-1A79EA92D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26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5EF0E-3AD9-4169-957E-72483D63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75579E-FF59-41C9-95CC-99419866D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5D7CF5-5731-43DD-9B05-71010AD1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C968-5615-479B-8529-38733C6A1AC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62F186-40C0-450B-919C-1323F25E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3B6AC3-BA76-462A-B2ED-C4A35054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DF52-7E64-4D35-A7C9-1A79EA92D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87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E3A9B5-C89F-4AB0-A083-B34A5BC8A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777F2E-B9A0-4579-8B07-1467375EA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CB257C-CCCD-4BE2-B815-B2961710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C968-5615-479B-8529-38733C6A1AC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8EC4EC-528D-4CF8-95E2-599EC287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5AF90E-9594-4723-9693-DAA16366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DF52-7E64-4D35-A7C9-1A79EA92D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13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DB9212-4169-435B-97A1-F2167CA8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639C8D-51F3-4E00-B94D-4EE16B059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83B499-A386-4607-B45E-752C923B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C968-5615-479B-8529-38733C6A1AC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8DB05C-F007-46CF-B7CC-78ED1F58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FE8E4E-06A7-45A5-9357-D5808938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DF52-7E64-4D35-A7C9-1A79EA92D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83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8AF46-7586-4510-B7D8-BA3B4C5F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E3AB63-EB78-4268-8CD6-F526D2DC3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030F0C-333B-4F2D-BC80-20F27F36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C968-5615-479B-8529-38733C6A1AC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3FCE1C-DEAD-4103-97DD-8FD13B29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0BCD40-906C-49A9-960D-B17C6E92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DF52-7E64-4D35-A7C9-1A79EA92D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3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67E27-3D60-4666-8F8C-14496BF8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A3BB0B-23FA-4875-BDA8-1A9EBCE68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B91950-C0D3-412D-9138-35983A5B4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BD6C29-6679-49E8-97F7-76CC816C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C968-5615-479B-8529-38733C6A1AC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5C557E-4183-4635-A7DC-E332BFE9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C441BB-B161-4E3C-AD24-992E9D61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DF52-7E64-4D35-A7C9-1A79EA92D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1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9BED1-032F-41E4-8316-90249A8C0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BEF6E0-4C11-45CE-92D6-D3CE4EFE1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E70EE0-8E45-4F71-8A34-EFB5CF68C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2E31708-5348-4AE1-8F67-8A5436C22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AC33994-6DAA-493F-B3F9-7E59B8DA7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54D201-59BA-4F14-9598-6CAFFB6E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C968-5615-479B-8529-38733C6A1AC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2DC9287-03A3-4058-A85B-F318C256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93526C4-F1F7-4E7C-B8BD-71DC53FE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DF52-7E64-4D35-A7C9-1A79EA92D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38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BEDD2-FD84-43C2-AD96-F6B0E1FA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19D2F47-80D5-45D6-845E-340DC720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C968-5615-479B-8529-38733C6A1AC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3010B1-519B-4B97-BFB7-C6D457A0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8A6CD6-A245-418E-803B-D32A5F1F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DF52-7E64-4D35-A7C9-1A79EA92D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48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60AC88-63E6-4BFD-B0C1-9D2C431F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C968-5615-479B-8529-38733C6A1AC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046498-AA1D-4173-8AED-F1E088CE5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8B5614-602E-45D3-AA46-052C5122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DF52-7E64-4D35-A7C9-1A79EA92D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57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3E3A8-7CF5-447C-B623-2D2A32E1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B164DA-937E-46D9-980F-3D363126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866134-C58C-488E-A826-E9456EBAC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27F130-F786-4F49-94E3-F29A21B2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C968-5615-479B-8529-38733C6A1AC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D2472A-1337-4F97-91C1-1EF3F81B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CA21BC-07F5-46F4-BC31-E925EEFC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DF52-7E64-4D35-A7C9-1A79EA92D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01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401A7-73CA-48AB-B2ED-2A69B192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C2A97EF-CFF2-4120-B977-5422519CD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D9CD00-7060-4D81-9780-573F02441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3892FF-9279-4A7E-A566-FEE2FCFC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C968-5615-479B-8529-38733C6A1AC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383FC2-B04C-43A0-9E3E-A00BC4F6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E9AFD1-440C-47DE-BB3A-B5220004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DF52-7E64-4D35-A7C9-1A79EA92D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3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D6FBB-2485-4F95-A171-64EA1DEC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5A8F3B-6B22-4CB8-9ED1-121BA0E6C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B6426F-4048-440F-83D4-1EAAC85EC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5C968-5615-479B-8529-38733C6A1AC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7AA21A-1BFE-44B0-825B-9FDB2131F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CD52CE-53AE-4235-9B31-10BD20731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9DF52-7E64-4D35-A7C9-1A79EA92D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4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3BC15-C07F-4D84-9D2A-17F9C261DF76}"/>
              </a:ext>
            </a:extLst>
          </p:cNvPr>
          <p:cNvSpPr txBox="1"/>
          <p:nvPr/>
        </p:nvSpPr>
        <p:spPr>
          <a:xfrm>
            <a:off x="855279" y="755542"/>
            <a:ext cx="10679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ROADMAP </a:t>
            </a:r>
            <a:endParaRPr lang="ru-RU" dirty="0"/>
          </a:p>
          <a:p>
            <a:pPr algn="ctr"/>
            <a:r>
              <a:rPr lang="ru-RU" dirty="0"/>
              <a:t>проекта разработки и внедрения системы учета арендованного муниципального имущества Каскад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A24F4FD-2C73-4308-968A-39294513EE01}"/>
              </a:ext>
            </a:extLst>
          </p:cNvPr>
          <p:cNvSpPr/>
          <p:nvPr/>
        </p:nvSpPr>
        <p:spPr>
          <a:xfrm>
            <a:off x="796159" y="4863662"/>
            <a:ext cx="2668313" cy="1399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Анализ требований и </a:t>
            </a:r>
            <a:r>
              <a:rPr lang="en-US" dirty="0">
                <a:solidFill>
                  <a:srgbClr val="002060"/>
                </a:solidFill>
              </a:rPr>
              <a:t>API</a:t>
            </a:r>
            <a:endParaRPr lang="ru-RU" dirty="0">
              <a:solidFill>
                <a:srgbClr val="002060"/>
              </a:solidFill>
            </a:endParaRPr>
          </a:p>
          <a:p>
            <a:pPr algn="ctr"/>
            <a:r>
              <a:rPr lang="ru-RU" dirty="0">
                <a:solidFill>
                  <a:srgbClr val="002060"/>
                </a:solidFill>
              </a:rPr>
              <a:t>(с 1 по 2 недели)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54E6A6F-00C3-47FD-967C-6953109D9FBE}"/>
              </a:ext>
            </a:extLst>
          </p:cNvPr>
          <p:cNvSpPr/>
          <p:nvPr/>
        </p:nvSpPr>
        <p:spPr>
          <a:xfrm>
            <a:off x="2467303" y="2550073"/>
            <a:ext cx="2668313" cy="1399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Проектирование архитектуры и модулей</a:t>
            </a:r>
          </a:p>
          <a:p>
            <a:pPr algn="ctr"/>
            <a:r>
              <a:rPr lang="ru-RU" dirty="0">
                <a:solidFill>
                  <a:srgbClr val="002060"/>
                </a:solidFill>
              </a:rPr>
              <a:t>(с 2 по 4 недели) </a:t>
            </a:r>
          </a:p>
          <a:p>
            <a:pPr algn="ctr"/>
            <a:r>
              <a:rPr lang="ru-RU" dirty="0"/>
              <a:t>(с 1 по 2 недели)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083B5C9-8F0A-48E4-8F28-BC383D599E09}"/>
              </a:ext>
            </a:extLst>
          </p:cNvPr>
          <p:cNvSpPr/>
          <p:nvPr/>
        </p:nvSpPr>
        <p:spPr>
          <a:xfrm>
            <a:off x="4702066" y="4863662"/>
            <a:ext cx="2668313" cy="1399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Программирование</a:t>
            </a:r>
          </a:p>
          <a:p>
            <a:pPr algn="ctr"/>
            <a:r>
              <a:rPr lang="ru-RU" dirty="0">
                <a:solidFill>
                  <a:srgbClr val="002060"/>
                </a:solidFill>
              </a:rPr>
              <a:t>(с 3 по 8 недели)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8884B7B-32DD-44B7-950C-53D001040927}"/>
              </a:ext>
            </a:extLst>
          </p:cNvPr>
          <p:cNvSpPr/>
          <p:nvPr/>
        </p:nvSpPr>
        <p:spPr>
          <a:xfrm>
            <a:off x="6215555" y="2550073"/>
            <a:ext cx="2668313" cy="1399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Тестирование</a:t>
            </a:r>
          </a:p>
          <a:p>
            <a:pPr algn="ctr"/>
            <a:r>
              <a:rPr lang="ru-RU" dirty="0">
                <a:solidFill>
                  <a:srgbClr val="002060"/>
                </a:solidFill>
              </a:rPr>
              <a:t>(с 4 по 8 недели) 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03E8876-8426-45EF-BD0D-6A672A9AACB5}"/>
              </a:ext>
            </a:extLst>
          </p:cNvPr>
          <p:cNvSpPr/>
          <p:nvPr/>
        </p:nvSpPr>
        <p:spPr>
          <a:xfrm>
            <a:off x="8450318" y="4863662"/>
            <a:ext cx="2668313" cy="1399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rgbClr val="002060"/>
                </a:solidFill>
              </a:rPr>
              <a:t>Деплой</a:t>
            </a:r>
            <a:endParaRPr lang="ru-RU" dirty="0">
              <a:solidFill>
                <a:srgbClr val="002060"/>
              </a:solidFill>
            </a:endParaRPr>
          </a:p>
          <a:p>
            <a:pPr algn="ctr"/>
            <a:r>
              <a:rPr lang="ru-RU" dirty="0">
                <a:solidFill>
                  <a:srgbClr val="002060"/>
                </a:solidFill>
              </a:rPr>
              <a:t>(9 неделя) 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0A03CA9-EDEC-4AF6-B1A5-9D96DDC7DCF0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2130316" y="3949263"/>
            <a:ext cx="1671144" cy="91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2802567-2A72-4D19-9998-1DFCC09D246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801460" y="3949263"/>
            <a:ext cx="2234763" cy="91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68E432C-0765-4D16-A41C-D51D698EB1D1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6036223" y="3949263"/>
            <a:ext cx="1513489" cy="91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A8FFBC2-4CB9-4EFF-96CB-B603F309F21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549712" y="3949263"/>
            <a:ext cx="2234763" cy="91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148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Широкоэкранный</PresentationFormat>
  <Paragraphs>13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Denis</dc:creator>
  <cp:lastModifiedBy>Denis</cp:lastModifiedBy>
  <cp:revision>1</cp:revision>
  <dcterms:created xsi:type="dcterms:W3CDTF">2022-01-27T18:41:38Z</dcterms:created>
  <dcterms:modified xsi:type="dcterms:W3CDTF">2022-01-27T18:42:06Z</dcterms:modified>
</cp:coreProperties>
</file>