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  <p:sldMasterId id="214748365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11728450" cx="20104100"/>
  <p:notesSz cx="20104100" cy="11728450"/>
  <p:embeddedFontLst>
    <p:embeddedFont>
      <p:font typeface="IBM Plex Sans"/>
      <p:regular r:id="rId21"/>
      <p:bold r:id="rId22"/>
      <p:italic r:id="rId23"/>
      <p:boldItalic r:id="rId24"/>
    </p:embeddedFont>
    <p:embeddedFont>
      <p:font typeface="IBM Plex Sans Medium"/>
      <p:regular r:id="rId25"/>
      <p:bold r:id="rId26"/>
      <p:italic r:id="rId27"/>
      <p:boldItalic r:id="rId28"/>
    </p:embeddedFont>
    <p:embeddedFont>
      <p:font typeface="IBM Plex Sans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4">
          <p15:clr>
            <a:srgbClr val="9AA0A6"/>
          </p15:clr>
        </p15:guide>
        <p15:guide id="2" pos="660">
          <p15:clr>
            <a:srgbClr val="9AA0A6"/>
          </p15:clr>
        </p15:guide>
        <p15:guide id="3" pos="11426">
          <p15:clr>
            <a:srgbClr val="9AA0A6"/>
          </p15:clr>
        </p15:guide>
        <p15:guide id="4" pos="667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3" roundtripDataSignature="AMtx7miAPKNRr6S0sRAy83W4TmBjj7it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EE2D31-0EE4-4BED-8B0E-372992BA7DE2}">
  <a:tblStyle styleId="{92EE2D31-0EE4-4BED-8B0E-372992BA7D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4" orient="horz"/>
        <p:guide pos="660"/>
        <p:guide pos="11426"/>
        <p:guide pos="667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IBMPlexSans-bold.fntdata"/><Relationship Id="rId21" Type="http://schemas.openxmlformats.org/officeDocument/2006/relationships/font" Target="fonts/IBMPlexSans-regular.fntdata"/><Relationship Id="rId24" Type="http://schemas.openxmlformats.org/officeDocument/2006/relationships/font" Target="fonts/IBMPlexSans-boldItalic.fntdata"/><Relationship Id="rId23" Type="http://schemas.openxmlformats.org/officeDocument/2006/relationships/font" Target="fonts/IBMPlexSans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IBMPlexSansMedium-bold.fntdata"/><Relationship Id="rId25" Type="http://schemas.openxmlformats.org/officeDocument/2006/relationships/font" Target="fonts/IBMPlexSansMedium-regular.fntdata"/><Relationship Id="rId28" Type="http://schemas.openxmlformats.org/officeDocument/2006/relationships/font" Target="fonts/IBMPlexSansMedium-boldItalic.fntdata"/><Relationship Id="rId27" Type="http://schemas.openxmlformats.org/officeDocument/2006/relationships/font" Target="fonts/IBMPlexSansMedium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IBMPlexSansSemiBold-regular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IBMPlexSansSemiBold-italic.fntdata"/><Relationship Id="rId30" Type="http://schemas.openxmlformats.org/officeDocument/2006/relationships/font" Target="fonts/IBMPlexSansSemiBold-bold.fntdata"/><Relationship Id="rId11" Type="http://schemas.openxmlformats.org/officeDocument/2006/relationships/slide" Target="slides/slide3.xml"/><Relationship Id="rId33" Type="http://customschemas.google.com/relationships/presentationmetadata" Target="metadata"/><Relationship Id="rId10" Type="http://schemas.openxmlformats.org/officeDocument/2006/relationships/slide" Target="slides/slide2.xml"/><Relationship Id="rId32" Type="http://schemas.openxmlformats.org/officeDocument/2006/relationships/font" Target="fonts/IBMPlexSansSemiBold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79625"/>
            <a:ext cx="13403400" cy="4398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571000"/>
            <a:ext cx="16083275" cy="5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2010400" y="5571000"/>
            <a:ext cx="16083275" cy="5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283325" y="879475"/>
            <a:ext cx="7539038" cy="4398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1ddc92ed7_0_28:notes"/>
          <p:cNvSpPr txBox="1"/>
          <p:nvPr>
            <p:ph idx="1" type="body"/>
          </p:nvPr>
        </p:nvSpPr>
        <p:spPr>
          <a:xfrm>
            <a:off x="2010400" y="5571000"/>
            <a:ext cx="16083300" cy="5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101ddc92ed7_0_28:notes"/>
          <p:cNvSpPr/>
          <p:nvPr>
            <p:ph idx="2" type="sldImg"/>
          </p:nvPr>
        </p:nvSpPr>
        <p:spPr>
          <a:xfrm>
            <a:off x="6283325" y="879475"/>
            <a:ext cx="7539000" cy="439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2010400" y="5571000"/>
            <a:ext cx="16083301" cy="5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283325" y="879475"/>
            <a:ext cx="7539038" cy="4398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2010400" y="5571000"/>
            <a:ext cx="16083275" cy="5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6283325" y="879475"/>
            <a:ext cx="7539038" cy="4398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2010400" y="5571000"/>
            <a:ext cx="16083301" cy="5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6283325" y="879475"/>
            <a:ext cx="7539038" cy="4398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ddc92ed7_0_0:notes"/>
          <p:cNvSpPr txBox="1"/>
          <p:nvPr>
            <p:ph idx="1" type="body"/>
          </p:nvPr>
        </p:nvSpPr>
        <p:spPr>
          <a:xfrm>
            <a:off x="2010400" y="5571000"/>
            <a:ext cx="16083300" cy="5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101ddc92ed7_0_0:notes"/>
          <p:cNvSpPr/>
          <p:nvPr>
            <p:ph idx="2" type="sldImg"/>
          </p:nvPr>
        </p:nvSpPr>
        <p:spPr>
          <a:xfrm>
            <a:off x="6283325" y="879475"/>
            <a:ext cx="7539000" cy="439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2010400" y="5571000"/>
            <a:ext cx="16083301" cy="5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283325" y="879475"/>
            <a:ext cx="7539038" cy="4398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2010400" y="5571000"/>
            <a:ext cx="16083301" cy="5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283325" y="879475"/>
            <a:ext cx="7539038" cy="4398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2010400" y="5571000"/>
            <a:ext cx="16083301" cy="5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283325" y="879475"/>
            <a:ext cx="7539038" cy="4398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2010400" y="5571000"/>
            <a:ext cx="16083301" cy="5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6283325" y="879475"/>
            <a:ext cx="7539038" cy="4398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2010400" y="5571000"/>
            <a:ext cx="16083301" cy="5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283325" y="879475"/>
            <a:ext cx="7539038" cy="4398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1ddc92ed7_0_17:notes"/>
          <p:cNvSpPr txBox="1"/>
          <p:nvPr>
            <p:ph idx="1" type="body"/>
          </p:nvPr>
        </p:nvSpPr>
        <p:spPr>
          <a:xfrm>
            <a:off x="2010400" y="5571000"/>
            <a:ext cx="16083300" cy="5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101ddc92ed7_0_17:notes"/>
          <p:cNvSpPr/>
          <p:nvPr>
            <p:ph idx="2" type="sldImg"/>
          </p:nvPr>
        </p:nvSpPr>
        <p:spPr>
          <a:xfrm>
            <a:off x="6283325" y="879475"/>
            <a:ext cx="7539000" cy="439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20" Type="http://schemas.openxmlformats.org/officeDocument/2006/relationships/image" Target="../media/image35.png"/><Relationship Id="rId22" Type="http://schemas.openxmlformats.org/officeDocument/2006/relationships/image" Target="../media/image23.png"/><Relationship Id="rId21" Type="http://schemas.openxmlformats.org/officeDocument/2006/relationships/image" Target="../media/image19.png"/><Relationship Id="rId24" Type="http://schemas.openxmlformats.org/officeDocument/2006/relationships/image" Target="../media/image20.png"/><Relationship Id="rId23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25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14.png"/><Relationship Id="rId11" Type="http://schemas.openxmlformats.org/officeDocument/2006/relationships/image" Target="../media/image1.png"/><Relationship Id="rId10" Type="http://schemas.openxmlformats.org/officeDocument/2006/relationships/image" Target="../media/image16.png"/><Relationship Id="rId13" Type="http://schemas.openxmlformats.org/officeDocument/2006/relationships/image" Target="../media/image6.png"/><Relationship Id="rId12" Type="http://schemas.openxmlformats.org/officeDocument/2006/relationships/image" Target="../media/image7.png"/><Relationship Id="rId15" Type="http://schemas.openxmlformats.org/officeDocument/2006/relationships/image" Target="../media/image5.png"/><Relationship Id="rId14" Type="http://schemas.openxmlformats.org/officeDocument/2006/relationships/image" Target="../media/image18.png"/><Relationship Id="rId17" Type="http://schemas.openxmlformats.org/officeDocument/2006/relationships/image" Target="../media/image10.png"/><Relationship Id="rId16" Type="http://schemas.openxmlformats.org/officeDocument/2006/relationships/image" Target="../media/image12.png"/><Relationship Id="rId19" Type="http://schemas.openxmlformats.org/officeDocument/2006/relationships/image" Target="../media/image8.png"/><Relationship Id="rId18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 txBox="1"/>
          <p:nvPr>
            <p:ph type="title"/>
          </p:nvPr>
        </p:nvSpPr>
        <p:spPr>
          <a:xfrm>
            <a:off x="1029214" y="3913882"/>
            <a:ext cx="18045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5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6"/>
          <p:cNvSpPr txBox="1"/>
          <p:nvPr>
            <p:ph type="title"/>
          </p:nvPr>
        </p:nvSpPr>
        <p:spPr>
          <a:xfrm>
            <a:off x="1032854" y="3699198"/>
            <a:ext cx="18038401" cy="4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6"/>
          <p:cNvSpPr txBox="1"/>
          <p:nvPr>
            <p:ph idx="1" type="body"/>
          </p:nvPr>
        </p:nvSpPr>
        <p:spPr>
          <a:xfrm>
            <a:off x="1005205" y="2697543"/>
            <a:ext cx="8745300" cy="7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6"/>
          <p:cNvSpPr txBox="1"/>
          <p:nvPr>
            <p:ph idx="2" type="body"/>
          </p:nvPr>
        </p:nvSpPr>
        <p:spPr>
          <a:xfrm>
            <a:off x="10353611" y="2697543"/>
            <a:ext cx="8745300" cy="7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6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1029214" y="3913882"/>
            <a:ext cx="18045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1005205" y="2697543"/>
            <a:ext cx="8745300" cy="7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2" type="body"/>
          </p:nvPr>
        </p:nvSpPr>
        <p:spPr>
          <a:xfrm>
            <a:off x="10353611" y="2697543"/>
            <a:ext cx="8745300" cy="7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1135704" y="2249430"/>
            <a:ext cx="178326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1044848" y="3552104"/>
            <a:ext cx="18014400" cy="5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ctrTitle"/>
          </p:nvPr>
        </p:nvSpPr>
        <p:spPr>
          <a:xfrm>
            <a:off x="1507807" y="3635819"/>
            <a:ext cx="17088600" cy="2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" type="subTitle"/>
          </p:nvPr>
        </p:nvSpPr>
        <p:spPr>
          <a:xfrm>
            <a:off x="3015615" y="6567932"/>
            <a:ext cx="140730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/>
          <p:nvPr>
            <p:ph type="title"/>
          </p:nvPr>
        </p:nvSpPr>
        <p:spPr>
          <a:xfrm>
            <a:off x="1135704" y="2249430"/>
            <a:ext cx="178326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title"/>
          </p:nvPr>
        </p:nvSpPr>
        <p:spPr>
          <a:xfrm>
            <a:off x="1032854" y="3699198"/>
            <a:ext cx="18038401" cy="4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1005205" y="2697543"/>
            <a:ext cx="18093600" cy="7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13825861" y="3129776"/>
            <a:ext cx="3508375" cy="4711065"/>
          </a:xfrm>
          <a:custGeom>
            <a:rect b="b" l="l" r="r" t="t"/>
            <a:pathLst>
              <a:path extrusionOk="0" h="4711065" w="3508375">
                <a:moveTo>
                  <a:pt x="2358776" y="3329"/>
                </a:moveTo>
                <a:lnTo>
                  <a:pt x="0" y="3329"/>
                </a:lnTo>
                <a:lnTo>
                  <a:pt x="0" y="2861881"/>
                </a:lnTo>
                <a:lnTo>
                  <a:pt x="149943" y="3061770"/>
                </a:lnTo>
                <a:lnTo>
                  <a:pt x="102457" y="3085928"/>
                </a:lnTo>
                <a:lnTo>
                  <a:pt x="54350" y="3109562"/>
                </a:lnTo>
                <a:lnTo>
                  <a:pt x="0" y="3135066"/>
                </a:lnTo>
                <a:lnTo>
                  <a:pt x="0" y="4710935"/>
                </a:lnTo>
                <a:lnTo>
                  <a:pt x="3508165" y="4710935"/>
                </a:lnTo>
                <a:lnTo>
                  <a:pt x="3508165" y="559721"/>
                </a:lnTo>
                <a:lnTo>
                  <a:pt x="2968496" y="559721"/>
                </a:lnTo>
                <a:lnTo>
                  <a:pt x="2948248" y="513073"/>
                </a:lnTo>
                <a:lnTo>
                  <a:pt x="2265480" y="513073"/>
                </a:lnTo>
                <a:lnTo>
                  <a:pt x="2358776" y="3329"/>
                </a:lnTo>
                <a:close/>
              </a:path>
              <a:path extrusionOk="0" h="4711065" w="3508375">
                <a:moveTo>
                  <a:pt x="3131737" y="43307"/>
                </a:moveTo>
                <a:lnTo>
                  <a:pt x="2968496" y="559721"/>
                </a:lnTo>
                <a:lnTo>
                  <a:pt x="3508165" y="559721"/>
                </a:lnTo>
                <a:lnTo>
                  <a:pt x="3508165" y="79955"/>
                </a:lnTo>
                <a:lnTo>
                  <a:pt x="3271628" y="79955"/>
                </a:lnTo>
                <a:lnTo>
                  <a:pt x="3131737" y="43307"/>
                </a:lnTo>
                <a:close/>
              </a:path>
              <a:path extrusionOk="0" h="4711065" w="3508375">
                <a:moveTo>
                  <a:pt x="2815202" y="206559"/>
                </a:moveTo>
                <a:lnTo>
                  <a:pt x="2265480" y="513073"/>
                </a:lnTo>
                <a:lnTo>
                  <a:pt x="2948248" y="513073"/>
                </a:lnTo>
                <a:lnTo>
                  <a:pt x="2815202" y="206559"/>
                </a:lnTo>
                <a:close/>
              </a:path>
              <a:path extrusionOk="0" h="4711065" w="3508375">
                <a:moveTo>
                  <a:pt x="3508165" y="0"/>
                </a:moveTo>
                <a:lnTo>
                  <a:pt x="3318328" y="0"/>
                </a:lnTo>
                <a:lnTo>
                  <a:pt x="3271628" y="79955"/>
                </a:lnTo>
                <a:lnTo>
                  <a:pt x="3508165" y="79955"/>
                </a:lnTo>
                <a:lnTo>
                  <a:pt x="3508165" y="0"/>
                </a:lnTo>
                <a:close/>
              </a:path>
            </a:pathLst>
          </a:custGeom>
          <a:solidFill>
            <a:srgbClr val="FFC2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5"/>
          <p:cNvSpPr/>
          <p:nvPr/>
        </p:nvSpPr>
        <p:spPr>
          <a:xfrm>
            <a:off x="14868656" y="3902721"/>
            <a:ext cx="2465705" cy="3272154"/>
          </a:xfrm>
          <a:custGeom>
            <a:rect b="b" l="l" r="r" t="t"/>
            <a:pathLst>
              <a:path extrusionOk="0" h="3272154" w="2465705">
                <a:moveTo>
                  <a:pt x="0" y="0"/>
                </a:moveTo>
                <a:lnTo>
                  <a:pt x="69945" y="146592"/>
                </a:lnTo>
                <a:lnTo>
                  <a:pt x="2368828" y="3271670"/>
                </a:lnTo>
                <a:lnTo>
                  <a:pt x="2465369" y="3058451"/>
                </a:lnTo>
                <a:lnTo>
                  <a:pt x="2465369" y="10028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5"/>
          <p:cNvSpPr/>
          <p:nvPr/>
        </p:nvSpPr>
        <p:spPr>
          <a:xfrm>
            <a:off x="16267986" y="2753292"/>
            <a:ext cx="563244" cy="460375"/>
          </a:xfrm>
          <a:custGeom>
            <a:rect b="b" l="l" r="r" t="t"/>
            <a:pathLst>
              <a:path extrusionOk="0" h="460375" w="563244">
                <a:moveTo>
                  <a:pt x="239887" y="0"/>
                </a:moveTo>
                <a:lnTo>
                  <a:pt x="0" y="459766"/>
                </a:lnTo>
                <a:lnTo>
                  <a:pt x="293184" y="379799"/>
                </a:lnTo>
                <a:lnTo>
                  <a:pt x="563019" y="23318"/>
                </a:lnTo>
                <a:lnTo>
                  <a:pt x="239887" y="0"/>
                </a:lnTo>
                <a:close/>
              </a:path>
            </a:pathLst>
          </a:custGeom>
          <a:solidFill>
            <a:srgbClr val="FFC2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5"/>
          <p:cNvSpPr/>
          <p:nvPr/>
        </p:nvSpPr>
        <p:spPr>
          <a:xfrm>
            <a:off x="17024194" y="2583381"/>
            <a:ext cx="170180" cy="263525"/>
          </a:xfrm>
          <a:custGeom>
            <a:rect b="b" l="l" r="r" t="t"/>
            <a:pathLst>
              <a:path extrusionOk="0" h="263525" w="170180">
                <a:moveTo>
                  <a:pt x="0" y="0"/>
                </a:moveTo>
                <a:lnTo>
                  <a:pt x="0" y="263206"/>
                </a:lnTo>
                <a:lnTo>
                  <a:pt x="169942" y="169921"/>
                </a:lnTo>
                <a:lnTo>
                  <a:pt x="0" y="0"/>
                </a:lnTo>
                <a:close/>
              </a:path>
            </a:pathLst>
          </a:custGeom>
          <a:solidFill>
            <a:srgbClr val="FFC2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5"/>
          <p:cNvSpPr/>
          <p:nvPr/>
        </p:nvSpPr>
        <p:spPr>
          <a:xfrm>
            <a:off x="17107541" y="7630821"/>
            <a:ext cx="370205" cy="309879"/>
          </a:xfrm>
          <a:custGeom>
            <a:rect b="b" l="l" r="r" t="t"/>
            <a:pathLst>
              <a:path extrusionOk="0" h="309879" w="370205">
                <a:moveTo>
                  <a:pt x="319780" y="0"/>
                </a:moveTo>
                <a:lnTo>
                  <a:pt x="0" y="0"/>
                </a:lnTo>
                <a:lnTo>
                  <a:pt x="0" y="263206"/>
                </a:lnTo>
                <a:lnTo>
                  <a:pt x="369831" y="309854"/>
                </a:lnTo>
                <a:lnTo>
                  <a:pt x="319780" y="0"/>
                </a:lnTo>
                <a:close/>
              </a:path>
            </a:pathLst>
          </a:custGeom>
          <a:solidFill>
            <a:srgbClr val="FB2C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5"/>
          <p:cNvSpPr/>
          <p:nvPr/>
        </p:nvSpPr>
        <p:spPr>
          <a:xfrm>
            <a:off x="13299491" y="3133105"/>
            <a:ext cx="4627500" cy="5586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5"/>
          <p:cNvSpPr/>
          <p:nvPr/>
        </p:nvSpPr>
        <p:spPr>
          <a:xfrm>
            <a:off x="16807028" y="863303"/>
            <a:ext cx="153300" cy="17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5"/>
          <p:cNvSpPr/>
          <p:nvPr/>
        </p:nvSpPr>
        <p:spPr>
          <a:xfrm>
            <a:off x="16985450" y="863669"/>
            <a:ext cx="132600" cy="179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5"/>
          <p:cNvSpPr/>
          <p:nvPr/>
        </p:nvSpPr>
        <p:spPr>
          <a:xfrm>
            <a:off x="16731638" y="867732"/>
            <a:ext cx="35400" cy="170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5"/>
          <p:cNvSpPr/>
          <p:nvPr/>
        </p:nvSpPr>
        <p:spPr>
          <a:xfrm>
            <a:off x="16726809" y="793273"/>
            <a:ext cx="45000" cy="45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5"/>
          <p:cNvSpPr/>
          <p:nvPr/>
        </p:nvSpPr>
        <p:spPr>
          <a:xfrm>
            <a:off x="16406095" y="863303"/>
            <a:ext cx="285600" cy="179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5"/>
          <p:cNvSpPr/>
          <p:nvPr/>
        </p:nvSpPr>
        <p:spPr>
          <a:xfrm>
            <a:off x="16192702" y="798760"/>
            <a:ext cx="184500" cy="2397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5"/>
          <p:cNvSpPr/>
          <p:nvPr/>
        </p:nvSpPr>
        <p:spPr>
          <a:xfrm>
            <a:off x="16023281" y="798405"/>
            <a:ext cx="145200" cy="240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5"/>
          <p:cNvSpPr/>
          <p:nvPr/>
        </p:nvSpPr>
        <p:spPr>
          <a:xfrm>
            <a:off x="15822869" y="863031"/>
            <a:ext cx="171300" cy="1797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5"/>
          <p:cNvSpPr/>
          <p:nvPr/>
        </p:nvSpPr>
        <p:spPr>
          <a:xfrm>
            <a:off x="15626330" y="863031"/>
            <a:ext cx="171600" cy="1797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5"/>
          <p:cNvSpPr/>
          <p:nvPr/>
        </p:nvSpPr>
        <p:spPr>
          <a:xfrm>
            <a:off x="15381520" y="795891"/>
            <a:ext cx="216000" cy="2460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5"/>
          <p:cNvSpPr/>
          <p:nvPr/>
        </p:nvSpPr>
        <p:spPr>
          <a:xfrm>
            <a:off x="14868658" y="741505"/>
            <a:ext cx="410100" cy="3846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5"/>
          <p:cNvSpPr/>
          <p:nvPr/>
        </p:nvSpPr>
        <p:spPr>
          <a:xfrm>
            <a:off x="18946438" y="1102186"/>
            <a:ext cx="105600" cy="13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5"/>
          <p:cNvSpPr/>
          <p:nvPr/>
        </p:nvSpPr>
        <p:spPr>
          <a:xfrm>
            <a:off x="18831152" y="1104752"/>
            <a:ext cx="93000" cy="1029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5"/>
          <p:cNvSpPr/>
          <p:nvPr/>
        </p:nvSpPr>
        <p:spPr>
          <a:xfrm>
            <a:off x="18639119" y="1102186"/>
            <a:ext cx="175200" cy="1053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5"/>
          <p:cNvSpPr/>
          <p:nvPr/>
        </p:nvSpPr>
        <p:spPr>
          <a:xfrm>
            <a:off x="18511373" y="1102186"/>
            <a:ext cx="105600" cy="1500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5"/>
          <p:cNvSpPr/>
          <p:nvPr/>
        </p:nvSpPr>
        <p:spPr>
          <a:xfrm>
            <a:off x="18880577" y="867774"/>
            <a:ext cx="158100" cy="1752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5"/>
          <p:cNvSpPr/>
          <p:nvPr/>
        </p:nvSpPr>
        <p:spPr>
          <a:xfrm>
            <a:off x="18749689" y="867774"/>
            <a:ext cx="107100" cy="1710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5"/>
          <p:cNvSpPr/>
          <p:nvPr/>
        </p:nvSpPr>
        <p:spPr>
          <a:xfrm>
            <a:off x="18667494" y="995162"/>
            <a:ext cx="48000" cy="480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5"/>
          <p:cNvSpPr/>
          <p:nvPr/>
        </p:nvSpPr>
        <p:spPr>
          <a:xfrm>
            <a:off x="18595872" y="797545"/>
            <a:ext cx="35400" cy="2412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5"/>
          <p:cNvSpPr/>
          <p:nvPr/>
        </p:nvSpPr>
        <p:spPr>
          <a:xfrm>
            <a:off x="18521844" y="867775"/>
            <a:ext cx="35400" cy="1710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5"/>
          <p:cNvSpPr/>
          <p:nvPr/>
        </p:nvSpPr>
        <p:spPr>
          <a:xfrm>
            <a:off x="18515561" y="791535"/>
            <a:ext cx="48000" cy="480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5"/>
          <p:cNvSpPr/>
          <p:nvPr/>
        </p:nvSpPr>
        <p:spPr>
          <a:xfrm>
            <a:off x="18303213" y="863418"/>
            <a:ext cx="180300" cy="1797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5"/>
          <p:cNvSpPr/>
          <p:nvPr/>
        </p:nvSpPr>
        <p:spPr>
          <a:xfrm>
            <a:off x="18007406" y="863419"/>
            <a:ext cx="266400" cy="1752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5"/>
          <p:cNvSpPr/>
          <p:nvPr/>
        </p:nvSpPr>
        <p:spPr>
          <a:xfrm>
            <a:off x="17528367" y="762881"/>
            <a:ext cx="375284" cy="375284"/>
          </a:xfrm>
          <a:custGeom>
            <a:rect b="b" l="l" r="r" t="t"/>
            <a:pathLst>
              <a:path extrusionOk="0" h="375284" w="375284">
                <a:moveTo>
                  <a:pt x="187533" y="0"/>
                </a:moveTo>
                <a:lnTo>
                  <a:pt x="137757" y="6707"/>
                </a:lnTo>
                <a:lnTo>
                  <a:pt x="92981" y="25629"/>
                </a:lnTo>
                <a:lnTo>
                  <a:pt x="55011" y="54964"/>
                </a:lnTo>
                <a:lnTo>
                  <a:pt x="25653" y="92911"/>
                </a:lnTo>
                <a:lnTo>
                  <a:pt x="6714" y="137670"/>
                </a:lnTo>
                <a:lnTo>
                  <a:pt x="0" y="187439"/>
                </a:lnTo>
                <a:lnTo>
                  <a:pt x="6723" y="237221"/>
                </a:lnTo>
                <a:lnTo>
                  <a:pt x="25653" y="281939"/>
                </a:lnTo>
                <a:lnTo>
                  <a:pt x="55011" y="319861"/>
                </a:lnTo>
                <a:lnTo>
                  <a:pt x="92981" y="349171"/>
                </a:lnTo>
                <a:lnTo>
                  <a:pt x="137757" y="368074"/>
                </a:lnTo>
                <a:lnTo>
                  <a:pt x="187533" y="374773"/>
                </a:lnTo>
                <a:lnTo>
                  <a:pt x="215646" y="372677"/>
                </a:lnTo>
                <a:lnTo>
                  <a:pt x="242885" y="366462"/>
                </a:lnTo>
                <a:lnTo>
                  <a:pt x="268887" y="356238"/>
                </a:lnTo>
                <a:lnTo>
                  <a:pt x="293289" y="342115"/>
                </a:lnTo>
                <a:lnTo>
                  <a:pt x="293813" y="341769"/>
                </a:lnTo>
                <a:lnTo>
                  <a:pt x="289061" y="336241"/>
                </a:lnTo>
                <a:lnTo>
                  <a:pt x="187533" y="336241"/>
                </a:lnTo>
                <a:lnTo>
                  <a:pt x="140514" y="328634"/>
                </a:lnTo>
                <a:lnTo>
                  <a:pt x="99621" y="307464"/>
                </a:lnTo>
                <a:lnTo>
                  <a:pt x="67338" y="275206"/>
                </a:lnTo>
                <a:lnTo>
                  <a:pt x="46148" y="234334"/>
                </a:lnTo>
                <a:lnTo>
                  <a:pt x="38532" y="187324"/>
                </a:lnTo>
                <a:lnTo>
                  <a:pt x="46148" y="140313"/>
                </a:lnTo>
                <a:lnTo>
                  <a:pt x="67338" y="99441"/>
                </a:lnTo>
                <a:lnTo>
                  <a:pt x="99621" y="67183"/>
                </a:lnTo>
                <a:lnTo>
                  <a:pt x="140514" y="46013"/>
                </a:lnTo>
                <a:lnTo>
                  <a:pt x="187533" y="38407"/>
                </a:lnTo>
                <a:lnTo>
                  <a:pt x="298709" y="38407"/>
                </a:lnTo>
                <a:lnTo>
                  <a:pt x="282155" y="25624"/>
                </a:lnTo>
                <a:lnTo>
                  <a:pt x="237353" y="6706"/>
                </a:lnTo>
                <a:lnTo>
                  <a:pt x="187533" y="0"/>
                </a:lnTo>
                <a:close/>
              </a:path>
              <a:path extrusionOk="0" h="375284" w="375284">
                <a:moveTo>
                  <a:pt x="268578" y="312409"/>
                </a:moveTo>
                <a:lnTo>
                  <a:pt x="268054" y="312629"/>
                </a:lnTo>
                <a:lnTo>
                  <a:pt x="249347" y="322807"/>
                </a:lnTo>
                <a:lnTo>
                  <a:pt x="229521" y="330203"/>
                </a:lnTo>
                <a:lnTo>
                  <a:pt x="208831" y="334714"/>
                </a:lnTo>
                <a:lnTo>
                  <a:pt x="187533" y="336241"/>
                </a:lnTo>
                <a:lnTo>
                  <a:pt x="289061" y="336241"/>
                </a:lnTo>
                <a:lnTo>
                  <a:pt x="268578" y="312409"/>
                </a:lnTo>
                <a:close/>
              </a:path>
              <a:path extrusionOk="0" h="375284" w="375284">
                <a:moveTo>
                  <a:pt x="359256" y="254149"/>
                </a:moveTo>
                <a:lnTo>
                  <a:pt x="254651" y="254149"/>
                </a:lnTo>
                <a:lnTo>
                  <a:pt x="263674" y="265140"/>
                </a:lnTo>
                <a:lnTo>
                  <a:pt x="274769" y="273631"/>
                </a:lnTo>
                <a:lnTo>
                  <a:pt x="287532" y="279368"/>
                </a:lnTo>
                <a:lnTo>
                  <a:pt x="301561" y="282096"/>
                </a:lnTo>
                <a:lnTo>
                  <a:pt x="305016" y="282336"/>
                </a:lnTo>
                <a:lnTo>
                  <a:pt x="306692" y="282336"/>
                </a:lnTo>
                <a:lnTo>
                  <a:pt x="344701" y="269531"/>
                </a:lnTo>
                <a:lnTo>
                  <a:pt x="359256" y="254149"/>
                </a:lnTo>
                <a:close/>
              </a:path>
              <a:path extrusionOk="0" h="375284" w="375284">
                <a:moveTo>
                  <a:pt x="187428" y="92541"/>
                </a:moveTo>
                <a:lnTo>
                  <a:pt x="150563" y="100000"/>
                </a:lnTo>
                <a:lnTo>
                  <a:pt x="120402" y="120331"/>
                </a:lnTo>
                <a:lnTo>
                  <a:pt x="100037" y="150462"/>
                </a:lnTo>
                <a:lnTo>
                  <a:pt x="92562" y="187324"/>
                </a:lnTo>
                <a:lnTo>
                  <a:pt x="100037" y="224179"/>
                </a:lnTo>
                <a:lnTo>
                  <a:pt x="120402" y="254307"/>
                </a:lnTo>
                <a:lnTo>
                  <a:pt x="150563" y="274637"/>
                </a:lnTo>
                <a:lnTo>
                  <a:pt x="187428" y="282096"/>
                </a:lnTo>
                <a:lnTo>
                  <a:pt x="206148" y="280256"/>
                </a:lnTo>
                <a:lnTo>
                  <a:pt x="223867" y="274860"/>
                </a:lnTo>
                <a:lnTo>
                  <a:pt x="240172" y="266096"/>
                </a:lnTo>
                <a:lnTo>
                  <a:pt x="254651" y="254149"/>
                </a:lnTo>
                <a:lnTo>
                  <a:pt x="359256" y="254149"/>
                </a:lnTo>
                <a:lnTo>
                  <a:pt x="359360" y="254019"/>
                </a:lnTo>
                <a:lnTo>
                  <a:pt x="364844" y="244450"/>
                </a:lnTo>
                <a:lnTo>
                  <a:pt x="365093" y="243814"/>
                </a:lnTo>
                <a:lnTo>
                  <a:pt x="304598" y="243814"/>
                </a:lnTo>
                <a:lnTo>
                  <a:pt x="304083" y="243688"/>
                </a:lnTo>
                <a:lnTo>
                  <a:pt x="187533" y="243688"/>
                </a:lnTo>
                <a:lnTo>
                  <a:pt x="165611" y="239258"/>
                </a:lnTo>
                <a:lnTo>
                  <a:pt x="147704" y="227176"/>
                </a:lnTo>
                <a:lnTo>
                  <a:pt x="135629" y="209259"/>
                </a:lnTo>
                <a:lnTo>
                  <a:pt x="131200" y="187324"/>
                </a:lnTo>
                <a:lnTo>
                  <a:pt x="135629" y="165386"/>
                </a:lnTo>
                <a:lnTo>
                  <a:pt x="147704" y="147466"/>
                </a:lnTo>
                <a:lnTo>
                  <a:pt x="165611" y="135381"/>
                </a:lnTo>
                <a:lnTo>
                  <a:pt x="187533" y="130948"/>
                </a:lnTo>
                <a:lnTo>
                  <a:pt x="261662" y="130948"/>
                </a:lnTo>
                <a:lnTo>
                  <a:pt x="254494" y="120331"/>
                </a:lnTo>
                <a:lnTo>
                  <a:pt x="224338" y="100000"/>
                </a:lnTo>
                <a:lnTo>
                  <a:pt x="187428" y="92541"/>
                </a:lnTo>
                <a:close/>
              </a:path>
              <a:path extrusionOk="0" h="375284" w="375284">
                <a:moveTo>
                  <a:pt x="298709" y="38407"/>
                </a:moveTo>
                <a:lnTo>
                  <a:pt x="187533" y="38407"/>
                </a:lnTo>
                <a:lnTo>
                  <a:pt x="234603" y="46013"/>
                </a:lnTo>
                <a:lnTo>
                  <a:pt x="275527" y="67183"/>
                </a:lnTo>
                <a:lnTo>
                  <a:pt x="307826" y="99441"/>
                </a:lnTo>
                <a:lnTo>
                  <a:pt x="329022" y="140313"/>
                </a:lnTo>
                <a:lnTo>
                  <a:pt x="336638" y="187324"/>
                </a:lnTo>
                <a:lnTo>
                  <a:pt x="336421" y="195342"/>
                </a:lnTo>
                <a:lnTo>
                  <a:pt x="320919" y="239174"/>
                </a:lnTo>
                <a:lnTo>
                  <a:pt x="304598" y="243814"/>
                </a:lnTo>
                <a:lnTo>
                  <a:pt x="365093" y="243814"/>
                </a:lnTo>
                <a:lnTo>
                  <a:pt x="368994" y="233835"/>
                </a:lnTo>
                <a:lnTo>
                  <a:pt x="371088" y="225961"/>
                </a:lnTo>
                <a:lnTo>
                  <a:pt x="371088" y="225731"/>
                </a:lnTo>
                <a:lnTo>
                  <a:pt x="372858" y="216789"/>
                </a:lnTo>
                <a:lnTo>
                  <a:pt x="374098" y="207583"/>
                </a:lnTo>
                <a:lnTo>
                  <a:pt x="374828" y="197850"/>
                </a:lnTo>
                <a:lnTo>
                  <a:pt x="375067" y="187324"/>
                </a:lnTo>
                <a:lnTo>
                  <a:pt x="368396" y="137603"/>
                </a:lnTo>
                <a:lnTo>
                  <a:pt x="349483" y="92877"/>
                </a:lnTo>
                <a:lnTo>
                  <a:pt x="320134" y="54949"/>
                </a:lnTo>
                <a:lnTo>
                  <a:pt x="298709" y="38407"/>
                </a:lnTo>
                <a:close/>
              </a:path>
              <a:path extrusionOk="0" h="375284" w="375284">
                <a:moveTo>
                  <a:pt x="261662" y="130948"/>
                </a:moveTo>
                <a:lnTo>
                  <a:pt x="187533" y="130948"/>
                </a:lnTo>
                <a:lnTo>
                  <a:pt x="209515" y="135397"/>
                </a:lnTo>
                <a:lnTo>
                  <a:pt x="227453" y="147509"/>
                </a:lnTo>
                <a:lnTo>
                  <a:pt x="239541" y="165435"/>
                </a:lnTo>
                <a:lnTo>
                  <a:pt x="243971" y="187324"/>
                </a:lnTo>
                <a:lnTo>
                  <a:pt x="239541" y="209259"/>
                </a:lnTo>
                <a:lnTo>
                  <a:pt x="227453" y="227176"/>
                </a:lnTo>
                <a:lnTo>
                  <a:pt x="209515" y="239258"/>
                </a:lnTo>
                <a:lnTo>
                  <a:pt x="187533" y="243688"/>
                </a:lnTo>
                <a:lnTo>
                  <a:pt x="304083" y="243688"/>
                </a:lnTo>
                <a:lnTo>
                  <a:pt x="296843" y="241920"/>
                </a:lnTo>
                <a:lnTo>
                  <a:pt x="289662" y="237200"/>
                </a:lnTo>
                <a:lnTo>
                  <a:pt x="284395" y="229332"/>
                </a:lnTo>
                <a:lnTo>
                  <a:pt x="282295" y="217867"/>
                </a:lnTo>
                <a:lnTo>
                  <a:pt x="282295" y="187324"/>
                </a:lnTo>
                <a:lnTo>
                  <a:pt x="274834" y="150462"/>
                </a:lnTo>
                <a:lnTo>
                  <a:pt x="261662" y="130948"/>
                </a:lnTo>
                <a:close/>
              </a:path>
            </a:pathLst>
          </a:custGeom>
          <a:solidFill>
            <a:srgbClr val="FB2C3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5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5"/>
          <p:cNvSpPr/>
          <p:nvPr/>
        </p:nvSpPr>
        <p:spPr>
          <a:xfrm>
            <a:off x="1350744" y="868334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2"/>
                </a:lnTo>
                <a:lnTo>
                  <a:pt x="146592" y="21690"/>
                </a:lnTo>
                <a:lnTo>
                  <a:pt x="0" y="168282"/>
                </a:lnTo>
                <a:lnTo>
                  <a:pt x="104708" y="272991"/>
                </a:lnTo>
                <a:lnTo>
                  <a:pt x="251301" y="126399"/>
                </a:lnTo>
                <a:lnTo>
                  <a:pt x="267563" y="101904"/>
                </a:lnTo>
                <a:lnTo>
                  <a:pt x="272983" y="74044"/>
                </a:lnTo>
                <a:lnTo>
                  <a:pt x="267563" y="46185"/>
                </a:lnTo>
                <a:lnTo>
                  <a:pt x="251301" y="21690"/>
                </a:lnTo>
                <a:lnTo>
                  <a:pt x="226809" y="5422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5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5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5"/>
          <p:cNvSpPr/>
          <p:nvPr/>
        </p:nvSpPr>
        <p:spPr>
          <a:xfrm>
            <a:off x="1897900" y="822697"/>
            <a:ext cx="5327400" cy="32910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5"/>
          <p:cNvSpPr txBox="1"/>
          <p:nvPr>
            <p:ph type="ctrTitle"/>
          </p:nvPr>
        </p:nvSpPr>
        <p:spPr>
          <a:xfrm>
            <a:off x="1028964" y="2931429"/>
            <a:ext cx="18046200" cy="4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5"/>
          <p:cNvSpPr txBox="1"/>
          <p:nvPr>
            <p:ph idx="1" type="subTitle"/>
          </p:nvPr>
        </p:nvSpPr>
        <p:spPr>
          <a:xfrm>
            <a:off x="1028968" y="7410584"/>
            <a:ext cx="180462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0" y="0"/>
            <a:ext cx="20104199" cy="117273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4"/>
          <p:cNvSpPr txBox="1"/>
          <p:nvPr>
            <p:ph type="title"/>
          </p:nvPr>
        </p:nvSpPr>
        <p:spPr>
          <a:xfrm>
            <a:off x="1029214" y="3913882"/>
            <a:ext cx="180456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" type="body"/>
          </p:nvPr>
        </p:nvSpPr>
        <p:spPr>
          <a:xfrm>
            <a:off x="1005205" y="2697543"/>
            <a:ext cx="18093600" cy="7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4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1135704" y="2249430"/>
            <a:ext cx="178326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1044848" y="3552104"/>
            <a:ext cx="18014400" cy="5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6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/>
          <p:nvPr>
            <p:ph type="title"/>
          </p:nvPr>
        </p:nvSpPr>
        <p:spPr>
          <a:xfrm>
            <a:off x="1032854" y="3699198"/>
            <a:ext cx="18038401" cy="4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9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1" type="body"/>
          </p:nvPr>
        </p:nvSpPr>
        <p:spPr>
          <a:xfrm>
            <a:off x="1005205" y="2697543"/>
            <a:ext cx="18093600" cy="7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6835394" y="10907459"/>
            <a:ext cx="6433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10" type="dt"/>
          </p:nvPr>
        </p:nvSpPr>
        <p:spPr>
          <a:xfrm>
            <a:off x="1005205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14474953" y="10907459"/>
            <a:ext cx="4623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5" Type="http://schemas.openxmlformats.org/officeDocument/2006/relationships/image" Target="../media/image29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Relationship Id="rId10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title"/>
          </p:nvPr>
        </p:nvSpPr>
        <p:spPr>
          <a:xfrm>
            <a:off x="978280" y="4179944"/>
            <a:ext cx="12128119" cy="6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875">
            <a:noAutofit/>
          </a:bodyPr>
          <a:lstStyle/>
          <a:p>
            <a:pPr indent="0" lvl="0" marL="20320" marR="26225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1550"/>
              <a:t>Защита концепции продукта </a:t>
            </a:r>
            <a:br>
              <a:rPr lang="ru-RU" sz="11550"/>
            </a:br>
            <a:endParaRPr sz="2000"/>
          </a:p>
          <a:p>
            <a:pPr indent="0" lvl="0" marL="20320" marR="26225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ru-RU" sz="4100">
                <a:solidFill>
                  <a:srgbClr val="9698A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Шаблон концепции продукта </a:t>
            </a:r>
            <a:br>
              <a:rPr b="0" lang="ru-RU" sz="4100">
                <a:solidFill>
                  <a:srgbClr val="9698A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r>
              <a:rPr b="0" lang="ru-RU" sz="4100">
                <a:solidFill>
                  <a:srgbClr val="9698A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(pitch deck) как обоснование для старта проекта</a:t>
            </a:r>
            <a:endParaRPr sz="4100">
              <a:solidFill>
                <a:srgbClr val="9698A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13402733" y="0"/>
            <a:ext cx="6701892" cy="11727841"/>
            <a:chOff x="13402733" y="0"/>
            <a:chExt cx="6701892" cy="11727841"/>
          </a:xfrm>
        </p:grpSpPr>
        <p:sp>
          <p:nvSpPr>
            <p:cNvPr id="121" name="Google Shape;121;p1"/>
            <p:cNvSpPr/>
            <p:nvPr/>
          </p:nvSpPr>
          <p:spPr>
            <a:xfrm>
              <a:off x="13402733" y="3978936"/>
              <a:ext cx="6701790" cy="7748905"/>
            </a:xfrm>
            <a:custGeom>
              <a:rect b="b" l="l" r="r" t="t"/>
              <a:pathLst>
                <a:path extrusionOk="0" h="7748905" w="6701790">
                  <a:moveTo>
                    <a:pt x="0" y="7748455"/>
                  </a:moveTo>
                  <a:lnTo>
                    <a:pt x="6701366" y="7748455"/>
                  </a:lnTo>
                  <a:lnTo>
                    <a:pt x="6701366" y="0"/>
                  </a:lnTo>
                  <a:lnTo>
                    <a:pt x="0" y="0"/>
                  </a:lnTo>
                  <a:lnTo>
                    <a:pt x="0" y="7748455"/>
                  </a:lnTo>
                  <a:close/>
                </a:path>
              </a:pathLst>
            </a:custGeom>
            <a:solidFill>
              <a:srgbClr val="897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3403470" y="3972929"/>
              <a:ext cx="6701155" cy="7754620"/>
            </a:xfrm>
            <a:custGeom>
              <a:rect b="b" l="l" r="r" t="t"/>
              <a:pathLst>
                <a:path extrusionOk="0" h="7754620" w="6701155">
                  <a:moveTo>
                    <a:pt x="6700627" y="0"/>
                  </a:moveTo>
                  <a:lnTo>
                    <a:pt x="6540622" y="26995"/>
                  </a:lnTo>
                  <a:lnTo>
                    <a:pt x="6415598" y="50495"/>
                  </a:lnTo>
                  <a:lnTo>
                    <a:pt x="6291269" y="75935"/>
                  </a:lnTo>
                  <a:lnTo>
                    <a:pt x="6167653" y="103301"/>
                  </a:lnTo>
                  <a:lnTo>
                    <a:pt x="6044766" y="132575"/>
                  </a:lnTo>
                  <a:lnTo>
                    <a:pt x="5922623" y="163740"/>
                  </a:lnTo>
                  <a:lnTo>
                    <a:pt x="5801242" y="196782"/>
                  </a:lnTo>
                  <a:lnTo>
                    <a:pt x="5680639" y="231682"/>
                  </a:lnTo>
                  <a:lnTo>
                    <a:pt x="5560830" y="268426"/>
                  </a:lnTo>
                  <a:lnTo>
                    <a:pt x="5441832" y="306995"/>
                  </a:lnTo>
                  <a:lnTo>
                    <a:pt x="5323660" y="347375"/>
                  </a:lnTo>
                  <a:lnTo>
                    <a:pt x="5206332" y="389549"/>
                  </a:lnTo>
                  <a:lnTo>
                    <a:pt x="5089864" y="433499"/>
                  </a:lnTo>
                  <a:lnTo>
                    <a:pt x="4974271" y="479211"/>
                  </a:lnTo>
                  <a:lnTo>
                    <a:pt x="4859572" y="526667"/>
                  </a:lnTo>
                  <a:lnTo>
                    <a:pt x="4745781" y="575851"/>
                  </a:lnTo>
                  <a:lnTo>
                    <a:pt x="4632915" y="626747"/>
                  </a:lnTo>
                  <a:lnTo>
                    <a:pt x="4520992" y="679339"/>
                  </a:lnTo>
                  <a:lnTo>
                    <a:pt x="4410026" y="733609"/>
                  </a:lnTo>
                  <a:lnTo>
                    <a:pt x="4300034" y="789542"/>
                  </a:lnTo>
                  <a:lnTo>
                    <a:pt x="4191034" y="847121"/>
                  </a:lnTo>
                  <a:lnTo>
                    <a:pt x="4136910" y="876522"/>
                  </a:lnTo>
                  <a:lnTo>
                    <a:pt x="4083040" y="906329"/>
                  </a:lnTo>
                  <a:lnTo>
                    <a:pt x="4029427" y="936540"/>
                  </a:lnTo>
                  <a:lnTo>
                    <a:pt x="3976071" y="967152"/>
                  </a:lnTo>
                  <a:lnTo>
                    <a:pt x="3922975" y="998163"/>
                  </a:lnTo>
                  <a:lnTo>
                    <a:pt x="3870141" y="1029571"/>
                  </a:lnTo>
                  <a:lnTo>
                    <a:pt x="3817571" y="1061374"/>
                  </a:lnTo>
                  <a:lnTo>
                    <a:pt x="3765267" y="1093571"/>
                  </a:lnTo>
                  <a:lnTo>
                    <a:pt x="3713232" y="1126158"/>
                  </a:lnTo>
                  <a:lnTo>
                    <a:pt x="3661467" y="1159135"/>
                  </a:lnTo>
                  <a:lnTo>
                    <a:pt x="3609974" y="1192498"/>
                  </a:lnTo>
                  <a:lnTo>
                    <a:pt x="3558755" y="1226247"/>
                  </a:lnTo>
                  <a:lnTo>
                    <a:pt x="3507813" y="1260378"/>
                  </a:lnTo>
                  <a:lnTo>
                    <a:pt x="3457149" y="1294890"/>
                  </a:lnTo>
                  <a:lnTo>
                    <a:pt x="3406765" y="1329781"/>
                  </a:lnTo>
                  <a:lnTo>
                    <a:pt x="3356665" y="1365049"/>
                  </a:lnTo>
                  <a:lnTo>
                    <a:pt x="3306848" y="1400691"/>
                  </a:lnTo>
                  <a:lnTo>
                    <a:pt x="3257319" y="1436706"/>
                  </a:lnTo>
                  <a:lnTo>
                    <a:pt x="3208078" y="1473092"/>
                  </a:lnTo>
                  <a:lnTo>
                    <a:pt x="3159127" y="1509846"/>
                  </a:lnTo>
                  <a:lnTo>
                    <a:pt x="3110470" y="1546967"/>
                  </a:lnTo>
                  <a:lnTo>
                    <a:pt x="3062107" y="1584452"/>
                  </a:lnTo>
                  <a:lnTo>
                    <a:pt x="3014041" y="1622299"/>
                  </a:lnTo>
                  <a:lnTo>
                    <a:pt x="2966274" y="1660507"/>
                  </a:lnTo>
                  <a:lnTo>
                    <a:pt x="2918808" y="1699073"/>
                  </a:lnTo>
                  <a:lnTo>
                    <a:pt x="2871645" y="1737996"/>
                  </a:lnTo>
                  <a:lnTo>
                    <a:pt x="2824787" y="1777272"/>
                  </a:lnTo>
                  <a:lnTo>
                    <a:pt x="2778237" y="1816901"/>
                  </a:lnTo>
                  <a:lnTo>
                    <a:pt x="2731995" y="1856880"/>
                  </a:lnTo>
                  <a:lnTo>
                    <a:pt x="2686064" y="1897207"/>
                  </a:lnTo>
                  <a:lnTo>
                    <a:pt x="2640447" y="1937880"/>
                  </a:lnTo>
                  <a:lnTo>
                    <a:pt x="2595145" y="1978896"/>
                  </a:lnTo>
                  <a:lnTo>
                    <a:pt x="2550160" y="2020255"/>
                  </a:lnTo>
                  <a:lnTo>
                    <a:pt x="2505495" y="2061954"/>
                  </a:lnTo>
                  <a:lnTo>
                    <a:pt x="2461151" y="2103990"/>
                  </a:lnTo>
                  <a:lnTo>
                    <a:pt x="2417131" y="2146362"/>
                  </a:lnTo>
                  <a:lnTo>
                    <a:pt x="2373436" y="2189068"/>
                  </a:lnTo>
                  <a:lnTo>
                    <a:pt x="2330069" y="2232106"/>
                  </a:lnTo>
                  <a:lnTo>
                    <a:pt x="2287031" y="2275473"/>
                  </a:lnTo>
                  <a:lnTo>
                    <a:pt x="2244325" y="2319168"/>
                  </a:lnTo>
                  <a:lnTo>
                    <a:pt x="2201953" y="2363188"/>
                  </a:lnTo>
                  <a:lnTo>
                    <a:pt x="2159917" y="2407532"/>
                  </a:lnTo>
                  <a:lnTo>
                    <a:pt x="2118218" y="2452198"/>
                  </a:lnTo>
                  <a:lnTo>
                    <a:pt x="2076859" y="2497182"/>
                  </a:lnTo>
                  <a:lnTo>
                    <a:pt x="2035842" y="2542484"/>
                  </a:lnTo>
                  <a:lnTo>
                    <a:pt x="1995170" y="2588101"/>
                  </a:lnTo>
                  <a:lnTo>
                    <a:pt x="1954843" y="2634032"/>
                  </a:lnTo>
                  <a:lnTo>
                    <a:pt x="1914864" y="2680274"/>
                  </a:lnTo>
                  <a:lnTo>
                    <a:pt x="1875235" y="2726824"/>
                  </a:lnTo>
                  <a:lnTo>
                    <a:pt x="1835959" y="2773682"/>
                  </a:lnTo>
                  <a:lnTo>
                    <a:pt x="1797036" y="2820845"/>
                  </a:lnTo>
                  <a:lnTo>
                    <a:pt x="1758470" y="2868311"/>
                  </a:lnTo>
                  <a:lnTo>
                    <a:pt x="1720262" y="2916078"/>
                  </a:lnTo>
                  <a:lnTo>
                    <a:pt x="1682415" y="2964144"/>
                  </a:lnTo>
                  <a:lnTo>
                    <a:pt x="1644930" y="3012507"/>
                  </a:lnTo>
                  <a:lnTo>
                    <a:pt x="1607809" y="3061164"/>
                  </a:lnTo>
                  <a:lnTo>
                    <a:pt x="1571055" y="3110115"/>
                  </a:lnTo>
                  <a:lnTo>
                    <a:pt x="1534669" y="3159356"/>
                  </a:lnTo>
                  <a:lnTo>
                    <a:pt x="1498654" y="3208885"/>
                  </a:lnTo>
                  <a:lnTo>
                    <a:pt x="1463012" y="3258702"/>
                  </a:lnTo>
                  <a:lnTo>
                    <a:pt x="1427744" y="3308803"/>
                  </a:lnTo>
                  <a:lnTo>
                    <a:pt x="1392853" y="3359186"/>
                  </a:lnTo>
                  <a:lnTo>
                    <a:pt x="1358341" y="3409850"/>
                  </a:lnTo>
                  <a:lnTo>
                    <a:pt x="1324210" y="3460792"/>
                  </a:lnTo>
                  <a:lnTo>
                    <a:pt x="1290461" y="3512011"/>
                  </a:lnTo>
                  <a:lnTo>
                    <a:pt x="1257098" y="3563504"/>
                  </a:lnTo>
                  <a:lnTo>
                    <a:pt x="1224121" y="3615269"/>
                  </a:lnTo>
                  <a:lnTo>
                    <a:pt x="1191534" y="3667304"/>
                  </a:lnTo>
                  <a:lnTo>
                    <a:pt x="1159337" y="3719608"/>
                  </a:lnTo>
                  <a:lnTo>
                    <a:pt x="1127534" y="3772178"/>
                  </a:lnTo>
                  <a:lnTo>
                    <a:pt x="1096125" y="3825012"/>
                  </a:lnTo>
                  <a:lnTo>
                    <a:pt x="1065114" y="3878108"/>
                  </a:lnTo>
                  <a:lnTo>
                    <a:pt x="1034503" y="3931464"/>
                  </a:lnTo>
                  <a:lnTo>
                    <a:pt x="1004292" y="3985077"/>
                  </a:lnTo>
                  <a:lnTo>
                    <a:pt x="974485" y="4038947"/>
                  </a:lnTo>
                  <a:lnTo>
                    <a:pt x="945083" y="4093071"/>
                  </a:lnTo>
                  <a:lnTo>
                    <a:pt x="916089" y="4147446"/>
                  </a:lnTo>
                  <a:lnTo>
                    <a:pt x="887504" y="4202071"/>
                  </a:lnTo>
                  <a:lnTo>
                    <a:pt x="859331" y="4256944"/>
                  </a:lnTo>
                  <a:lnTo>
                    <a:pt x="831572" y="4312063"/>
                  </a:lnTo>
                  <a:lnTo>
                    <a:pt x="804228" y="4367425"/>
                  </a:lnTo>
                  <a:lnTo>
                    <a:pt x="777301" y="4423029"/>
                  </a:lnTo>
                  <a:lnTo>
                    <a:pt x="750795" y="4478872"/>
                  </a:lnTo>
                  <a:lnTo>
                    <a:pt x="724710" y="4534953"/>
                  </a:lnTo>
                  <a:lnTo>
                    <a:pt x="699049" y="4591269"/>
                  </a:lnTo>
                  <a:lnTo>
                    <a:pt x="673814" y="4647818"/>
                  </a:lnTo>
                  <a:lnTo>
                    <a:pt x="649007" y="4704599"/>
                  </a:lnTo>
                  <a:lnTo>
                    <a:pt x="624630" y="4761609"/>
                  </a:lnTo>
                  <a:lnTo>
                    <a:pt x="600685" y="4818846"/>
                  </a:lnTo>
                  <a:lnTo>
                    <a:pt x="577174" y="4876309"/>
                  </a:lnTo>
                  <a:lnTo>
                    <a:pt x="554099" y="4933994"/>
                  </a:lnTo>
                  <a:lnTo>
                    <a:pt x="531462" y="4991901"/>
                  </a:lnTo>
                  <a:lnTo>
                    <a:pt x="509266" y="5050026"/>
                  </a:lnTo>
                  <a:lnTo>
                    <a:pt x="487512" y="5108369"/>
                  </a:lnTo>
                  <a:lnTo>
                    <a:pt x="466202" y="5166927"/>
                  </a:lnTo>
                  <a:lnTo>
                    <a:pt x="445338" y="5225697"/>
                  </a:lnTo>
                  <a:lnTo>
                    <a:pt x="424923" y="5284678"/>
                  </a:lnTo>
                  <a:lnTo>
                    <a:pt x="404958" y="5343869"/>
                  </a:lnTo>
                  <a:lnTo>
                    <a:pt x="385446" y="5403265"/>
                  </a:lnTo>
                  <a:lnTo>
                    <a:pt x="366389" y="5462867"/>
                  </a:lnTo>
                  <a:lnTo>
                    <a:pt x="347788" y="5522671"/>
                  </a:lnTo>
                  <a:lnTo>
                    <a:pt x="329645" y="5582676"/>
                  </a:lnTo>
                  <a:lnTo>
                    <a:pt x="311964" y="5642879"/>
                  </a:lnTo>
                  <a:lnTo>
                    <a:pt x="294745" y="5703279"/>
                  </a:lnTo>
                  <a:lnTo>
                    <a:pt x="277991" y="5763874"/>
                  </a:lnTo>
                  <a:lnTo>
                    <a:pt x="261703" y="5824660"/>
                  </a:lnTo>
                  <a:lnTo>
                    <a:pt x="245885" y="5885637"/>
                  </a:lnTo>
                  <a:lnTo>
                    <a:pt x="230538" y="5946803"/>
                  </a:lnTo>
                  <a:lnTo>
                    <a:pt x="215663" y="6008154"/>
                  </a:lnTo>
                  <a:lnTo>
                    <a:pt x="201264" y="6069690"/>
                  </a:lnTo>
                  <a:lnTo>
                    <a:pt x="187341" y="6131408"/>
                  </a:lnTo>
                  <a:lnTo>
                    <a:pt x="173898" y="6193306"/>
                  </a:lnTo>
                  <a:lnTo>
                    <a:pt x="160936" y="6255383"/>
                  </a:lnTo>
                  <a:lnTo>
                    <a:pt x="148457" y="6317635"/>
                  </a:lnTo>
                  <a:lnTo>
                    <a:pt x="136464" y="6380061"/>
                  </a:lnTo>
                  <a:lnTo>
                    <a:pt x="124958" y="6442659"/>
                  </a:lnTo>
                  <a:lnTo>
                    <a:pt x="113941" y="6505427"/>
                  </a:lnTo>
                  <a:lnTo>
                    <a:pt x="103416" y="6568363"/>
                  </a:lnTo>
                  <a:lnTo>
                    <a:pt x="93384" y="6631465"/>
                  </a:lnTo>
                  <a:lnTo>
                    <a:pt x="83847" y="6694730"/>
                  </a:lnTo>
                  <a:lnTo>
                    <a:pt x="74808" y="6758157"/>
                  </a:lnTo>
                  <a:lnTo>
                    <a:pt x="66269" y="6821744"/>
                  </a:lnTo>
                  <a:lnTo>
                    <a:pt x="58232" y="6885488"/>
                  </a:lnTo>
                  <a:lnTo>
                    <a:pt x="50698" y="6949388"/>
                  </a:lnTo>
                  <a:lnTo>
                    <a:pt x="43670" y="7013441"/>
                  </a:lnTo>
                  <a:lnTo>
                    <a:pt x="37149" y="7077646"/>
                  </a:lnTo>
                  <a:lnTo>
                    <a:pt x="31139" y="7142000"/>
                  </a:lnTo>
                  <a:lnTo>
                    <a:pt x="25640" y="7206502"/>
                  </a:lnTo>
                  <a:lnTo>
                    <a:pt x="20656" y="7271148"/>
                  </a:lnTo>
                  <a:lnTo>
                    <a:pt x="16187" y="7335938"/>
                  </a:lnTo>
                  <a:lnTo>
                    <a:pt x="12237" y="7400870"/>
                  </a:lnTo>
                  <a:lnTo>
                    <a:pt x="8806" y="7465940"/>
                  </a:lnTo>
                  <a:lnTo>
                    <a:pt x="5898" y="7531148"/>
                  </a:lnTo>
                  <a:lnTo>
                    <a:pt x="3514" y="7596490"/>
                  </a:lnTo>
                  <a:lnTo>
                    <a:pt x="1656" y="7661966"/>
                  </a:lnTo>
                  <a:lnTo>
                    <a:pt x="326" y="7727572"/>
                  </a:lnTo>
                  <a:lnTo>
                    <a:pt x="0" y="7754462"/>
                  </a:lnTo>
                  <a:lnTo>
                    <a:pt x="6700627" y="7754462"/>
                  </a:lnTo>
                  <a:lnTo>
                    <a:pt x="6700627" y="0"/>
                  </a:lnTo>
                  <a:close/>
                </a:path>
              </a:pathLst>
            </a:custGeom>
            <a:solidFill>
              <a:srgbClr val="6339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13402733" y="0"/>
              <a:ext cx="6701790" cy="3979545"/>
            </a:xfrm>
            <a:custGeom>
              <a:rect b="b" l="l" r="r" t="t"/>
              <a:pathLst>
                <a:path extrusionOk="0" h="3979545" w="6701790">
                  <a:moveTo>
                    <a:pt x="0" y="0"/>
                  </a:moveTo>
                  <a:lnTo>
                    <a:pt x="6701366" y="0"/>
                  </a:lnTo>
                  <a:lnTo>
                    <a:pt x="6701366" y="3978936"/>
                  </a:lnTo>
                  <a:lnTo>
                    <a:pt x="0" y="3978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39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8125102" y="124"/>
              <a:ext cx="1979295" cy="3978910"/>
            </a:xfrm>
            <a:custGeom>
              <a:rect b="b" l="l" r="r" t="t"/>
              <a:pathLst>
                <a:path extrusionOk="0" h="3978910" w="1979294">
                  <a:moveTo>
                    <a:pt x="1978996" y="0"/>
                  </a:moveTo>
                  <a:lnTo>
                    <a:pt x="1893076" y="2169"/>
                  </a:lnTo>
                  <a:lnTo>
                    <a:pt x="1845318" y="5017"/>
                  </a:lnTo>
                  <a:lnTo>
                    <a:pt x="1797869" y="8982"/>
                  </a:lnTo>
                  <a:lnTo>
                    <a:pt x="1750742" y="14051"/>
                  </a:lnTo>
                  <a:lnTo>
                    <a:pt x="1703950" y="20210"/>
                  </a:lnTo>
                  <a:lnTo>
                    <a:pt x="1657506" y="27447"/>
                  </a:lnTo>
                  <a:lnTo>
                    <a:pt x="1611423" y="35748"/>
                  </a:lnTo>
                  <a:lnTo>
                    <a:pt x="1565714" y="45101"/>
                  </a:lnTo>
                  <a:lnTo>
                    <a:pt x="1520393" y="55492"/>
                  </a:lnTo>
                  <a:lnTo>
                    <a:pt x="1475471" y="66909"/>
                  </a:lnTo>
                  <a:lnTo>
                    <a:pt x="1430963" y="79339"/>
                  </a:lnTo>
                  <a:lnTo>
                    <a:pt x="1386881" y="92768"/>
                  </a:lnTo>
                  <a:lnTo>
                    <a:pt x="1343239" y="107183"/>
                  </a:lnTo>
                  <a:lnTo>
                    <a:pt x="1300049" y="122572"/>
                  </a:lnTo>
                  <a:lnTo>
                    <a:pt x="1257324" y="138921"/>
                  </a:lnTo>
                  <a:lnTo>
                    <a:pt x="1215077" y="156217"/>
                  </a:lnTo>
                  <a:lnTo>
                    <a:pt x="1173322" y="174448"/>
                  </a:lnTo>
                  <a:lnTo>
                    <a:pt x="1132072" y="193600"/>
                  </a:lnTo>
                  <a:lnTo>
                    <a:pt x="1091338" y="213660"/>
                  </a:lnTo>
                  <a:lnTo>
                    <a:pt x="1051136" y="234616"/>
                  </a:lnTo>
                  <a:lnTo>
                    <a:pt x="1011477" y="256454"/>
                  </a:lnTo>
                  <a:lnTo>
                    <a:pt x="972374" y="279160"/>
                  </a:lnTo>
                  <a:lnTo>
                    <a:pt x="933841" y="302724"/>
                  </a:lnTo>
                  <a:lnTo>
                    <a:pt x="895890" y="327130"/>
                  </a:lnTo>
                  <a:lnTo>
                    <a:pt x="858535" y="352366"/>
                  </a:lnTo>
                  <a:lnTo>
                    <a:pt x="821789" y="378419"/>
                  </a:lnTo>
                  <a:lnTo>
                    <a:pt x="785665" y="405277"/>
                  </a:lnTo>
                  <a:lnTo>
                    <a:pt x="750175" y="432925"/>
                  </a:lnTo>
                  <a:lnTo>
                    <a:pt x="715333" y="461352"/>
                  </a:lnTo>
                  <a:lnTo>
                    <a:pt x="681151" y="490543"/>
                  </a:lnTo>
                  <a:lnTo>
                    <a:pt x="647643" y="520487"/>
                  </a:lnTo>
                  <a:lnTo>
                    <a:pt x="614823" y="551169"/>
                  </a:lnTo>
                  <a:lnTo>
                    <a:pt x="582702" y="582577"/>
                  </a:lnTo>
                  <a:lnTo>
                    <a:pt x="551294" y="614698"/>
                  </a:lnTo>
                  <a:lnTo>
                    <a:pt x="520611" y="647519"/>
                  </a:lnTo>
                  <a:lnTo>
                    <a:pt x="490668" y="681026"/>
                  </a:lnTo>
                  <a:lnTo>
                    <a:pt x="461477" y="715208"/>
                  </a:lnTo>
                  <a:lnTo>
                    <a:pt x="433050" y="750050"/>
                  </a:lnTo>
                  <a:lnTo>
                    <a:pt x="405402" y="785540"/>
                  </a:lnTo>
                  <a:lnTo>
                    <a:pt x="378544" y="821664"/>
                  </a:lnTo>
                  <a:lnTo>
                    <a:pt x="352491" y="858411"/>
                  </a:lnTo>
                  <a:lnTo>
                    <a:pt x="327255" y="895766"/>
                  </a:lnTo>
                  <a:lnTo>
                    <a:pt x="302848" y="933716"/>
                  </a:lnTo>
                  <a:lnTo>
                    <a:pt x="279285" y="972249"/>
                  </a:lnTo>
                  <a:lnTo>
                    <a:pt x="256578" y="1011352"/>
                  </a:lnTo>
                  <a:lnTo>
                    <a:pt x="234741" y="1051011"/>
                  </a:lnTo>
                  <a:lnTo>
                    <a:pt x="213785" y="1091214"/>
                  </a:lnTo>
                  <a:lnTo>
                    <a:pt x="193725" y="1131947"/>
                  </a:lnTo>
                  <a:lnTo>
                    <a:pt x="174573" y="1173198"/>
                  </a:lnTo>
                  <a:lnTo>
                    <a:pt x="156342" y="1214953"/>
                  </a:lnTo>
                  <a:lnTo>
                    <a:pt x="139045" y="1257199"/>
                  </a:lnTo>
                  <a:lnTo>
                    <a:pt x="122696" y="1299924"/>
                  </a:lnTo>
                  <a:lnTo>
                    <a:pt x="107308" y="1343114"/>
                  </a:lnTo>
                  <a:lnTo>
                    <a:pt x="92892" y="1386757"/>
                  </a:lnTo>
                  <a:lnTo>
                    <a:pt x="79463" y="1430838"/>
                  </a:lnTo>
                  <a:lnTo>
                    <a:pt x="67034" y="1475346"/>
                  </a:lnTo>
                  <a:lnTo>
                    <a:pt x="55617" y="1520268"/>
                  </a:lnTo>
                  <a:lnTo>
                    <a:pt x="45226" y="1565589"/>
                  </a:lnTo>
                  <a:lnTo>
                    <a:pt x="35873" y="1611298"/>
                  </a:lnTo>
                  <a:lnTo>
                    <a:pt x="27571" y="1657381"/>
                  </a:lnTo>
                  <a:lnTo>
                    <a:pt x="20334" y="1703825"/>
                  </a:lnTo>
                  <a:lnTo>
                    <a:pt x="14175" y="1750617"/>
                  </a:lnTo>
                  <a:lnTo>
                    <a:pt x="9107" y="1797744"/>
                  </a:lnTo>
                  <a:lnTo>
                    <a:pt x="5142" y="1845193"/>
                  </a:lnTo>
                  <a:lnTo>
                    <a:pt x="2294" y="1892952"/>
                  </a:lnTo>
                  <a:lnTo>
                    <a:pt x="575" y="1941006"/>
                  </a:lnTo>
                  <a:lnTo>
                    <a:pt x="0" y="1989343"/>
                  </a:lnTo>
                  <a:lnTo>
                    <a:pt x="575" y="2037680"/>
                  </a:lnTo>
                  <a:lnTo>
                    <a:pt x="2294" y="2085734"/>
                  </a:lnTo>
                  <a:lnTo>
                    <a:pt x="5142" y="2133493"/>
                  </a:lnTo>
                  <a:lnTo>
                    <a:pt x="9107" y="2180942"/>
                  </a:lnTo>
                  <a:lnTo>
                    <a:pt x="14175" y="2228069"/>
                  </a:lnTo>
                  <a:lnTo>
                    <a:pt x="20334" y="2274861"/>
                  </a:lnTo>
                  <a:lnTo>
                    <a:pt x="27571" y="2321305"/>
                  </a:lnTo>
                  <a:lnTo>
                    <a:pt x="35873" y="2367388"/>
                  </a:lnTo>
                  <a:lnTo>
                    <a:pt x="45226" y="2413097"/>
                  </a:lnTo>
                  <a:lnTo>
                    <a:pt x="55617" y="2458418"/>
                  </a:lnTo>
                  <a:lnTo>
                    <a:pt x="67034" y="2503340"/>
                  </a:lnTo>
                  <a:lnTo>
                    <a:pt x="79463" y="2547848"/>
                  </a:lnTo>
                  <a:lnTo>
                    <a:pt x="92892" y="2591929"/>
                  </a:lnTo>
                  <a:lnTo>
                    <a:pt x="107308" y="2635572"/>
                  </a:lnTo>
                  <a:lnTo>
                    <a:pt x="122696" y="2678762"/>
                  </a:lnTo>
                  <a:lnTo>
                    <a:pt x="139045" y="2721487"/>
                  </a:lnTo>
                  <a:lnTo>
                    <a:pt x="156342" y="2763733"/>
                  </a:lnTo>
                  <a:lnTo>
                    <a:pt x="174573" y="2805488"/>
                  </a:lnTo>
                  <a:lnTo>
                    <a:pt x="193725" y="2846739"/>
                  </a:lnTo>
                  <a:lnTo>
                    <a:pt x="213785" y="2887472"/>
                  </a:lnTo>
                  <a:lnTo>
                    <a:pt x="234741" y="2927675"/>
                  </a:lnTo>
                  <a:lnTo>
                    <a:pt x="256578" y="2967334"/>
                  </a:lnTo>
                  <a:lnTo>
                    <a:pt x="279285" y="3006437"/>
                  </a:lnTo>
                  <a:lnTo>
                    <a:pt x="302848" y="3044970"/>
                  </a:lnTo>
                  <a:lnTo>
                    <a:pt x="327255" y="3082920"/>
                  </a:lnTo>
                  <a:lnTo>
                    <a:pt x="352491" y="3120275"/>
                  </a:lnTo>
                  <a:lnTo>
                    <a:pt x="378544" y="3157022"/>
                  </a:lnTo>
                  <a:lnTo>
                    <a:pt x="405402" y="3193146"/>
                  </a:lnTo>
                  <a:lnTo>
                    <a:pt x="433050" y="3228636"/>
                  </a:lnTo>
                  <a:lnTo>
                    <a:pt x="461477" y="3263478"/>
                  </a:lnTo>
                  <a:lnTo>
                    <a:pt x="490668" y="3297660"/>
                  </a:lnTo>
                  <a:lnTo>
                    <a:pt x="520611" y="3331167"/>
                  </a:lnTo>
                  <a:lnTo>
                    <a:pt x="551294" y="3363988"/>
                  </a:lnTo>
                  <a:lnTo>
                    <a:pt x="582702" y="3396109"/>
                  </a:lnTo>
                  <a:lnTo>
                    <a:pt x="614823" y="3427517"/>
                  </a:lnTo>
                  <a:lnTo>
                    <a:pt x="647643" y="3458199"/>
                  </a:lnTo>
                  <a:lnTo>
                    <a:pt x="681151" y="3488143"/>
                  </a:lnTo>
                  <a:lnTo>
                    <a:pt x="715333" y="3517334"/>
                  </a:lnTo>
                  <a:lnTo>
                    <a:pt x="750175" y="3545761"/>
                  </a:lnTo>
                  <a:lnTo>
                    <a:pt x="785665" y="3573409"/>
                  </a:lnTo>
                  <a:lnTo>
                    <a:pt x="821789" y="3600267"/>
                  </a:lnTo>
                  <a:lnTo>
                    <a:pt x="858535" y="3626320"/>
                  </a:lnTo>
                  <a:lnTo>
                    <a:pt x="895890" y="3651556"/>
                  </a:lnTo>
                  <a:lnTo>
                    <a:pt x="933841" y="3675962"/>
                  </a:lnTo>
                  <a:lnTo>
                    <a:pt x="972374" y="3699525"/>
                  </a:lnTo>
                  <a:lnTo>
                    <a:pt x="1011477" y="3722232"/>
                  </a:lnTo>
                  <a:lnTo>
                    <a:pt x="1051136" y="3744070"/>
                  </a:lnTo>
                  <a:lnTo>
                    <a:pt x="1091338" y="3765026"/>
                  </a:lnTo>
                  <a:lnTo>
                    <a:pt x="1132072" y="3785086"/>
                  </a:lnTo>
                  <a:lnTo>
                    <a:pt x="1173322" y="3804238"/>
                  </a:lnTo>
                  <a:lnTo>
                    <a:pt x="1215077" y="3822469"/>
                  </a:lnTo>
                  <a:lnTo>
                    <a:pt x="1257324" y="3839765"/>
                  </a:lnTo>
                  <a:lnTo>
                    <a:pt x="1300049" y="3856114"/>
                  </a:lnTo>
                  <a:lnTo>
                    <a:pt x="1343239" y="3871503"/>
                  </a:lnTo>
                  <a:lnTo>
                    <a:pt x="1386881" y="3885918"/>
                  </a:lnTo>
                  <a:lnTo>
                    <a:pt x="1430963" y="3899347"/>
                  </a:lnTo>
                  <a:lnTo>
                    <a:pt x="1475471" y="3911777"/>
                  </a:lnTo>
                  <a:lnTo>
                    <a:pt x="1520393" y="3923194"/>
                  </a:lnTo>
                  <a:lnTo>
                    <a:pt x="1565714" y="3933585"/>
                  </a:lnTo>
                  <a:lnTo>
                    <a:pt x="1611423" y="3942938"/>
                  </a:lnTo>
                  <a:lnTo>
                    <a:pt x="1657506" y="3951239"/>
                  </a:lnTo>
                  <a:lnTo>
                    <a:pt x="1703950" y="3958476"/>
                  </a:lnTo>
                  <a:lnTo>
                    <a:pt x="1750742" y="3964635"/>
                  </a:lnTo>
                  <a:lnTo>
                    <a:pt x="1797869" y="3969704"/>
                  </a:lnTo>
                  <a:lnTo>
                    <a:pt x="1845318" y="3973669"/>
                  </a:lnTo>
                  <a:lnTo>
                    <a:pt x="1893076" y="3976517"/>
                  </a:lnTo>
                  <a:lnTo>
                    <a:pt x="1941131" y="3978235"/>
                  </a:lnTo>
                  <a:lnTo>
                    <a:pt x="1978996" y="3978686"/>
                  </a:lnTo>
                  <a:lnTo>
                    <a:pt x="1978996" y="0"/>
                  </a:lnTo>
                  <a:close/>
                </a:path>
              </a:pathLst>
            </a:custGeom>
            <a:solidFill>
              <a:srgbClr val="897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"/>
          <p:cNvSpPr/>
          <p:nvPr/>
        </p:nvSpPr>
        <p:spPr>
          <a:xfrm>
            <a:off x="1047088" y="764374"/>
            <a:ext cx="356235" cy="356235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350744" y="868342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0"/>
                </a:lnTo>
                <a:lnTo>
                  <a:pt x="146592" y="21682"/>
                </a:lnTo>
                <a:lnTo>
                  <a:pt x="0" y="168274"/>
                </a:lnTo>
                <a:lnTo>
                  <a:pt x="104708" y="272983"/>
                </a:lnTo>
                <a:lnTo>
                  <a:pt x="251301" y="126391"/>
                </a:lnTo>
                <a:lnTo>
                  <a:pt x="267563" y="101899"/>
                </a:lnTo>
                <a:lnTo>
                  <a:pt x="272983" y="74037"/>
                </a:lnTo>
                <a:lnTo>
                  <a:pt x="267563" y="46174"/>
                </a:lnTo>
                <a:lnTo>
                  <a:pt x="251301" y="21682"/>
                </a:lnTo>
                <a:lnTo>
                  <a:pt x="226809" y="5420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256506" y="743432"/>
            <a:ext cx="398145" cy="398145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9877" y="743425"/>
            <a:ext cx="2190053" cy="3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/>
          <p:nvPr/>
        </p:nvSpPr>
        <p:spPr>
          <a:xfrm>
            <a:off x="1864069" y="727935"/>
            <a:ext cx="6692102" cy="500541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ru-RU" sz="2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Защита концепции продукта</a:t>
            </a:r>
            <a:r>
              <a:rPr b="0" i="0" lang="ru-RU" sz="2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endParaRPr b="0" i="0" sz="28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1ddc92ed7_0_28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01ddc92ed7_0_28"/>
          <p:cNvSpPr/>
          <p:nvPr/>
        </p:nvSpPr>
        <p:spPr>
          <a:xfrm>
            <a:off x="1350744" y="868342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0"/>
                </a:lnTo>
                <a:lnTo>
                  <a:pt x="146592" y="21682"/>
                </a:lnTo>
                <a:lnTo>
                  <a:pt x="0" y="168274"/>
                </a:lnTo>
                <a:lnTo>
                  <a:pt x="104708" y="272983"/>
                </a:lnTo>
                <a:lnTo>
                  <a:pt x="251301" y="126391"/>
                </a:lnTo>
                <a:lnTo>
                  <a:pt x="267563" y="101899"/>
                </a:lnTo>
                <a:lnTo>
                  <a:pt x="272983" y="74037"/>
                </a:lnTo>
                <a:lnTo>
                  <a:pt x="267563" y="46174"/>
                </a:lnTo>
                <a:lnTo>
                  <a:pt x="251301" y="21682"/>
                </a:lnTo>
                <a:lnTo>
                  <a:pt x="226809" y="5420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01ddc92ed7_0_28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01ddc92ed7_0_28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01ddc92ed7_0_28"/>
          <p:cNvSpPr txBox="1"/>
          <p:nvPr>
            <p:ph type="title"/>
          </p:nvPr>
        </p:nvSpPr>
        <p:spPr>
          <a:xfrm>
            <a:off x="990599" y="2230121"/>
            <a:ext cx="180813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66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Ключевые метрики продукта</a:t>
            </a:r>
            <a:endParaRPr/>
          </a:p>
        </p:txBody>
      </p:sp>
      <p:sp>
        <p:nvSpPr>
          <p:cNvPr id="242" name="Google Shape;242;g101ddc92ed7_0_28"/>
          <p:cNvSpPr txBox="1"/>
          <p:nvPr/>
        </p:nvSpPr>
        <p:spPr>
          <a:xfrm>
            <a:off x="1033881" y="3819209"/>
            <a:ext cx="163179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SzPts val="3300"/>
              <a:buFont typeface="IBM Plex Sans"/>
              <a:buChar char="●"/>
            </a:pPr>
            <a:r>
              <a:rPr lang="ru-RU" sz="3300">
                <a:latin typeface="IBM Plex Sans"/>
                <a:ea typeface="IBM Plex Sans"/>
                <a:cs typeface="IBM Plex Sans"/>
                <a:sym typeface="IBM Plex Sans"/>
              </a:rPr>
              <a:t>Укажите, на какие параметры вы будете ориентироваться, чтобы </a:t>
            </a:r>
            <a:r>
              <a:rPr lang="ru-RU" sz="3300">
                <a:latin typeface="IBM Plex Sans"/>
                <a:ea typeface="IBM Plex Sans"/>
                <a:cs typeface="IBM Plex Sans"/>
                <a:sym typeface="IBM Plex Sans"/>
              </a:rPr>
              <a:t>измерять</a:t>
            </a:r>
            <a:r>
              <a:rPr lang="ru-RU" sz="3300">
                <a:latin typeface="IBM Plex Sans"/>
                <a:ea typeface="IBM Plex Sans"/>
                <a:cs typeface="IBM Plex Sans"/>
                <a:sym typeface="IBM Plex Sans"/>
              </a:rPr>
              <a:t> успех продукта на старте и в будущем</a:t>
            </a:r>
            <a:endParaRPr sz="3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SzPts val="3300"/>
              <a:buFont typeface="IBM Plex Sans"/>
              <a:buChar char="●"/>
            </a:pPr>
            <a:r>
              <a:rPr lang="ru-RU" sz="3300">
                <a:latin typeface="IBM Plex Sans"/>
                <a:ea typeface="IBM Plex Sans"/>
                <a:cs typeface="IBM Plex Sans"/>
                <a:sym typeface="IBM Plex Sans"/>
              </a:rPr>
              <a:t>Метрики на начальных этапах могут отличаться от метрик, на которые вы будете ориентироваться по мере роста продукта - это зависит от вашей стратегии</a:t>
            </a:r>
            <a:endParaRPr b="0" i="0" sz="33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101ddc92ed7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9275" y="743389"/>
            <a:ext cx="2190050" cy="39819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01ddc92ed7_0_28"/>
          <p:cNvSpPr/>
          <p:nvPr/>
        </p:nvSpPr>
        <p:spPr>
          <a:xfrm>
            <a:off x="1864069" y="727935"/>
            <a:ext cx="862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Шаблон концепции продукта (pitch deck)</a:t>
            </a:r>
            <a:endParaRPr b="0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1350744" y="868342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0"/>
                </a:lnTo>
                <a:lnTo>
                  <a:pt x="146592" y="21682"/>
                </a:lnTo>
                <a:lnTo>
                  <a:pt x="0" y="168274"/>
                </a:lnTo>
                <a:lnTo>
                  <a:pt x="104708" y="272983"/>
                </a:lnTo>
                <a:lnTo>
                  <a:pt x="251301" y="126391"/>
                </a:lnTo>
                <a:lnTo>
                  <a:pt x="267563" y="101899"/>
                </a:lnTo>
                <a:lnTo>
                  <a:pt x="272983" y="74037"/>
                </a:lnTo>
                <a:lnTo>
                  <a:pt x="267563" y="46174"/>
                </a:lnTo>
                <a:lnTo>
                  <a:pt x="251301" y="21682"/>
                </a:lnTo>
                <a:lnTo>
                  <a:pt x="226809" y="5420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 txBox="1"/>
          <p:nvPr>
            <p:ph type="title"/>
          </p:nvPr>
        </p:nvSpPr>
        <p:spPr>
          <a:xfrm>
            <a:off x="990599" y="2230121"/>
            <a:ext cx="18081172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66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Стратегия роста </a:t>
            </a:r>
            <a:r>
              <a:rPr lang="ru-RU" sz="6600"/>
              <a:t>(опционально)</a:t>
            </a:r>
            <a:endParaRPr/>
          </a:p>
        </p:txBody>
      </p:sp>
      <p:sp>
        <p:nvSpPr>
          <p:cNvPr id="254" name="Google Shape;254;p13"/>
          <p:cNvSpPr txBox="1"/>
          <p:nvPr/>
        </p:nvSpPr>
        <p:spPr>
          <a:xfrm>
            <a:off x="1033881" y="3819209"/>
            <a:ext cx="16317947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Char char="●"/>
            </a:pP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Объясните / покажите, как вы привлекаете и удерживаете клиентов. </a:t>
            </a:r>
            <a:endParaRPr b="0" i="0" sz="33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Char char="●"/>
            </a:pP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Покажите свои мероприятия, методы, шаги</a:t>
            </a:r>
            <a:endParaRPr b="0" i="0" sz="33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27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27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Используйте язык цифр</a:t>
            </a:r>
            <a:endParaRPr b="1" i="0" sz="33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9275" y="743389"/>
            <a:ext cx="2190050" cy="39819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"/>
          <p:cNvSpPr/>
          <p:nvPr/>
        </p:nvSpPr>
        <p:spPr>
          <a:xfrm>
            <a:off x="1864069" y="727935"/>
            <a:ext cx="8629760" cy="413457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Шаблон концепции продукта (pitch deck)</a:t>
            </a:r>
            <a:endParaRPr b="0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idx="4294967295" type="title"/>
          </p:nvPr>
        </p:nvSpPr>
        <p:spPr>
          <a:xfrm>
            <a:off x="990600" y="3733800"/>
            <a:ext cx="10105500" cy="4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975">
            <a:noAutofit/>
          </a:bodyPr>
          <a:lstStyle/>
          <a:p>
            <a:pPr indent="0" lvl="0" marL="12700" marR="508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Удачи!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>
            <a:off x="12369885" y="2984485"/>
            <a:ext cx="6346995" cy="6094783"/>
            <a:chOff x="12369885" y="2984485"/>
            <a:chExt cx="6346995" cy="6094783"/>
          </a:xfrm>
        </p:grpSpPr>
        <p:sp>
          <p:nvSpPr>
            <p:cNvPr id="263" name="Google Shape;263;p33"/>
            <p:cNvSpPr/>
            <p:nvPr/>
          </p:nvSpPr>
          <p:spPr>
            <a:xfrm>
              <a:off x="16347870" y="3118418"/>
              <a:ext cx="376555" cy="473710"/>
            </a:xfrm>
            <a:custGeom>
              <a:rect b="b" l="l" r="r" t="t"/>
              <a:pathLst>
                <a:path extrusionOk="0" h="473710" w="376555">
                  <a:moveTo>
                    <a:pt x="289844" y="0"/>
                  </a:moveTo>
                  <a:lnTo>
                    <a:pt x="86709" y="0"/>
                  </a:lnTo>
                  <a:lnTo>
                    <a:pt x="53459" y="6976"/>
                  </a:lnTo>
                  <a:lnTo>
                    <a:pt x="25842" y="25823"/>
                  </a:lnTo>
                  <a:lnTo>
                    <a:pt x="6981" y="53415"/>
                  </a:lnTo>
                  <a:lnTo>
                    <a:pt x="0" y="86625"/>
                  </a:lnTo>
                  <a:lnTo>
                    <a:pt x="0" y="386469"/>
                  </a:lnTo>
                  <a:lnTo>
                    <a:pt x="6981" y="419684"/>
                  </a:lnTo>
                  <a:lnTo>
                    <a:pt x="25842" y="447275"/>
                  </a:lnTo>
                  <a:lnTo>
                    <a:pt x="53459" y="466120"/>
                  </a:lnTo>
                  <a:lnTo>
                    <a:pt x="86709" y="473095"/>
                  </a:lnTo>
                  <a:lnTo>
                    <a:pt x="289844" y="473095"/>
                  </a:lnTo>
                  <a:lnTo>
                    <a:pt x="324506" y="466120"/>
                  </a:lnTo>
                  <a:lnTo>
                    <a:pt x="351963" y="447275"/>
                  </a:lnTo>
                  <a:lnTo>
                    <a:pt x="370035" y="419684"/>
                  </a:lnTo>
                  <a:lnTo>
                    <a:pt x="376543" y="386469"/>
                  </a:lnTo>
                  <a:lnTo>
                    <a:pt x="376543" y="86625"/>
                  </a:lnTo>
                  <a:lnTo>
                    <a:pt x="369564" y="53415"/>
                  </a:lnTo>
                  <a:lnTo>
                    <a:pt x="350706" y="25823"/>
                  </a:lnTo>
                  <a:lnTo>
                    <a:pt x="323092" y="6976"/>
                  </a:lnTo>
                  <a:lnTo>
                    <a:pt x="2898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15308438" y="3288328"/>
              <a:ext cx="3048634" cy="2565400"/>
            </a:xfrm>
            <a:custGeom>
              <a:rect b="b" l="l" r="r" t="t"/>
              <a:pathLst>
                <a:path extrusionOk="0" h="2565400" w="3048634">
                  <a:moveTo>
                    <a:pt x="2898550" y="0"/>
                  </a:moveTo>
                  <a:lnTo>
                    <a:pt x="149943" y="0"/>
                  </a:lnTo>
                  <a:lnTo>
                    <a:pt x="102343" y="7596"/>
                  </a:lnTo>
                  <a:lnTo>
                    <a:pt x="61156" y="28786"/>
                  </a:lnTo>
                  <a:lnTo>
                    <a:pt x="28775" y="61170"/>
                  </a:lnTo>
                  <a:lnTo>
                    <a:pt x="7592" y="102348"/>
                  </a:lnTo>
                  <a:lnTo>
                    <a:pt x="0" y="149922"/>
                  </a:lnTo>
                  <a:lnTo>
                    <a:pt x="0" y="2415444"/>
                  </a:lnTo>
                  <a:lnTo>
                    <a:pt x="7592" y="2463018"/>
                  </a:lnTo>
                  <a:lnTo>
                    <a:pt x="28775" y="2504196"/>
                  </a:lnTo>
                  <a:lnTo>
                    <a:pt x="61156" y="2536580"/>
                  </a:lnTo>
                  <a:lnTo>
                    <a:pt x="102343" y="2557770"/>
                  </a:lnTo>
                  <a:lnTo>
                    <a:pt x="149943" y="2565366"/>
                  </a:lnTo>
                  <a:lnTo>
                    <a:pt x="2898550" y="2565366"/>
                  </a:lnTo>
                  <a:lnTo>
                    <a:pt x="2946104" y="2557770"/>
                  </a:lnTo>
                  <a:lnTo>
                    <a:pt x="2987283" y="2536580"/>
                  </a:lnTo>
                  <a:lnTo>
                    <a:pt x="3019677" y="2504196"/>
                  </a:lnTo>
                  <a:lnTo>
                    <a:pt x="3040880" y="2463018"/>
                  </a:lnTo>
                  <a:lnTo>
                    <a:pt x="3048483" y="2415444"/>
                  </a:lnTo>
                  <a:lnTo>
                    <a:pt x="3048483" y="149922"/>
                  </a:lnTo>
                  <a:lnTo>
                    <a:pt x="3040880" y="102348"/>
                  </a:lnTo>
                  <a:lnTo>
                    <a:pt x="3019677" y="61170"/>
                  </a:lnTo>
                  <a:lnTo>
                    <a:pt x="2987283" y="28786"/>
                  </a:lnTo>
                  <a:lnTo>
                    <a:pt x="2946104" y="7596"/>
                  </a:lnTo>
                  <a:lnTo>
                    <a:pt x="2898550" y="0"/>
                  </a:lnTo>
                  <a:close/>
                </a:path>
              </a:pathLst>
            </a:custGeom>
            <a:solidFill>
              <a:srgbClr val="6339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15495023" y="3444920"/>
              <a:ext cx="2508884" cy="2249170"/>
            </a:xfrm>
            <a:custGeom>
              <a:rect b="b" l="l" r="r" t="t"/>
              <a:pathLst>
                <a:path extrusionOk="0" h="2249170" w="2508884">
                  <a:moveTo>
                    <a:pt x="2358776" y="0"/>
                  </a:moveTo>
                  <a:lnTo>
                    <a:pt x="149943" y="0"/>
                  </a:lnTo>
                  <a:lnTo>
                    <a:pt x="102343" y="7596"/>
                  </a:lnTo>
                  <a:lnTo>
                    <a:pt x="61156" y="28786"/>
                  </a:lnTo>
                  <a:lnTo>
                    <a:pt x="28775" y="61170"/>
                  </a:lnTo>
                  <a:lnTo>
                    <a:pt x="7592" y="102348"/>
                  </a:lnTo>
                  <a:lnTo>
                    <a:pt x="0" y="149922"/>
                  </a:lnTo>
                  <a:lnTo>
                    <a:pt x="0" y="2098941"/>
                  </a:lnTo>
                  <a:lnTo>
                    <a:pt x="7592" y="2146514"/>
                  </a:lnTo>
                  <a:lnTo>
                    <a:pt x="28775" y="2187693"/>
                  </a:lnTo>
                  <a:lnTo>
                    <a:pt x="61156" y="2220077"/>
                  </a:lnTo>
                  <a:lnTo>
                    <a:pt x="102343" y="2241266"/>
                  </a:lnTo>
                  <a:lnTo>
                    <a:pt x="149943" y="2248863"/>
                  </a:lnTo>
                  <a:lnTo>
                    <a:pt x="2358776" y="2248863"/>
                  </a:lnTo>
                  <a:lnTo>
                    <a:pt x="2406376" y="2241266"/>
                  </a:lnTo>
                  <a:lnTo>
                    <a:pt x="2447562" y="2220077"/>
                  </a:lnTo>
                  <a:lnTo>
                    <a:pt x="2479943" y="2187693"/>
                  </a:lnTo>
                  <a:lnTo>
                    <a:pt x="2501126" y="2146514"/>
                  </a:lnTo>
                  <a:lnTo>
                    <a:pt x="2508719" y="2098941"/>
                  </a:lnTo>
                  <a:lnTo>
                    <a:pt x="2508719" y="149922"/>
                  </a:lnTo>
                  <a:lnTo>
                    <a:pt x="2501126" y="102348"/>
                  </a:lnTo>
                  <a:lnTo>
                    <a:pt x="2479943" y="61170"/>
                  </a:lnTo>
                  <a:lnTo>
                    <a:pt x="2447562" y="28786"/>
                  </a:lnTo>
                  <a:lnTo>
                    <a:pt x="2406376" y="7596"/>
                  </a:lnTo>
                  <a:lnTo>
                    <a:pt x="2358776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15884855" y="4973480"/>
              <a:ext cx="0" cy="351789"/>
            </a:xfrm>
            <a:custGeom>
              <a:rect b="b" l="l" r="r" t="t"/>
              <a:pathLst>
                <a:path extrusionOk="0" h="351789" w="120000">
                  <a:moveTo>
                    <a:pt x="0" y="0"/>
                  </a:moveTo>
                  <a:lnTo>
                    <a:pt x="0" y="351162"/>
                  </a:lnTo>
                </a:path>
              </a:pathLst>
            </a:custGeom>
            <a:noFill/>
            <a:ln cap="flat" cmpd="sng" w="14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15710930" y="5147390"/>
              <a:ext cx="347980" cy="0"/>
            </a:xfrm>
            <a:custGeom>
              <a:rect b="b" l="l" r="r" t="t"/>
              <a:pathLst>
                <a:path extrusionOk="0" h="120000" w="347980">
                  <a:moveTo>
                    <a:pt x="0" y="0"/>
                  </a:moveTo>
                  <a:lnTo>
                    <a:pt x="347748" y="0"/>
                  </a:lnTo>
                </a:path>
              </a:pathLst>
            </a:custGeom>
            <a:noFill/>
            <a:ln cap="flat" cmpd="sng" w="14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17570667" y="4073926"/>
              <a:ext cx="0" cy="488314"/>
            </a:xfrm>
            <a:custGeom>
              <a:rect b="b" l="l" r="r" t="t"/>
              <a:pathLst>
                <a:path extrusionOk="0" h="488314" w="120000">
                  <a:moveTo>
                    <a:pt x="0" y="0"/>
                  </a:moveTo>
                  <a:lnTo>
                    <a:pt x="0" y="487754"/>
                  </a:lnTo>
                </a:path>
              </a:pathLst>
            </a:custGeom>
            <a:noFill/>
            <a:ln cap="flat" cmpd="sng" w="14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17326697" y="4317819"/>
              <a:ext cx="484505" cy="0"/>
            </a:xfrm>
            <a:custGeom>
              <a:rect b="b" l="l" r="r" t="t"/>
              <a:pathLst>
                <a:path extrusionOk="0" h="120000" w="484505">
                  <a:moveTo>
                    <a:pt x="0" y="0"/>
                  </a:moveTo>
                  <a:lnTo>
                    <a:pt x="484487" y="0"/>
                  </a:lnTo>
                </a:path>
              </a:pathLst>
            </a:custGeom>
            <a:noFill/>
            <a:ln cap="flat" cmpd="sng" w="14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16691113" y="3584192"/>
              <a:ext cx="0" cy="274954"/>
            </a:xfrm>
            <a:custGeom>
              <a:rect b="b" l="l" r="r" t="t"/>
              <a:pathLst>
                <a:path extrusionOk="0" h="274954" w="120000">
                  <a:moveTo>
                    <a:pt x="0" y="0"/>
                  </a:moveTo>
                  <a:lnTo>
                    <a:pt x="0" y="274525"/>
                  </a:lnTo>
                </a:path>
              </a:pathLst>
            </a:custGeom>
            <a:noFill/>
            <a:ln cap="flat" cmpd="sng" w="14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6553836" y="3721448"/>
              <a:ext cx="271780" cy="0"/>
            </a:xfrm>
            <a:custGeom>
              <a:rect b="b" l="l" r="r" t="t"/>
              <a:pathLst>
                <a:path extrusionOk="0" h="120000" w="271780">
                  <a:moveTo>
                    <a:pt x="0" y="0"/>
                  </a:moveTo>
                  <a:lnTo>
                    <a:pt x="271195" y="0"/>
                  </a:lnTo>
                </a:path>
              </a:pathLst>
            </a:custGeom>
            <a:noFill/>
            <a:ln cap="flat" cmpd="sng" w="14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18137031" y="3987970"/>
              <a:ext cx="110490" cy="610235"/>
            </a:xfrm>
            <a:custGeom>
              <a:rect b="b" l="l" r="r" t="t"/>
              <a:pathLst>
                <a:path extrusionOk="0" h="610235" w="110490">
                  <a:moveTo>
                    <a:pt x="59903" y="0"/>
                  </a:moveTo>
                  <a:lnTo>
                    <a:pt x="49956" y="0"/>
                  </a:lnTo>
                  <a:lnTo>
                    <a:pt x="30886" y="4061"/>
                  </a:lnTo>
                  <a:lnTo>
                    <a:pt x="14965" y="14995"/>
                  </a:lnTo>
                  <a:lnTo>
                    <a:pt x="4050" y="30926"/>
                  </a:lnTo>
                  <a:lnTo>
                    <a:pt x="0" y="49977"/>
                  </a:lnTo>
                  <a:lnTo>
                    <a:pt x="0" y="559721"/>
                  </a:lnTo>
                  <a:lnTo>
                    <a:pt x="4050" y="578770"/>
                  </a:lnTo>
                  <a:lnTo>
                    <a:pt x="14965" y="594697"/>
                  </a:lnTo>
                  <a:lnTo>
                    <a:pt x="30886" y="605628"/>
                  </a:lnTo>
                  <a:lnTo>
                    <a:pt x="49956" y="609688"/>
                  </a:lnTo>
                  <a:lnTo>
                    <a:pt x="59903" y="609688"/>
                  </a:lnTo>
                  <a:lnTo>
                    <a:pt x="78987" y="605576"/>
                  </a:lnTo>
                  <a:lnTo>
                    <a:pt x="94936" y="594281"/>
                  </a:lnTo>
                  <a:lnTo>
                    <a:pt x="105880" y="577366"/>
                  </a:lnTo>
                  <a:lnTo>
                    <a:pt x="109944" y="556391"/>
                  </a:lnTo>
                  <a:lnTo>
                    <a:pt x="109944" y="49977"/>
                  </a:lnTo>
                  <a:lnTo>
                    <a:pt x="105880" y="30926"/>
                  </a:lnTo>
                  <a:lnTo>
                    <a:pt x="94936" y="14995"/>
                  </a:lnTo>
                  <a:lnTo>
                    <a:pt x="78987" y="4061"/>
                  </a:lnTo>
                  <a:lnTo>
                    <a:pt x="59903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15087913" y="2984485"/>
              <a:ext cx="1990725" cy="2103754"/>
            </a:xfrm>
            <a:custGeom>
              <a:rect b="b" l="l" r="r" t="t"/>
              <a:pathLst>
                <a:path extrusionOk="0" h="2103754" w="1990725">
                  <a:moveTo>
                    <a:pt x="970999" y="204569"/>
                  </a:moveTo>
                  <a:lnTo>
                    <a:pt x="913480" y="204569"/>
                  </a:lnTo>
                  <a:lnTo>
                    <a:pt x="959950" y="213935"/>
                  </a:lnTo>
                  <a:lnTo>
                    <a:pt x="997858" y="239484"/>
                  </a:lnTo>
                  <a:lnTo>
                    <a:pt x="1023395" y="277395"/>
                  </a:lnTo>
                  <a:lnTo>
                    <a:pt x="1032753" y="323843"/>
                  </a:lnTo>
                  <a:lnTo>
                    <a:pt x="1032753" y="1969667"/>
                  </a:lnTo>
                  <a:lnTo>
                    <a:pt x="1039584" y="2012019"/>
                  </a:lnTo>
                  <a:lnTo>
                    <a:pt x="1058601" y="2048788"/>
                  </a:lnTo>
                  <a:lnTo>
                    <a:pt x="1087595" y="2077773"/>
                  </a:lnTo>
                  <a:lnTo>
                    <a:pt x="1124357" y="2096777"/>
                  </a:lnTo>
                  <a:lnTo>
                    <a:pt x="1166676" y="2103600"/>
                  </a:lnTo>
                  <a:lnTo>
                    <a:pt x="1856393" y="2103600"/>
                  </a:lnTo>
                  <a:lnTo>
                    <a:pt x="1898743" y="2096777"/>
                  </a:lnTo>
                  <a:lnTo>
                    <a:pt x="1913902" y="2088941"/>
                  </a:lnTo>
                  <a:lnTo>
                    <a:pt x="1166676" y="2088941"/>
                  </a:lnTo>
                  <a:lnTo>
                    <a:pt x="1120254" y="2079575"/>
                  </a:lnTo>
                  <a:lnTo>
                    <a:pt x="1082341" y="2054026"/>
                  </a:lnTo>
                  <a:lnTo>
                    <a:pt x="1056777" y="2016116"/>
                  </a:lnTo>
                  <a:lnTo>
                    <a:pt x="1047402" y="1969667"/>
                  </a:lnTo>
                  <a:lnTo>
                    <a:pt x="1047402" y="323843"/>
                  </a:lnTo>
                  <a:lnTo>
                    <a:pt x="1040582" y="281491"/>
                  </a:lnTo>
                  <a:lnTo>
                    <a:pt x="1021585" y="244723"/>
                  </a:lnTo>
                  <a:lnTo>
                    <a:pt x="992605" y="215737"/>
                  </a:lnTo>
                  <a:lnTo>
                    <a:pt x="970999" y="204569"/>
                  </a:lnTo>
                  <a:close/>
                </a:path>
                <a:path extrusionOk="0" h="2103754" w="1990725">
                  <a:moveTo>
                    <a:pt x="1990305" y="1426616"/>
                  </a:moveTo>
                  <a:lnTo>
                    <a:pt x="1975657" y="1426616"/>
                  </a:lnTo>
                  <a:lnTo>
                    <a:pt x="1975657" y="1969667"/>
                  </a:lnTo>
                  <a:lnTo>
                    <a:pt x="1966282" y="2016116"/>
                  </a:lnTo>
                  <a:lnTo>
                    <a:pt x="1940719" y="2054026"/>
                  </a:lnTo>
                  <a:lnTo>
                    <a:pt x="1902809" y="2079575"/>
                  </a:lnTo>
                  <a:lnTo>
                    <a:pt x="1856393" y="2088941"/>
                  </a:lnTo>
                  <a:lnTo>
                    <a:pt x="1913902" y="2088941"/>
                  </a:lnTo>
                  <a:lnTo>
                    <a:pt x="1935506" y="2077773"/>
                  </a:lnTo>
                  <a:lnTo>
                    <a:pt x="1964486" y="2048788"/>
                  </a:lnTo>
                  <a:lnTo>
                    <a:pt x="1983484" y="2012019"/>
                  </a:lnTo>
                  <a:lnTo>
                    <a:pt x="1990305" y="1969667"/>
                  </a:lnTo>
                  <a:lnTo>
                    <a:pt x="1990305" y="1426616"/>
                  </a:lnTo>
                  <a:close/>
                </a:path>
                <a:path extrusionOk="0" h="2103754" w="1990725">
                  <a:moveTo>
                    <a:pt x="913480" y="189910"/>
                  </a:moveTo>
                  <a:lnTo>
                    <a:pt x="133933" y="189910"/>
                  </a:lnTo>
                  <a:lnTo>
                    <a:pt x="91576" y="196733"/>
                  </a:lnTo>
                  <a:lnTo>
                    <a:pt x="54808" y="215737"/>
                  </a:lnTo>
                  <a:lnTo>
                    <a:pt x="25824" y="244723"/>
                  </a:lnTo>
                  <a:lnTo>
                    <a:pt x="6822" y="281491"/>
                  </a:lnTo>
                  <a:lnTo>
                    <a:pt x="0" y="323843"/>
                  </a:lnTo>
                  <a:lnTo>
                    <a:pt x="0" y="610358"/>
                  </a:lnTo>
                  <a:lnTo>
                    <a:pt x="7190" y="652803"/>
                  </a:lnTo>
                  <a:lnTo>
                    <a:pt x="27063" y="689582"/>
                  </a:lnTo>
                  <a:lnTo>
                    <a:pt x="57067" y="718533"/>
                  </a:lnTo>
                  <a:lnTo>
                    <a:pt x="94654" y="737491"/>
                  </a:lnTo>
                  <a:lnTo>
                    <a:pt x="137273" y="744291"/>
                  </a:lnTo>
                  <a:lnTo>
                    <a:pt x="717255" y="730962"/>
                  </a:lnTo>
                  <a:lnTo>
                    <a:pt x="722962" y="729632"/>
                  </a:lnTo>
                  <a:lnTo>
                    <a:pt x="137179" y="729632"/>
                  </a:lnTo>
                  <a:lnTo>
                    <a:pt x="90112" y="720210"/>
                  </a:lnTo>
                  <a:lnTo>
                    <a:pt x="51099" y="694599"/>
                  </a:lnTo>
                  <a:lnTo>
                    <a:pt x="24495" y="656686"/>
                  </a:lnTo>
                  <a:lnTo>
                    <a:pt x="14659" y="610358"/>
                  </a:lnTo>
                  <a:lnTo>
                    <a:pt x="14659" y="323843"/>
                  </a:lnTo>
                  <a:lnTo>
                    <a:pt x="24017" y="277395"/>
                  </a:lnTo>
                  <a:lnTo>
                    <a:pt x="49554" y="239484"/>
                  </a:lnTo>
                  <a:lnTo>
                    <a:pt x="87462" y="213935"/>
                  </a:lnTo>
                  <a:lnTo>
                    <a:pt x="133933" y="204569"/>
                  </a:lnTo>
                  <a:lnTo>
                    <a:pt x="970999" y="204569"/>
                  </a:lnTo>
                  <a:lnTo>
                    <a:pt x="955839" y="196733"/>
                  </a:lnTo>
                  <a:lnTo>
                    <a:pt x="913480" y="189910"/>
                  </a:lnTo>
                  <a:close/>
                </a:path>
                <a:path extrusionOk="0" h="2103754" w="1990725">
                  <a:moveTo>
                    <a:pt x="847513" y="204569"/>
                  </a:moveTo>
                  <a:lnTo>
                    <a:pt x="832864" y="204569"/>
                  </a:lnTo>
                  <a:lnTo>
                    <a:pt x="832864" y="597039"/>
                  </a:lnTo>
                  <a:lnTo>
                    <a:pt x="824023" y="642994"/>
                  </a:lnTo>
                  <a:lnTo>
                    <a:pt x="799601" y="680161"/>
                  </a:lnTo>
                  <a:lnTo>
                    <a:pt x="762751" y="705585"/>
                  </a:lnTo>
                  <a:lnTo>
                    <a:pt x="716627" y="716313"/>
                  </a:lnTo>
                  <a:lnTo>
                    <a:pt x="137179" y="729632"/>
                  </a:lnTo>
                  <a:lnTo>
                    <a:pt x="722962" y="729632"/>
                  </a:lnTo>
                  <a:lnTo>
                    <a:pt x="768711" y="718971"/>
                  </a:lnTo>
                  <a:lnTo>
                    <a:pt x="810031" y="690458"/>
                  </a:lnTo>
                  <a:lnTo>
                    <a:pt x="837528" y="648715"/>
                  </a:lnTo>
                  <a:lnTo>
                    <a:pt x="847513" y="597039"/>
                  </a:lnTo>
                  <a:lnTo>
                    <a:pt x="847513" y="204569"/>
                  </a:lnTo>
                  <a:close/>
                </a:path>
                <a:path extrusionOk="0" h="2103754" w="1990725">
                  <a:moveTo>
                    <a:pt x="1323320" y="0"/>
                  </a:moveTo>
                  <a:lnTo>
                    <a:pt x="966776" y="0"/>
                  </a:lnTo>
                  <a:lnTo>
                    <a:pt x="924426" y="6824"/>
                  </a:lnTo>
                  <a:lnTo>
                    <a:pt x="887663" y="25830"/>
                  </a:lnTo>
                  <a:lnTo>
                    <a:pt x="858684" y="54817"/>
                  </a:lnTo>
                  <a:lnTo>
                    <a:pt x="839685" y="91584"/>
                  </a:lnTo>
                  <a:lnTo>
                    <a:pt x="832864" y="133933"/>
                  </a:lnTo>
                  <a:lnTo>
                    <a:pt x="832864" y="189910"/>
                  </a:lnTo>
                  <a:lnTo>
                    <a:pt x="847513" y="189910"/>
                  </a:lnTo>
                  <a:lnTo>
                    <a:pt x="847513" y="133933"/>
                  </a:lnTo>
                  <a:lnTo>
                    <a:pt x="856888" y="87488"/>
                  </a:lnTo>
                  <a:lnTo>
                    <a:pt x="882450" y="49578"/>
                  </a:lnTo>
                  <a:lnTo>
                    <a:pt x="920360" y="24026"/>
                  </a:lnTo>
                  <a:lnTo>
                    <a:pt x="966776" y="14659"/>
                  </a:lnTo>
                  <a:lnTo>
                    <a:pt x="1380828" y="14659"/>
                  </a:lnTo>
                  <a:lnTo>
                    <a:pt x="1365672" y="6824"/>
                  </a:lnTo>
                  <a:lnTo>
                    <a:pt x="1323320" y="0"/>
                  </a:lnTo>
                  <a:close/>
                </a:path>
                <a:path extrusionOk="0" h="2103754" w="1990725">
                  <a:moveTo>
                    <a:pt x="1380828" y="14659"/>
                  </a:moveTo>
                  <a:lnTo>
                    <a:pt x="1323320" y="14659"/>
                  </a:lnTo>
                  <a:lnTo>
                    <a:pt x="1369739" y="24026"/>
                  </a:lnTo>
                  <a:lnTo>
                    <a:pt x="1407645" y="49578"/>
                  </a:lnTo>
                  <a:lnTo>
                    <a:pt x="1433202" y="87488"/>
                  </a:lnTo>
                  <a:lnTo>
                    <a:pt x="1442573" y="133933"/>
                  </a:lnTo>
                  <a:lnTo>
                    <a:pt x="1457243" y="133933"/>
                  </a:lnTo>
                  <a:lnTo>
                    <a:pt x="1450421" y="91584"/>
                  </a:lnTo>
                  <a:lnTo>
                    <a:pt x="1431420" y="54817"/>
                  </a:lnTo>
                  <a:lnTo>
                    <a:pt x="1402437" y="25830"/>
                  </a:lnTo>
                  <a:lnTo>
                    <a:pt x="1380828" y="14659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15864436" y="3584542"/>
              <a:ext cx="1310640" cy="1289685"/>
            </a:xfrm>
            <a:custGeom>
              <a:rect b="b" l="l" r="r" t="t"/>
              <a:pathLst>
                <a:path extrusionOk="0" h="1289685" w="1310640">
                  <a:moveTo>
                    <a:pt x="420730" y="0"/>
                  </a:moveTo>
                  <a:lnTo>
                    <a:pt x="0" y="441295"/>
                  </a:lnTo>
                  <a:lnTo>
                    <a:pt x="889815" y="1289562"/>
                  </a:lnTo>
                  <a:lnTo>
                    <a:pt x="1310536" y="848267"/>
                  </a:lnTo>
                  <a:lnTo>
                    <a:pt x="4207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16252598" y="3762826"/>
              <a:ext cx="269875" cy="263525"/>
            </a:xfrm>
            <a:custGeom>
              <a:rect b="b" l="l" r="r" t="t"/>
              <a:pathLst>
                <a:path extrusionOk="0" h="263525" w="269875">
                  <a:moveTo>
                    <a:pt x="64395" y="0"/>
                  </a:moveTo>
                  <a:lnTo>
                    <a:pt x="0" y="67526"/>
                  </a:lnTo>
                  <a:lnTo>
                    <a:pt x="205019" y="262923"/>
                  </a:lnTo>
                  <a:lnTo>
                    <a:pt x="269415" y="195407"/>
                  </a:lnTo>
                  <a:lnTo>
                    <a:pt x="64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16404623" y="4161425"/>
              <a:ext cx="168275" cy="166370"/>
            </a:xfrm>
            <a:custGeom>
              <a:rect b="b" l="l" r="r" t="t"/>
              <a:pathLst>
                <a:path extrusionOk="0" h="166370" w="168275">
                  <a:moveTo>
                    <a:pt x="64406" y="0"/>
                  </a:moveTo>
                  <a:lnTo>
                    <a:pt x="0" y="67516"/>
                  </a:lnTo>
                  <a:lnTo>
                    <a:pt x="103766" y="166371"/>
                  </a:lnTo>
                  <a:lnTo>
                    <a:pt x="168068" y="98845"/>
                  </a:lnTo>
                  <a:lnTo>
                    <a:pt x="64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16795398" y="4309837"/>
              <a:ext cx="168275" cy="166370"/>
            </a:xfrm>
            <a:custGeom>
              <a:rect b="b" l="l" r="r" t="t"/>
              <a:pathLst>
                <a:path extrusionOk="0" h="166370" w="168275">
                  <a:moveTo>
                    <a:pt x="64406" y="0"/>
                  </a:moveTo>
                  <a:lnTo>
                    <a:pt x="0" y="67516"/>
                  </a:lnTo>
                  <a:lnTo>
                    <a:pt x="103766" y="166361"/>
                  </a:lnTo>
                  <a:lnTo>
                    <a:pt x="168068" y="98845"/>
                  </a:lnTo>
                  <a:lnTo>
                    <a:pt x="64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16831008" y="4713616"/>
              <a:ext cx="0" cy="591185"/>
            </a:xfrm>
            <a:custGeom>
              <a:rect b="b" l="l" r="r" t="t"/>
              <a:pathLst>
                <a:path extrusionOk="0" h="591185" w="120000">
                  <a:moveTo>
                    <a:pt x="0" y="0"/>
                  </a:moveTo>
                  <a:lnTo>
                    <a:pt x="0" y="591039"/>
                  </a:lnTo>
                </a:path>
              </a:pathLst>
            </a:custGeom>
            <a:noFill/>
            <a:ln cap="flat" cmpd="sng" w="14650">
              <a:solidFill>
                <a:srgbClr val="FFC2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16601169" y="4694286"/>
              <a:ext cx="323215" cy="180339"/>
            </a:xfrm>
            <a:custGeom>
              <a:rect b="b" l="l" r="r" t="t"/>
              <a:pathLst>
                <a:path extrusionOk="0" h="180339" w="323215">
                  <a:moveTo>
                    <a:pt x="323131" y="0"/>
                  </a:moveTo>
                  <a:lnTo>
                    <a:pt x="269586" y="6170"/>
                  </a:lnTo>
                  <a:lnTo>
                    <a:pt x="53545" y="27147"/>
                  </a:lnTo>
                  <a:lnTo>
                    <a:pt x="0" y="33318"/>
                  </a:lnTo>
                  <a:lnTo>
                    <a:pt x="153189" y="179910"/>
                  </a:lnTo>
                  <a:lnTo>
                    <a:pt x="323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13867431" y="7554459"/>
              <a:ext cx="276225" cy="269875"/>
            </a:xfrm>
            <a:custGeom>
              <a:rect b="b" l="l" r="r" t="t"/>
              <a:pathLst>
                <a:path extrusionOk="0" h="269875" w="276225">
                  <a:moveTo>
                    <a:pt x="8586" y="0"/>
                  </a:moveTo>
                  <a:lnTo>
                    <a:pt x="4073" y="1204"/>
                  </a:lnTo>
                  <a:lnTo>
                    <a:pt x="2094" y="4711"/>
                  </a:lnTo>
                  <a:lnTo>
                    <a:pt x="0" y="8209"/>
                  </a:lnTo>
                  <a:lnTo>
                    <a:pt x="1256" y="12701"/>
                  </a:lnTo>
                  <a:lnTo>
                    <a:pt x="255280" y="159262"/>
                  </a:lnTo>
                  <a:lnTo>
                    <a:pt x="133817" y="255835"/>
                  </a:lnTo>
                  <a:lnTo>
                    <a:pt x="130571" y="258358"/>
                  </a:lnTo>
                  <a:lnTo>
                    <a:pt x="130048" y="262965"/>
                  </a:lnTo>
                  <a:lnTo>
                    <a:pt x="135074" y="269311"/>
                  </a:lnTo>
                  <a:lnTo>
                    <a:pt x="139681" y="269834"/>
                  </a:lnTo>
                  <a:lnTo>
                    <a:pt x="142927" y="267311"/>
                  </a:lnTo>
                  <a:lnTo>
                    <a:pt x="274756" y="162518"/>
                  </a:lnTo>
                  <a:lnTo>
                    <a:pt x="275698" y="160173"/>
                  </a:lnTo>
                  <a:lnTo>
                    <a:pt x="275593" y="157754"/>
                  </a:lnTo>
                  <a:lnTo>
                    <a:pt x="275384" y="155335"/>
                  </a:lnTo>
                  <a:lnTo>
                    <a:pt x="274023" y="153157"/>
                  </a:lnTo>
                  <a:lnTo>
                    <a:pt x="8586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13332786" y="7372933"/>
              <a:ext cx="686434" cy="686434"/>
            </a:xfrm>
            <a:custGeom>
              <a:rect b="b" l="l" r="r" t="t"/>
              <a:pathLst>
                <a:path extrusionOk="0" h="686434" w="686434">
                  <a:moveTo>
                    <a:pt x="343130" y="0"/>
                  </a:moveTo>
                  <a:lnTo>
                    <a:pt x="296566" y="3132"/>
                  </a:lnTo>
                  <a:lnTo>
                    <a:pt x="251907" y="12258"/>
                  </a:lnTo>
                  <a:lnTo>
                    <a:pt x="209561" y="26967"/>
                  </a:lnTo>
                  <a:lnTo>
                    <a:pt x="169938" y="46851"/>
                  </a:lnTo>
                  <a:lnTo>
                    <a:pt x="133446" y="71502"/>
                  </a:lnTo>
                  <a:lnTo>
                    <a:pt x="100494" y="100510"/>
                  </a:lnTo>
                  <a:lnTo>
                    <a:pt x="71490" y="133466"/>
                  </a:lnTo>
                  <a:lnTo>
                    <a:pt x="46843" y="169961"/>
                  </a:lnTo>
                  <a:lnTo>
                    <a:pt x="26962" y="209588"/>
                  </a:lnTo>
                  <a:lnTo>
                    <a:pt x="12255" y="251936"/>
                  </a:lnTo>
                  <a:lnTo>
                    <a:pt x="3132" y="296597"/>
                  </a:lnTo>
                  <a:lnTo>
                    <a:pt x="0" y="343162"/>
                  </a:lnTo>
                  <a:lnTo>
                    <a:pt x="3132" y="389724"/>
                  </a:lnTo>
                  <a:lnTo>
                    <a:pt x="12255" y="434383"/>
                  </a:lnTo>
                  <a:lnTo>
                    <a:pt x="26962" y="476730"/>
                  </a:lnTo>
                  <a:lnTo>
                    <a:pt x="46843" y="516355"/>
                  </a:lnTo>
                  <a:lnTo>
                    <a:pt x="71490" y="552850"/>
                  </a:lnTo>
                  <a:lnTo>
                    <a:pt x="100494" y="585805"/>
                  </a:lnTo>
                  <a:lnTo>
                    <a:pt x="133446" y="614812"/>
                  </a:lnTo>
                  <a:lnTo>
                    <a:pt x="169938" y="639462"/>
                  </a:lnTo>
                  <a:lnTo>
                    <a:pt x="209561" y="659346"/>
                  </a:lnTo>
                  <a:lnTo>
                    <a:pt x="251907" y="674056"/>
                  </a:lnTo>
                  <a:lnTo>
                    <a:pt x="296566" y="683181"/>
                  </a:lnTo>
                  <a:lnTo>
                    <a:pt x="343130" y="686314"/>
                  </a:lnTo>
                  <a:lnTo>
                    <a:pt x="389695" y="683181"/>
                  </a:lnTo>
                  <a:lnTo>
                    <a:pt x="434355" y="674056"/>
                  </a:lnTo>
                  <a:lnTo>
                    <a:pt x="476701" y="659346"/>
                  </a:lnTo>
                  <a:lnTo>
                    <a:pt x="516325" y="639462"/>
                  </a:lnTo>
                  <a:lnTo>
                    <a:pt x="552819" y="614812"/>
                  </a:lnTo>
                  <a:lnTo>
                    <a:pt x="585772" y="585805"/>
                  </a:lnTo>
                  <a:lnTo>
                    <a:pt x="614777" y="552850"/>
                  </a:lnTo>
                  <a:lnTo>
                    <a:pt x="639425" y="516355"/>
                  </a:lnTo>
                  <a:lnTo>
                    <a:pt x="659308" y="476730"/>
                  </a:lnTo>
                  <a:lnTo>
                    <a:pt x="674015" y="434383"/>
                  </a:lnTo>
                  <a:lnTo>
                    <a:pt x="683140" y="389724"/>
                  </a:lnTo>
                  <a:lnTo>
                    <a:pt x="686272" y="343162"/>
                  </a:lnTo>
                  <a:lnTo>
                    <a:pt x="683140" y="296597"/>
                  </a:lnTo>
                  <a:lnTo>
                    <a:pt x="674015" y="251936"/>
                  </a:lnTo>
                  <a:lnTo>
                    <a:pt x="659308" y="209588"/>
                  </a:lnTo>
                  <a:lnTo>
                    <a:pt x="639425" y="169961"/>
                  </a:lnTo>
                  <a:lnTo>
                    <a:pt x="614777" y="133466"/>
                  </a:lnTo>
                  <a:lnTo>
                    <a:pt x="585772" y="100510"/>
                  </a:lnTo>
                  <a:lnTo>
                    <a:pt x="552819" y="71502"/>
                  </a:lnTo>
                  <a:lnTo>
                    <a:pt x="516325" y="46851"/>
                  </a:lnTo>
                  <a:lnTo>
                    <a:pt x="476701" y="26967"/>
                  </a:lnTo>
                  <a:lnTo>
                    <a:pt x="434355" y="12258"/>
                  </a:lnTo>
                  <a:lnTo>
                    <a:pt x="389695" y="3132"/>
                  </a:lnTo>
                  <a:lnTo>
                    <a:pt x="343130" y="0"/>
                  </a:lnTo>
                  <a:close/>
                </a:path>
              </a:pathLst>
            </a:custGeom>
            <a:solidFill>
              <a:srgbClr val="FFC5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13332114" y="7372149"/>
              <a:ext cx="507365" cy="647700"/>
            </a:xfrm>
            <a:custGeom>
              <a:rect b="b" l="l" r="r" t="t"/>
              <a:pathLst>
                <a:path extrusionOk="0" h="647700" w="507365">
                  <a:moveTo>
                    <a:pt x="333126" y="0"/>
                  </a:moveTo>
                  <a:lnTo>
                    <a:pt x="287467" y="4818"/>
                  </a:lnTo>
                  <a:lnTo>
                    <a:pt x="241985" y="16107"/>
                  </a:lnTo>
                  <a:lnTo>
                    <a:pt x="197207" y="34100"/>
                  </a:lnTo>
                  <a:lnTo>
                    <a:pt x="156024" y="56636"/>
                  </a:lnTo>
                  <a:lnTo>
                    <a:pt x="119200" y="83892"/>
                  </a:lnTo>
                  <a:lnTo>
                    <a:pt x="86931" y="115311"/>
                  </a:lnTo>
                  <a:lnTo>
                    <a:pt x="59414" y="150339"/>
                  </a:lnTo>
                  <a:lnTo>
                    <a:pt x="36847" y="188420"/>
                  </a:lnTo>
                  <a:lnTo>
                    <a:pt x="19425" y="229000"/>
                  </a:lnTo>
                  <a:lnTo>
                    <a:pt x="7345" y="271523"/>
                  </a:lnTo>
                  <a:lnTo>
                    <a:pt x="804" y="315434"/>
                  </a:lnTo>
                  <a:lnTo>
                    <a:pt x="0" y="360178"/>
                  </a:lnTo>
                  <a:lnTo>
                    <a:pt x="5127" y="405200"/>
                  </a:lnTo>
                  <a:lnTo>
                    <a:pt x="16384" y="449944"/>
                  </a:lnTo>
                  <a:lnTo>
                    <a:pt x="33966" y="493856"/>
                  </a:lnTo>
                  <a:lnTo>
                    <a:pt x="60550" y="541230"/>
                  </a:lnTo>
                  <a:lnTo>
                    <a:pt x="94325" y="582983"/>
                  </a:lnTo>
                  <a:lnTo>
                    <a:pt x="133732" y="618490"/>
                  </a:lnTo>
                  <a:lnTo>
                    <a:pt x="177208" y="647129"/>
                  </a:lnTo>
                  <a:lnTo>
                    <a:pt x="212632" y="606016"/>
                  </a:lnTo>
                  <a:lnTo>
                    <a:pt x="241609" y="556158"/>
                  </a:lnTo>
                  <a:lnTo>
                    <a:pt x="264852" y="501145"/>
                  </a:lnTo>
                  <a:lnTo>
                    <a:pt x="283073" y="444570"/>
                  </a:lnTo>
                  <a:lnTo>
                    <a:pt x="296986" y="390025"/>
                  </a:lnTo>
                  <a:lnTo>
                    <a:pt x="307302" y="341102"/>
                  </a:lnTo>
                  <a:lnTo>
                    <a:pt x="314735" y="301393"/>
                  </a:lnTo>
                  <a:lnTo>
                    <a:pt x="319996" y="274492"/>
                  </a:lnTo>
                  <a:lnTo>
                    <a:pt x="323800" y="263988"/>
                  </a:lnTo>
                  <a:lnTo>
                    <a:pt x="368372" y="246759"/>
                  </a:lnTo>
                  <a:lnTo>
                    <a:pt x="410540" y="217221"/>
                  </a:lnTo>
                  <a:lnTo>
                    <a:pt x="447897" y="178613"/>
                  </a:lnTo>
                  <a:lnTo>
                    <a:pt x="478037" y="134175"/>
                  </a:lnTo>
                  <a:lnTo>
                    <a:pt x="498554" y="87148"/>
                  </a:lnTo>
                  <a:lnTo>
                    <a:pt x="507041" y="40770"/>
                  </a:lnTo>
                  <a:lnTo>
                    <a:pt x="465921" y="22038"/>
                  </a:lnTo>
                  <a:lnTo>
                    <a:pt x="422878" y="8843"/>
                  </a:lnTo>
                  <a:lnTo>
                    <a:pt x="378438" y="1419"/>
                  </a:lnTo>
                  <a:lnTo>
                    <a:pt x="333126" y="0"/>
                  </a:lnTo>
                  <a:close/>
                </a:path>
              </a:pathLst>
            </a:custGeom>
            <a:solidFill>
              <a:srgbClr val="6339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13734761" y="7586426"/>
              <a:ext cx="159600" cy="12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13420242" y="7636138"/>
              <a:ext cx="302894" cy="322579"/>
            </a:xfrm>
            <a:custGeom>
              <a:rect b="b" l="l" r="r" t="t"/>
              <a:pathLst>
                <a:path extrusionOk="0" h="322579" w="302894">
                  <a:moveTo>
                    <a:pt x="235673" y="0"/>
                  </a:moveTo>
                  <a:lnTo>
                    <a:pt x="165728" y="16659"/>
                  </a:lnTo>
                  <a:lnTo>
                    <a:pt x="114072" y="33285"/>
                  </a:lnTo>
                  <a:lnTo>
                    <a:pt x="70098" y="58612"/>
                  </a:lnTo>
                  <a:lnTo>
                    <a:pt x="35378" y="90787"/>
                  </a:lnTo>
                  <a:lnTo>
                    <a:pt x="11488" y="127961"/>
                  </a:lnTo>
                  <a:lnTo>
                    <a:pt x="0" y="168282"/>
                  </a:lnTo>
                  <a:lnTo>
                    <a:pt x="2487" y="209899"/>
                  </a:lnTo>
                  <a:lnTo>
                    <a:pt x="17658" y="248334"/>
                  </a:lnTo>
                  <a:lnTo>
                    <a:pt x="45044" y="279737"/>
                  </a:lnTo>
                  <a:lnTo>
                    <a:pt x="82424" y="303183"/>
                  </a:lnTo>
                  <a:lnTo>
                    <a:pt x="127579" y="317744"/>
                  </a:lnTo>
                  <a:lnTo>
                    <a:pt x="178289" y="322497"/>
                  </a:lnTo>
                  <a:lnTo>
                    <a:pt x="232333" y="316513"/>
                  </a:lnTo>
                  <a:lnTo>
                    <a:pt x="302268" y="299854"/>
                  </a:lnTo>
                  <a:lnTo>
                    <a:pt x="235673" y="0"/>
                  </a:lnTo>
                  <a:close/>
                </a:path>
              </a:pathLst>
            </a:custGeom>
            <a:solidFill>
              <a:srgbClr val="FFC5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13525563" y="7721468"/>
              <a:ext cx="125100" cy="162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13272898" y="7258089"/>
              <a:ext cx="567055" cy="605154"/>
            </a:xfrm>
            <a:custGeom>
              <a:rect b="b" l="l" r="r" t="t"/>
              <a:pathLst>
                <a:path extrusionOk="0" h="605154" w="567055">
                  <a:moveTo>
                    <a:pt x="103488" y="271698"/>
                  </a:moveTo>
                  <a:lnTo>
                    <a:pt x="50862" y="283425"/>
                  </a:lnTo>
                  <a:lnTo>
                    <a:pt x="16449" y="323010"/>
                  </a:lnTo>
                  <a:lnTo>
                    <a:pt x="14775" y="354210"/>
                  </a:lnTo>
                  <a:lnTo>
                    <a:pt x="28097" y="393525"/>
                  </a:lnTo>
                  <a:lnTo>
                    <a:pt x="59896" y="441341"/>
                  </a:lnTo>
                  <a:lnTo>
                    <a:pt x="37966" y="451086"/>
                  </a:lnTo>
                  <a:lnTo>
                    <a:pt x="17835" y="471961"/>
                  </a:lnTo>
                  <a:lnTo>
                    <a:pt x="3760" y="500004"/>
                  </a:lnTo>
                  <a:lnTo>
                    <a:pt x="0" y="531252"/>
                  </a:lnTo>
                  <a:lnTo>
                    <a:pt x="10811" y="561741"/>
                  </a:lnTo>
                  <a:lnTo>
                    <a:pt x="40453" y="587509"/>
                  </a:lnTo>
                  <a:lnTo>
                    <a:pt x="93183" y="604593"/>
                  </a:lnTo>
                  <a:lnTo>
                    <a:pt x="133192" y="531297"/>
                  </a:lnTo>
                  <a:lnTo>
                    <a:pt x="153191" y="374715"/>
                  </a:lnTo>
                  <a:lnTo>
                    <a:pt x="322175" y="284760"/>
                  </a:lnTo>
                  <a:lnTo>
                    <a:pt x="146480" y="284760"/>
                  </a:lnTo>
                  <a:lnTo>
                    <a:pt x="127928" y="275322"/>
                  </a:lnTo>
                  <a:lnTo>
                    <a:pt x="103488" y="271698"/>
                  </a:lnTo>
                  <a:close/>
                </a:path>
                <a:path extrusionOk="0" h="605154" w="567055">
                  <a:moveTo>
                    <a:pt x="248718" y="81464"/>
                  </a:moveTo>
                  <a:lnTo>
                    <a:pt x="191056" y="93044"/>
                  </a:lnTo>
                  <a:lnTo>
                    <a:pt x="148382" y="137802"/>
                  </a:lnTo>
                  <a:lnTo>
                    <a:pt x="137523" y="175138"/>
                  </a:lnTo>
                  <a:lnTo>
                    <a:pt x="136241" y="223789"/>
                  </a:lnTo>
                  <a:lnTo>
                    <a:pt x="146480" y="284760"/>
                  </a:lnTo>
                  <a:lnTo>
                    <a:pt x="322175" y="284760"/>
                  </a:lnTo>
                  <a:lnTo>
                    <a:pt x="566257" y="154826"/>
                  </a:lnTo>
                  <a:lnTo>
                    <a:pt x="566383" y="144827"/>
                  </a:lnTo>
                  <a:lnTo>
                    <a:pt x="356421" y="144827"/>
                  </a:lnTo>
                  <a:lnTo>
                    <a:pt x="346819" y="125630"/>
                  </a:lnTo>
                  <a:lnTo>
                    <a:pt x="329305" y="108689"/>
                  </a:lnTo>
                  <a:lnTo>
                    <a:pt x="305821" y="95010"/>
                  </a:lnTo>
                  <a:lnTo>
                    <a:pt x="278311" y="85599"/>
                  </a:lnTo>
                  <a:lnTo>
                    <a:pt x="248718" y="81464"/>
                  </a:lnTo>
                  <a:close/>
                </a:path>
                <a:path extrusionOk="0" h="605154" w="567055">
                  <a:moveTo>
                    <a:pt x="476452" y="0"/>
                  </a:moveTo>
                  <a:lnTo>
                    <a:pt x="431061" y="17068"/>
                  </a:lnTo>
                  <a:lnTo>
                    <a:pt x="381738" y="86145"/>
                  </a:lnTo>
                  <a:lnTo>
                    <a:pt x="356421" y="144827"/>
                  </a:lnTo>
                  <a:lnTo>
                    <a:pt x="566383" y="144827"/>
                  </a:lnTo>
                  <a:lnTo>
                    <a:pt x="566502" y="135441"/>
                  </a:lnTo>
                  <a:lnTo>
                    <a:pt x="562813" y="112353"/>
                  </a:lnTo>
                  <a:lnTo>
                    <a:pt x="544950" y="62492"/>
                  </a:lnTo>
                  <a:lnTo>
                    <a:pt x="515289" y="20091"/>
                  </a:lnTo>
                  <a:lnTo>
                    <a:pt x="476452" y="0"/>
                  </a:lnTo>
                  <a:close/>
                </a:path>
              </a:pathLst>
            </a:custGeom>
            <a:solidFill>
              <a:srgbClr val="6339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14602069" y="7588815"/>
              <a:ext cx="0" cy="548004"/>
            </a:xfrm>
            <a:custGeom>
              <a:rect b="b" l="l" r="r" t="t"/>
              <a:pathLst>
                <a:path extrusionOk="0" h="548004" w="120000">
                  <a:moveTo>
                    <a:pt x="0" y="0"/>
                  </a:moveTo>
                  <a:lnTo>
                    <a:pt x="0" y="547721"/>
                  </a:lnTo>
                </a:path>
              </a:pathLst>
            </a:custGeom>
            <a:noFill/>
            <a:ln cap="flat" cmpd="sng" w="14650">
              <a:solidFill>
                <a:srgbClr val="6339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14328252" y="7862684"/>
              <a:ext cx="548005" cy="0"/>
            </a:xfrm>
            <a:custGeom>
              <a:rect b="b" l="l" r="r" t="t"/>
              <a:pathLst>
                <a:path extrusionOk="0" h="120000" w="548005">
                  <a:moveTo>
                    <a:pt x="0" y="0"/>
                  </a:moveTo>
                  <a:lnTo>
                    <a:pt x="547742" y="0"/>
                  </a:lnTo>
                </a:path>
              </a:pathLst>
            </a:custGeom>
            <a:noFill/>
            <a:ln cap="flat" cmpd="sng" w="14650">
              <a:solidFill>
                <a:srgbClr val="6339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18246980" y="5590491"/>
              <a:ext cx="469900" cy="610235"/>
            </a:xfrm>
            <a:custGeom>
              <a:rect b="b" l="l" r="r" t="t"/>
              <a:pathLst>
                <a:path extrusionOk="0" h="610235" w="469900">
                  <a:moveTo>
                    <a:pt x="193187" y="0"/>
                  </a:moveTo>
                  <a:lnTo>
                    <a:pt x="0" y="0"/>
                  </a:lnTo>
                  <a:lnTo>
                    <a:pt x="109944" y="609688"/>
                  </a:lnTo>
                  <a:lnTo>
                    <a:pt x="469723" y="316503"/>
                  </a:lnTo>
                  <a:lnTo>
                    <a:pt x="193187" y="0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16757709" y="5440565"/>
              <a:ext cx="1939290" cy="1872615"/>
            </a:xfrm>
            <a:custGeom>
              <a:rect b="b" l="l" r="r" t="t"/>
              <a:pathLst>
                <a:path extrusionOk="0" h="1872615" w="1939290">
                  <a:moveTo>
                    <a:pt x="1022796" y="0"/>
                  </a:moveTo>
                  <a:lnTo>
                    <a:pt x="89944" y="173240"/>
                  </a:lnTo>
                  <a:lnTo>
                    <a:pt x="74477" y="291310"/>
                  </a:lnTo>
                  <a:lnTo>
                    <a:pt x="43715" y="538066"/>
                  </a:lnTo>
                  <a:lnTo>
                    <a:pt x="13582" y="782322"/>
                  </a:lnTo>
                  <a:lnTo>
                    <a:pt x="0" y="892894"/>
                  </a:lnTo>
                  <a:lnTo>
                    <a:pt x="1938998" y="1872382"/>
                  </a:lnTo>
                  <a:lnTo>
                    <a:pt x="1819106" y="1625856"/>
                  </a:lnTo>
                  <a:lnTo>
                    <a:pt x="1585815" y="1462594"/>
                  </a:lnTo>
                  <a:lnTo>
                    <a:pt x="1645813" y="1272683"/>
                  </a:lnTo>
                  <a:lnTo>
                    <a:pt x="1022796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2826315" y="5293972"/>
              <a:ext cx="410209" cy="746760"/>
            </a:xfrm>
            <a:custGeom>
              <a:rect b="b" l="l" r="r" t="t"/>
              <a:pathLst>
                <a:path extrusionOk="0" h="746760" w="410209">
                  <a:moveTo>
                    <a:pt x="203239" y="0"/>
                  </a:moveTo>
                  <a:lnTo>
                    <a:pt x="50050" y="63296"/>
                  </a:lnTo>
                  <a:lnTo>
                    <a:pt x="0" y="746291"/>
                  </a:lnTo>
                  <a:lnTo>
                    <a:pt x="409819" y="566380"/>
                  </a:lnTo>
                  <a:lnTo>
                    <a:pt x="372423" y="183240"/>
                  </a:lnTo>
                  <a:lnTo>
                    <a:pt x="203239" y="183240"/>
                  </a:lnTo>
                  <a:lnTo>
                    <a:pt x="203239" y="0"/>
                  </a:lnTo>
                  <a:close/>
                </a:path>
                <a:path extrusionOk="0" h="746760" w="410209">
                  <a:moveTo>
                    <a:pt x="369821" y="156581"/>
                  </a:moveTo>
                  <a:lnTo>
                    <a:pt x="203239" y="183240"/>
                  </a:lnTo>
                  <a:lnTo>
                    <a:pt x="372423" y="183240"/>
                  </a:lnTo>
                  <a:lnTo>
                    <a:pt x="369821" y="156581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4685420" y="7289617"/>
              <a:ext cx="196850" cy="296545"/>
            </a:xfrm>
            <a:custGeom>
              <a:rect b="b" l="l" r="r" t="t"/>
              <a:pathLst>
                <a:path extrusionOk="0" h="296545" w="196850">
                  <a:moveTo>
                    <a:pt x="133294" y="0"/>
                  </a:moveTo>
                  <a:lnTo>
                    <a:pt x="0" y="223218"/>
                  </a:lnTo>
                  <a:lnTo>
                    <a:pt x="196528" y="296514"/>
                  </a:lnTo>
                  <a:lnTo>
                    <a:pt x="133294" y="0"/>
                  </a:lnTo>
                  <a:close/>
                </a:path>
              </a:pathLst>
            </a:custGeom>
            <a:solidFill>
              <a:srgbClr val="6339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16214584" y="6280141"/>
              <a:ext cx="1073150" cy="966470"/>
            </a:xfrm>
            <a:custGeom>
              <a:rect b="b" l="l" r="r" t="t"/>
              <a:pathLst>
                <a:path extrusionOk="0" h="966470" w="1073150">
                  <a:moveTo>
                    <a:pt x="709716" y="0"/>
                  </a:moveTo>
                  <a:lnTo>
                    <a:pt x="0" y="479755"/>
                  </a:lnTo>
                  <a:lnTo>
                    <a:pt x="599772" y="966169"/>
                  </a:lnTo>
                  <a:lnTo>
                    <a:pt x="1072846" y="652995"/>
                  </a:lnTo>
                  <a:lnTo>
                    <a:pt x="709716" y="0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12369885" y="6040269"/>
              <a:ext cx="386715" cy="280035"/>
            </a:xfrm>
            <a:custGeom>
              <a:rect b="b" l="l" r="r" t="t"/>
              <a:pathLst>
                <a:path extrusionOk="0" h="280035" w="386715">
                  <a:moveTo>
                    <a:pt x="153293" y="0"/>
                  </a:moveTo>
                  <a:lnTo>
                    <a:pt x="0" y="159911"/>
                  </a:lnTo>
                  <a:lnTo>
                    <a:pt x="386480" y="279865"/>
                  </a:lnTo>
                  <a:lnTo>
                    <a:pt x="153293" y="0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12756360" y="5547171"/>
              <a:ext cx="210184" cy="210185"/>
            </a:xfrm>
            <a:custGeom>
              <a:rect b="b" l="l" r="r" t="t"/>
              <a:pathLst>
                <a:path extrusionOk="0" h="210185" w="210184">
                  <a:moveTo>
                    <a:pt x="0" y="0"/>
                  </a:moveTo>
                  <a:lnTo>
                    <a:pt x="69955" y="209899"/>
                  </a:lnTo>
                  <a:lnTo>
                    <a:pt x="209951" y="119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17680508" y="5473877"/>
              <a:ext cx="420369" cy="410210"/>
            </a:xfrm>
            <a:custGeom>
              <a:rect b="b" l="l" r="r" t="t"/>
              <a:pathLst>
                <a:path extrusionOk="0" h="410210" w="420369">
                  <a:moveTo>
                    <a:pt x="249940" y="0"/>
                  </a:moveTo>
                  <a:lnTo>
                    <a:pt x="46700" y="129943"/>
                  </a:lnTo>
                  <a:lnTo>
                    <a:pt x="0" y="409799"/>
                  </a:lnTo>
                  <a:lnTo>
                    <a:pt x="419882" y="276536"/>
                  </a:lnTo>
                  <a:lnTo>
                    <a:pt x="249940" y="0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6021395" y="4294478"/>
              <a:ext cx="398144" cy="247014"/>
            </a:xfrm>
            <a:custGeom>
              <a:rect b="b" l="l" r="r" t="t"/>
              <a:pathLst>
                <a:path extrusionOk="0" h="247014" w="398144">
                  <a:moveTo>
                    <a:pt x="133294" y="0"/>
                  </a:moveTo>
                  <a:lnTo>
                    <a:pt x="0" y="246536"/>
                  </a:lnTo>
                  <a:lnTo>
                    <a:pt x="206590" y="239877"/>
                  </a:lnTo>
                  <a:lnTo>
                    <a:pt x="241347" y="236181"/>
                  </a:lnTo>
                  <a:lnTo>
                    <a:pt x="305912" y="207550"/>
                  </a:lnTo>
                  <a:lnTo>
                    <a:pt x="383129" y="133262"/>
                  </a:lnTo>
                  <a:lnTo>
                    <a:pt x="394812" y="113274"/>
                  </a:lnTo>
                  <a:lnTo>
                    <a:pt x="249835" y="113274"/>
                  </a:lnTo>
                  <a:lnTo>
                    <a:pt x="133294" y="0"/>
                  </a:lnTo>
                  <a:close/>
                </a:path>
                <a:path extrusionOk="0" h="247014" w="398144">
                  <a:moveTo>
                    <a:pt x="344807" y="41645"/>
                  </a:moveTo>
                  <a:lnTo>
                    <a:pt x="324088" y="45393"/>
                  </a:lnTo>
                  <a:lnTo>
                    <a:pt x="306493" y="56637"/>
                  </a:lnTo>
                  <a:lnTo>
                    <a:pt x="249835" y="113274"/>
                  </a:lnTo>
                  <a:lnTo>
                    <a:pt x="394812" y="113274"/>
                  </a:lnTo>
                  <a:lnTo>
                    <a:pt x="398129" y="94949"/>
                  </a:lnTo>
                  <a:lnTo>
                    <a:pt x="394379" y="74231"/>
                  </a:lnTo>
                  <a:lnTo>
                    <a:pt x="383129" y="56637"/>
                  </a:lnTo>
                  <a:lnTo>
                    <a:pt x="365528" y="45393"/>
                  </a:lnTo>
                  <a:lnTo>
                    <a:pt x="344807" y="41645"/>
                  </a:lnTo>
                  <a:close/>
                </a:path>
              </a:pathLst>
            </a:custGeom>
            <a:solidFill>
              <a:srgbClr val="FFC5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14652547" y="3983864"/>
              <a:ext cx="1671319" cy="1248410"/>
            </a:xfrm>
            <a:custGeom>
              <a:rect b="b" l="l" r="r" t="t"/>
              <a:pathLst>
                <a:path extrusionOk="0" h="1248410" w="1671319">
                  <a:moveTo>
                    <a:pt x="1405132" y="0"/>
                  </a:moveTo>
                  <a:lnTo>
                    <a:pt x="1359314" y="77"/>
                  </a:lnTo>
                  <a:lnTo>
                    <a:pt x="1312330" y="7861"/>
                  </a:lnTo>
                  <a:lnTo>
                    <a:pt x="1265191" y="21878"/>
                  </a:lnTo>
                  <a:lnTo>
                    <a:pt x="1218905" y="40653"/>
                  </a:lnTo>
                  <a:lnTo>
                    <a:pt x="1174483" y="62713"/>
                  </a:lnTo>
                  <a:lnTo>
                    <a:pt x="1132935" y="86584"/>
                  </a:lnTo>
                  <a:lnTo>
                    <a:pt x="1095269" y="110791"/>
                  </a:lnTo>
                  <a:lnTo>
                    <a:pt x="1062496" y="133860"/>
                  </a:lnTo>
                  <a:lnTo>
                    <a:pt x="1015668" y="170691"/>
                  </a:lnTo>
                  <a:lnTo>
                    <a:pt x="1008243" y="176259"/>
                  </a:lnTo>
                  <a:lnTo>
                    <a:pt x="1001113" y="182766"/>
                  </a:lnTo>
                  <a:lnTo>
                    <a:pt x="994611" y="189897"/>
                  </a:lnTo>
                  <a:lnTo>
                    <a:pt x="989072" y="197339"/>
                  </a:lnTo>
                  <a:lnTo>
                    <a:pt x="969686" y="217956"/>
                  </a:lnTo>
                  <a:lnTo>
                    <a:pt x="951581" y="239819"/>
                  </a:lnTo>
                  <a:lnTo>
                    <a:pt x="934732" y="262932"/>
                  </a:lnTo>
                  <a:lnTo>
                    <a:pt x="919116" y="287294"/>
                  </a:lnTo>
                  <a:lnTo>
                    <a:pt x="685835" y="630457"/>
                  </a:lnTo>
                  <a:lnTo>
                    <a:pt x="682589" y="633786"/>
                  </a:lnTo>
                  <a:lnTo>
                    <a:pt x="679238" y="637116"/>
                  </a:lnTo>
                  <a:lnTo>
                    <a:pt x="672537" y="637116"/>
                  </a:lnTo>
                  <a:lnTo>
                    <a:pt x="219462" y="727072"/>
                  </a:lnTo>
                  <a:lnTo>
                    <a:pt x="176154" y="740355"/>
                  </a:lnTo>
                  <a:lnTo>
                    <a:pt x="136503" y="759776"/>
                  </a:lnTo>
                  <a:lnTo>
                    <a:pt x="100970" y="784674"/>
                  </a:lnTo>
                  <a:lnTo>
                    <a:pt x="70015" y="814389"/>
                  </a:lnTo>
                  <a:lnTo>
                    <a:pt x="44096" y="848262"/>
                  </a:lnTo>
                  <a:lnTo>
                    <a:pt x="23676" y="885633"/>
                  </a:lnTo>
                  <a:lnTo>
                    <a:pt x="9213" y="925842"/>
                  </a:lnTo>
                  <a:lnTo>
                    <a:pt x="1167" y="968230"/>
                  </a:lnTo>
                  <a:lnTo>
                    <a:pt x="0" y="1012138"/>
                  </a:lnTo>
                  <a:lnTo>
                    <a:pt x="6170" y="1056904"/>
                  </a:lnTo>
                  <a:lnTo>
                    <a:pt x="8153" y="1064351"/>
                  </a:lnTo>
                  <a:lnTo>
                    <a:pt x="9512" y="1071483"/>
                  </a:lnTo>
                  <a:lnTo>
                    <a:pt x="29174" y="1129312"/>
                  </a:lnTo>
                  <a:lnTo>
                    <a:pt x="54271" y="1168884"/>
                  </a:lnTo>
                  <a:lnTo>
                    <a:pt x="86765" y="1201403"/>
                  </a:lnTo>
                  <a:lnTo>
                    <a:pt x="125254" y="1225996"/>
                  </a:lnTo>
                  <a:lnTo>
                    <a:pt x="168340" y="1241789"/>
                  </a:lnTo>
                  <a:lnTo>
                    <a:pt x="214624" y="1247907"/>
                  </a:lnTo>
                  <a:lnTo>
                    <a:pt x="262706" y="1243475"/>
                  </a:lnTo>
                  <a:lnTo>
                    <a:pt x="972423" y="1063574"/>
                  </a:lnTo>
                  <a:lnTo>
                    <a:pt x="1012916" y="1049361"/>
                  </a:lnTo>
                  <a:lnTo>
                    <a:pt x="1049027" y="1027340"/>
                  </a:lnTo>
                  <a:lnTo>
                    <a:pt x="1080132" y="998447"/>
                  </a:lnTo>
                  <a:lnTo>
                    <a:pt x="1105613" y="963619"/>
                  </a:lnTo>
                  <a:lnTo>
                    <a:pt x="1332203" y="590479"/>
                  </a:lnTo>
                  <a:lnTo>
                    <a:pt x="1658674" y="257316"/>
                  </a:lnTo>
                  <a:lnTo>
                    <a:pt x="1667993" y="244092"/>
                  </a:lnTo>
                  <a:lnTo>
                    <a:pt x="1670751" y="226495"/>
                  </a:lnTo>
                  <a:lnTo>
                    <a:pt x="1666636" y="207650"/>
                  </a:lnTo>
                  <a:lnTo>
                    <a:pt x="1655334" y="190680"/>
                  </a:lnTo>
                  <a:lnTo>
                    <a:pt x="1525495" y="60746"/>
                  </a:lnTo>
                  <a:lnTo>
                    <a:pt x="1489232" y="28860"/>
                  </a:lnTo>
                  <a:lnTo>
                    <a:pt x="1448774" y="9103"/>
                  </a:lnTo>
                  <a:lnTo>
                    <a:pt x="1405132" y="0"/>
                  </a:lnTo>
                  <a:close/>
                </a:path>
              </a:pathLst>
            </a:custGeom>
            <a:solidFill>
              <a:srgbClr val="FFC5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5876475" y="4026308"/>
              <a:ext cx="256540" cy="113664"/>
            </a:xfrm>
            <a:custGeom>
              <a:rect b="b" l="l" r="r" t="t"/>
              <a:pathLst>
                <a:path extrusionOk="0" h="113664" w="256540">
                  <a:moveTo>
                    <a:pt x="249207" y="0"/>
                  </a:moveTo>
                  <a:lnTo>
                    <a:pt x="1780" y="99640"/>
                  </a:lnTo>
                  <a:lnTo>
                    <a:pt x="0" y="103913"/>
                  </a:lnTo>
                  <a:lnTo>
                    <a:pt x="1581" y="107661"/>
                  </a:lnTo>
                  <a:lnTo>
                    <a:pt x="3036" y="111420"/>
                  </a:lnTo>
                  <a:lnTo>
                    <a:pt x="7340" y="113232"/>
                  </a:lnTo>
                  <a:lnTo>
                    <a:pt x="250987" y="15109"/>
                  </a:lnTo>
                  <a:lnTo>
                    <a:pt x="254662" y="13591"/>
                  </a:lnTo>
                  <a:lnTo>
                    <a:pt x="256536" y="9319"/>
                  </a:lnTo>
                  <a:lnTo>
                    <a:pt x="254966" y="5570"/>
                  </a:lnTo>
                  <a:lnTo>
                    <a:pt x="253500" y="1811"/>
                  </a:lnTo>
                  <a:lnTo>
                    <a:pt x="249207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15966428" y="4152888"/>
              <a:ext cx="263525" cy="123825"/>
            </a:xfrm>
            <a:custGeom>
              <a:rect b="b" l="l" r="r" t="t"/>
              <a:pathLst>
                <a:path extrusionOk="0" h="123825" w="263525">
                  <a:moveTo>
                    <a:pt x="255688" y="0"/>
                  </a:moveTo>
                  <a:lnTo>
                    <a:pt x="1675" y="109829"/>
                  </a:lnTo>
                  <a:lnTo>
                    <a:pt x="0" y="114143"/>
                  </a:lnTo>
                  <a:lnTo>
                    <a:pt x="1570" y="117860"/>
                  </a:lnTo>
                  <a:lnTo>
                    <a:pt x="3245" y="121577"/>
                  </a:lnTo>
                  <a:lnTo>
                    <a:pt x="7539" y="123284"/>
                  </a:lnTo>
                  <a:lnTo>
                    <a:pt x="261458" y="13455"/>
                  </a:lnTo>
                  <a:lnTo>
                    <a:pt x="263238" y="9141"/>
                  </a:lnTo>
                  <a:lnTo>
                    <a:pt x="261562" y="5423"/>
                  </a:lnTo>
                  <a:lnTo>
                    <a:pt x="259992" y="1706"/>
                  </a:lnTo>
                  <a:lnTo>
                    <a:pt x="255688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13779828" y="4811507"/>
              <a:ext cx="1738630" cy="1798954"/>
            </a:xfrm>
            <a:custGeom>
              <a:rect b="b" l="l" r="r" t="t"/>
              <a:pathLst>
                <a:path extrusionOk="0" h="1798954" w="1738630">
                  <a:moveTo>
                    <a:pt x="749242" y="0"/>
                  </a:moveTo>
                  <a:lnTo>
                    <a:pt x="703539" y="1412"/>
                  </a:lnTo>
                  <a:lnTo>
                    <a:pt x="657830" y="6211"/>
                  </a:lnTo>
                  <a:lnTo>
                    <a:pt x="612306" y="14445"/>
                  </a:lnTo>
                  <a:lnTo>
                    <a:pt x="567157" y="26160"/>
                  </a:lnTo>
                  <a:lnTo>
                    <a:pt x="522573" y="41404"/>
                  </a:lnTo>
                  <a:lnTo>
                    <a:pt x="478745" y="60225"/>
                  </a:lnTo>
                  <a:lnTo>
                    <a:pt x="435861" y="82670"/>
                  </a:lnTo>
                  <a:lnTo>
                    <a:pt x="309268" y="155966"/>
                  </a:lnTo>
                  <a:lnTo>
                    <a:pt x="268252" y="181637"/>
                  </a:lnTo>
                  <a:lnTo>
                    <a:pt x="229958" y="209973"/>
                  </a:lnTo>
                  <a:lnTo>
                    <a:pt x="194432" y="240785"/>
                  </a:lnTo>
                  <a:lnTo>
                    <a:pt x="161723" y="273882"/>
                  </a:lnTo>
                  <a:lnTo>
                    <a:pt x="131877" y="309076"/>
                  </a:lnTo>
                  <a:lnTo>
                    <a:pt x="104944" y="346175"/>
                  </a:lnTo>
                  <a:lnTo>
                    <a:pt x="80969" y="384990"/>
                  </a:lnTo>
                  <a:lnTo>
                    <a:pt x="60001" y="425330"/>
                  </a:lnTo>
                  <a:lnTo>
                    <a:pt x="42087" y="467007"/>
                  </a:lnTo>
                  <a:lnTo>
                    <a:pt x="27276" y="509830"/>
                  </a:lnTo>
                  <a:lnTo>
                    <a:pt x="15614" y="553609"/>
                  </a:lnTo>
                  <a:lnTo>
                    <a:pt x="7148" y="598155"/>
                  </a:lnTo>
                  <a:lnTo>
                    <a:pt x="1928" y="643276"/>
                  </a:lnTo>
                  <a:lnTo>
                    <a:pt x="0" y="688784"/>
                  </a:lnTo>
                  <a:lnTo>
                    <a:pt x="1411" y="734488"/>
                  </a:lnTo>
                  <a:lnTo>
                    <a:pt x="6210" y="780199"/>
                  </a:lnTo>
                  <a:lnTo>
                    <a:pt x="14443" y="825726"/>
                  </a:lnTo>
                  <a:lnTo>
                    <a:pt x="26159" y="870880"/>
                  </a:lnTo>
                  <a:lnTo>
                    <a:pt x="41406" y="915471"/>
                  </a:lnTo>
                  <a:lnTo>
                    <a:pt x="60229" y="959308"/>
                  </a:lnTo>
                  <a:lnTo>
                    <a:pt x="82678" y="1002202"/>
                  </a:lnTo>
                  <a:lnTo>
                    <a:pt x="539104" y="1798461"/>
                  </a:lnTo>
                  <a:lnTo>
                    <a:pt x="1738544" y="1108817"/>
                  </a:lnTo>
                  <a:lnTo>
                    <a:pt x="1281918" y="309076"/>
                  </a:lnTo>
                  <a:lnTo>
                    <a:pt x="1256355" y="268215"/>
                  </a:lnTo>
                  <a:lnTo>
                    <a:pt x="1228029" y="229922"/>
                  </a:lnTo>
                  <a:lnTo>
                    <a:pt x="1197225" y="194399"/>
                  </a:lnTo>
                  <a:lnTo>
                    <a:pt x="1164134" y="161693"/>
                  </a:lnTo>
                  <a:lnTo>
                    <a:pt x="1128945" y="131851"/>
                  </a:lnTo>
                  <a:lnTo>
                    <a:pt x="1091849" y="104920"/>
                  </a:lnTo>
                  <a:lnTo>
                    <a:pt x="1053035" y="80949"/>
                  </a:lnTo>
                  <a:lnTo>
                    <a:pt x="1012696" y="59985"/>
                  </a:lnTo>
                  <a:lnTo>
                    <a:pt x="971019" y="42075"/>
                  </a:lnTo>
                  <a:lnTo>
                    <a:pt x="928196" y="27266"/>
                  </a:lnTo>
                  <a:lnTo>
                    <a:pt x="884416" y="15607"/>
                  </a:lnTo>
                  <a:lnTo>
                    <a:pt x="839871" y="7144"/>
                  </a:lnTo>
                  <a:lnTo>
                    <a:pt x="794749" y="1926"/>
                  </a:lnTo>
                  <a:lnTo>
                    <a:pt x="749242" y="0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14553791" y="5092443"/>
              <a:ext cx="93300" cy="732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14633802" y="5189048"/>
              <a:ext cx="90000" cy="699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3216138" y="5477214"/>
              <a:ext cx="831850" cy="2152650"/>
            </a:xfrm>
            <a:custGeom>
              <a:rect b="b" l="l" r="r" t="t"/>
              <a:pathLst>
                <a:path extrusionOk="0" h="2152650" w="831850">
                  <a:moveTo>
                    <a:pt x="549721" y="0"/>
                  </a:moveTo>
                  <a:lnTo>
                    <a:pt x="498348" y="4411"/>
                  </a:lnTo>
                  <a:lnTo>
                    <a:pt x="449740" y="17178"/>
                  </a:lnTo>
                  <a:lnTo>
                    <a:pt x="404797" y="37597"/>
                  </a:lnTo>
                  <a:lnTo>
                    <a:pt x="364420" y="64965"/>
                  </a:lnTo>
                  <a:lnTo>
                    <a:pt x="329510" y="98580"/>
                  </a:lnTo>
                  <a:lnTo>
                    <a:pt x="300968" y="137739"/>
                  </a:lnTo>
                  <a:lnTo>
                    <a:pt x="279694" y="181739"/>
                  </a:lnTo>
                  <a:lnTo>
                    <a:pt x="266588" y="229877"/>
                  </a:lnTo>
                  <a:lnTo>
                    <a:pt x="16648" y="1505901"/>
                  </a:lnTo>
                  <a:lnTo>
                    <a:pt x="6273" y="1576284"/>
                  </a:lnTo>
                  <a:lnTo>
                    <a:pt x="3350" y="1649164"/>
                  </a:lnTo>
                  <a:lnTo>
                    <a:pt x="0" y="1922360"/>
                  </a:lnTo>
                  <a:lnTo>
                    <a:pt x="4400" y="1967484"/>
                  </a:lnTo>
                  <a:lnTo>
                    <a:pt x="17080" y="2009760"/>
                  </a:lnTo>
                  <a:lnTo>
                    <a:pt x="37258" y="2048209"/>
                  </a:lnTo>
                  <a:lnTo>
                    <a:pt x="64151" y="2081858"/>
                  </a:lnTo>
                  <a:lnTo>
                    <a:pt x="96977" y="2109728"/>
                  </a:lnTo>
                  <a:lnTo>
                    <a:pt x="134956" y="2130844"/>
                  </a:lnTo>
                  <a:lnTo>
                    <a:pt x="177303" y="2144229"/>
                  </a:lnTo>
                  <a:lnTo>
                    <a:pt x="223239" y="2148908"/>
                  </a:lnTo>
                  <a:lnTo>
                    <a:pt x="516424" y="2152238"/>
                  </a:lnTo>
                  <a:lnTo>
                    <a:pt x="539847" y="2147553"/>
                  </a:lnTo>
                  <a:lnTo>
                    <a:pt x="558914" y="2134749"/>
                  </a:lnTo>
                  <a:lnTo>
                    <a:pt x="571738" y="2115697"/>
                  </a:lnTo>
                  <a:lnTo>
                    <a:pt x="576432" y="2092271"/>
                  </a:lnTo>
                  <a:lnTo>
                    <a:pt x="583029" y="1582527"/>
                  </a:lnTo>
                  <a:lnTo>
                    <a:pt x="826257" y="336492"/>
                  </a:lnTo>
                  <a:lnTo>
                    <a:pt x="831376" y="289607"/>
                  </a:lnTo>
                  <a:lnTo>
                    <a:pt x="828912" y="243909"/>
                  </a:lnTo>
                  <a:lnTo>
                    <a:pt x="819375" y="200087"/>
                  </a:lnTo>
                  <a:lnTo>
                    <a:pt x="803275" y="158834"/>
                  </a:lnTo>
                  <a:lnTo>
                    <a:pt x="781124" y="120840"/>
                  </a:lnTo>
                  <a:lnTo>
                    <a:pt x="753431" y="86795"/>
                  </a:lnTo>
                  <a:lnTo>
                    <a:pt x="720708" y="57391"/>
                  </a:lnTo>
                  <a:lnTo>
                    <a:pt x="683465" y="33319"/>
                  </a:lnTo>
                  <a:lnTo>
                    <a:pt x="642212" y="15269"/>
                  </a:lnTo>
                  <a:lnTo>
                    <a:pt x="597461" y="3932"/>
                  </a:lnTo>
                  <a:lnTo>
                    <a:pt x="549721" y="0"/>
                  </a:lnTo>
                  <a:close/>
                </a:path>
              </a:pathLst>
            </a:custGeom>
            <a:solidFill>
              <a:srgbClr val="B5A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13709214" y="7123045"/>
              <a:ext cx="300355" cy="447040"/>
            </a:xfrm>
            <a:custGeom>
              <a:rect b="b" l="l" r="r" t="t"/>
              <a:pathLst>
                <a:path extrusionOk="0" h="447040" w="300355">
                  <a:moveTo>
                    <a:pt x="86698" y="0"/>
                  </a:moveTo>
                  <a:lnTo>
                    <a:pt x="0" y="293184"/>
                  </a:lnTo>
                  <a:lnTo>
                    <a:pt x="179889" y="296514"/>
                  </a:lnTo>
                  <a:lnTo>
                    <a:pt x="179889" y="386469"/>
                  </a:lnTo>
                  <a:lnTo>
                    <a:pt x="184582" y="409897"/>
                  </a:lnTo>
                  <a:lnTo>
                    <a:pt x="197402" y="428952"/>
                  </a:lnTo>
                  <a:lnTo>
                    <a:pt x="216465" y="441761"/>
                  </a:lnTo>
                  <a:lnTo>
                    <a:pt x="239887" y="446447"/>
                  </a:lnTo>
                  <a:lnTo>
                    <a:pt x="263314" y="441761"/>
                  </a:lnTo>
                  <a:lnTo>
                    <a:pt x="282377" y="428952"/>
                  </a:lnTo>
                  <a:lnTo>
                    <a:pt x="295195" y="409897"/>
                  </a:lnTo>
                  <a:lnTo>
                    <a:pt x="299886" y="386469"/>
                  </a:lnTo>
                  <a:lnTo>
                    <a:pt x="299886" y="309843"/>
                  </a:lnTo>
                  <a:lnTo>
                    <a:pt x="296188" y="270593"/>
                  </a:lnTo>
                  <a:lnTo>
                    <a:pt x="285305" y="233218"/>
                  </a:lnTo>
                  <a:lnTo>
                    <a:pt x="267550" y="198339"/>
                  </a:lnTo>
                  <a:lnTo>
                    <a:pt x="243238" y="166581"/>
                  </a:lnTo>
                  <a:lnTo>
                    <a:pt x="86698" y="0"/>
                  </a:lnTo>
                  <a:close/>
                </a:path>
              </a:pathLst>
            </a:custGeom>
            <a:solidFill>
              <a:srgbClr val="B5A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13598222" y="7338599"/>
              <a:ext cx="39369" cy="255270"/>
            </a:xfrm>
            <a:custGeom>
              <a:rect b="b" l="l" r="r" t="t"/>
              <a:pathLst>
                <a:path extrusionOk="0" h="255270" w="39369">
                  <a:moveTo>
                    <a:pt x="11109" y="0"/>
                  </a:moveTo>
                  <a:lnTo>
                    <a:pt x="3036" y="764"/>
                  </a:lnTo>
                  <a:lnTo>
                    <a:pt x="0" y="4366"/>
                  </a:lnTo>
                  <a:lnTo>
                    <a:pt x="418" y="8387"/>
                  </a:lnTo>
                  <a:lnTo>
                    <a:pt x="23768" y="248264"/>
                  </a:lnTo>
                  <a:lnTo>
                    <a:pt x="24198" y="252295"/>
                  </a:lnTo>
                  <a:lnTo>
                    <a:pt x="27747" y="255248"/>
                  </a:lnTo>
                  <a:lnTo>
                    <a:pt x="35810" y="254463"/>
                  </a:lnTo>
                  <a:lnTo>
                    <a:pt x="38742" y="250882"/>
                  </a:lnTo>
                  <a:lnTo>
                    <a:pt x="38323" y="246840"/>
                  </a:lnTo>
                  <a:lnTo>
                    <a:pt x="15088" y="6973"/>
                  </a:lnTo>
                  <a:lnTo>
                    <a:pt x="14659" y="2931"/>
                  </a:lnTo>
                  <a:lnTo>
                    <a:pt x="11109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3381591" y="7341775"/>
              <a:ext cx="45719" cy="232409"/>
            </a:xfrm>
            <a:custGeom>
              <a:rect b="b" l="l" r="r" t="t"/>
              <a:pathLst>
                <a:path extrusionOk="0" h="232409" w="45719">
                  <a:moveTo>
                    <a:pt x="10774" y="0"/>
                  </a:moveTo>
                  <a:lnTo>
                    <a:pt x="2816" y="1109"/>
                  </a:lnTo>
                  <a:lnTo>
                    <a:pt x="0" y="4806"/>
                  </a:lnTo>
                  <a:lnTo>
                    <a:pt x="513" y="8816"/>
                  </a:lnTo>
                  <a:lnTo>
                    <a:pt x="30574" y="225375"/>
                  </a:lnTo>
                  <a:lnTo>
                    <a:pt x="31088" y="229385"/>
                  </a:lnTo>
                  <a:lnTo>
                    <a:pt x="34752" y="232181"/>
                  </a:lnTo>
                  <a:lnTo>
                    <a:pt x="42815" y="231071"/>
                  </a:lnTo>
                  <a:lnTo>
                    <a:pt x="45642" y="227375"/>
                  </a:lnTo>
                  <a:lnTo>
                    <a:pt x="45014" y="223364"/>
                  </a:lnTo>
                  <a:lnTo>
                    <a:pt x="15067" y="6806"/>
                  </a:lnTo>
                  <a:lnTo>
                    <a:pt x="14544" y="2795"/>
                  </a:lnTo>
                  <a:lnTo>
                    <a:pt x="10774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3621988" y="5213360"/>
              <a:ext cx="3190240" cy="3249929"/>
            </a:xfrm>
            <a:custGeom>
              <a:rect b="b" l="l" r="r" t="t"/>
              <a:pathLst>
                <a:path extrusionOk="0" h="3249929" w="3190240">
                  <a:moveTo>
                    <a:pt x="11308" y="149922"/>
                  </a:moveTo>
                  <a:lnTo>
                    <a:pt x="3256" y="149922"/>
                  </a:lnTo>
                  <a:lnTo>
                    <a:pt x="0" y="153199"/>
                  </a:lnTo>
                  <a:lnTo>
                    <a:pt x="0" y="1406606"/>
                  </a:lnTo>
                  <a:lnTo>
                    <a:pt x="4981" y="1455556"/>
                  </a:lnTo>
                  <a:lnTo>
                    <a:pt x="19256" y="1501241"/>
                  </a:lnTo>
                  <a:lnTo>
                    <a:pt x="41822" y="1542655"/>
                  </a:lnTo>
                  <a:lnTo>
                    <a:pt x="71674" y="1578793"/>
                  </a:lnTo>
                  <a:lnTo>
                    <a:pt x="107809" y="1608650"/>
                  </a:lnTo>
                  <a:lnTo>
                    <a:pt x="149224" y="1631221"/>
                  </a:lnTo>
                  <a:lnTo>
                    <a:pt x="194914" y="1645500"/>
                  </a:lnTo>
                  <a:lnTo>
                    <a:pt x="243877" y="1650483"/>
                  </a:lnTo>
                  <a:lnTo>
                    <a:pt x="433714" y="1650483"/>
                  </a:lnTo>
                  <a:lnTo>
                    <a:pt x="479725" y="1655169"/>
                  </a:lnTo>
                  <a:lnTo>
                    <a:pt x="522665" y="1668597"/>
                  </a:lnTo>
                  <a:lnTo>
                    <a:pt x="561588" y="1689819"/>
                  </a:lnTo>
                  <a:lnTo>
                    <a:pt x="595551" y="1717888"/>
                  </a:lnTo>
                  <a:lnTo>
                    <a:pt x="623610" y="1751859"/>
                  </a:lnTo>
                  <a:lnTo>
                    <a:pt x="644820" y="1790784"/>
                  </a:lnTo>
                  <a:lnTo>
                    <a:pt x="658239" y="1833718"/>
                  </a:lnTo>
                  <a:lnTo>
                    <a:pt x="662922" y="1879712"/>
                  </a:lnTo>
                  <a:lnTo>
                    <a:pt x="662922" y="3005803"/>
                  </a:lnTo>
                  <a:lnTo>
                    <a:pt x="667908" y="3054751"/>
                  </a:lnTo>
                  <a:lnTo>
                    <a:pt x="682195" y="3100434"/>
                  </a:lnTo>
                  <a:lnTo>
                    <a:pt x="704776" y="3141848"/>
                  </a:lnTo>
                  <a:lnTo>
                    <a:pt x="734646" y="3177987"/>
                  </a:lnTo>
                  <a:lnTo>
                    <a:pt x="770798" y="3207845"/>
                  </a:lnTo>
                  <a:lnTo>
                    <a:pt x="812226" y="3230417"/>
                  </a:lnTo>
                  <a:lnTo>
                    <a:pt x="857923" y="3244697"/>
                  </a:lnTo>
                  <a:lnTo>
                    <a:pt x="906883" y="3249681"/>
                  </a:lnTo>
                  <a:lnTo>
                    <a:pt x="2945774" y="3249681"/>
                  </a:lnTo>
                  <a:lnTo>
                    <a:pt x="2994736" y="3244697"/>
                  </a:lnTo>
                  <a:lnTo>
                    <a:pt x="3025693" y="3235021"/>
                  </a:lnTo>
                  <a:lnTo>
                    <a:pt x="906883" y="3235021"/>
                  </a:lnTo>
                  <a:lnTo>
                    <a:pt x="860864" y="3230335"/>
                  </a:lnTo>
                  <a:lnTo>
                    <a:pt x="817913" y="3216908"/>
                  </a:lnTo>
                  <a:lnTo>
                    <a:pt x="778975" y="3195687"/>
                  </a:lnTo>
                  <a:lnTo>
                    <a:pt x="744995" y="3167618"/>
                  </a:lnTo>
                  <a:lnTo>
                    <a:pt x="716920" y="3133648"/>
                  </a:lnTo>
                  <a:lnTo>
                    <a:pt x="695696" y="3094725"/>
                  </a:lnTo>
                  <a:lnTo>
                    <a:pt x="682267" y="3051794"/>
                  </a:lnTo>
                  <a:lnTo>
                    <a:pt x="677581" y="3005803"/>
                  </a:lnTo>
                  <a:lnTo>
                    <a:pt x="677581" y="1879712"/>
                  </a:lnTo>
                  <a:lnTo>
                    <a:pt x="672600" y="1830764"/>
                  </a:lnTo>
                  <a:lnTo>
                    <a:pt x="658324" y="1785081"/>
                  </a:lnTo>
                  <a:lnTo>
                    <a:pt x="635759" y="1743667"/>
                  </a:lnTo>
                  <a:lnTo>
                    <a:pt x="605908" y="1707529"/>
                  </a:lnTo>
                  <a:lnTo>
                    <a:pt x="569774" y="1677671"/>
                  </a:lnTo>
                  <a:lnTo>
                    <a:pt x="528361" y="1655099"/>
                  </a:lnTo>
                  <a:lnTo>
                    <a:pt x="482673" y="1640818"/>
                  </a:lnTo>
                  <a:lnTo>
                    <a:pt x="433714" y="1635835"/>
                  </a:lnTo>
                  <a:lnTo>
                    <a:pt x="243877" y="1635835"/>
                  </a:lnTo>
                  <a:lnTo>
                    <a:pt x="197862" y="1631148"/>
                  </a:lnTo>
                  <a:lnTo>
                    <a:pt x="154920" y="1617721"/>
                  </a:lnTo>
                  <a:lnTo>
                    <a:pt x="115995" y="1596499"/>
                  </a:lnTo>
                  <a:lnTo>
                    <a:pt x="82031" y="1568429"/>
                  </a:lnTo>
                  <a:lnTo>
                    <a:pt x="53971" y="1534459"/>
                  </a:lnTo>
                  <a:lnTo>
                    <a:pt x="32760" y="1495533"/>
                  </a:lnTo>
                  <a:lnTo>
                    <a:pt x="19341" y="1452600"/>
                  </a:lnTo>
                  <a:lnTo>
                    <a:pt x="14659" y="1406606"/>
                  </a:lnTo>
                  <a:lnTo>
                    <a:pt x="14659" y="153199"/>
                  </a:lnTo>
                  <a:lnTo>
                    <a:pt x="11308" y="149922"/>
                  </a:lnTo>
                  <a:close/>
                </a:path>
                <a:path extrusionOk="0" h="3249929" w="3190240">
                  <a:moveTo>
                    <a:pt x="3186405" y="0"/>
                  </a:moveTo>
                  <a:lnTo>
                    <a:pt x="3178343" y="0"/>
                  </a:lnTo>
                  <a:lnTo>
                    <a:pt x="3174992" y="3277"/>
                  </a:lnTo>
                  <a:lnTo>
                    <a:pt x="3174992" y="3005803"/>
                  </a:lnTo>
                  <a:lnTo>
                    <a:pt x="3170309" y="3051794"/>
                  </a:lnTo>
                  <a:lnTo>
                    <a:pt x="3156890" y="3094725"/>
                  </a:lnTo>
                  <a:lnTo>
                    <a:pt x="3135679" y="3133648"/>
                  </a:lnTo>
                  <a:lnTo>
                    <a:pt x="3107620" y="3167618"/>
                  </a:lnTo>
                  <a:lnTo>
                    <a:pt x="3073655" y="3195687"/>
                  </a:lnTo>
                  <a:lnTo>
                    <a:pt x="3034730" y="3216908"/>
                  </a:lnTo>
                  <a:lnTo>
                    <a:pt x="2991789" y="3230335"/>
                  </a:lnTo>
                  <a:lnTo>
                    <a:pt x="2945774" y="3235021"/>
                  </a:lnTo>
                  <a:lnTo>
                    <a:pt x="3025693" y="3235021"/>
                  </a:lnTo>
                  <a:lnTo>
                    <a:pt x="3081841" y="3207845"/>
                  </a:lnTo>
                  <a:lnTo>
                    <a:pt x="3117977" y="3177987"/>
                  </a:lnTo>
                  <a:lnTo>
                    <a:pt x="3147829" y="3141848"/>
                  </a:lnTo>
                  <a:lnTo>
                    <a:pt x="3170394" y="3100434"/>
                  </a:lnTo>
                  <a:lnTo>
                    <a:pt x="3184670" y="3054751"/>
                  </a:lnTo>
                  <a:lnTo>
                    <a:pt x="3189651" y="3005803"/>
                  </a:lnTo>
                  <a:lnTo>
                    <a:pt x="3189651" y="3277"/>
                  </a:lnTo>
                  <a:lnTo>
                    <a:pt x="3186405" y="0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6381280" y="5133495"/>
              <a:ext cx="1719580" cy="2216150"/>
            </a:xfrm>
            <a:custGeom>
              <a:rect b="b" l="l" r="r" t="t"/>
              <a:pathLst>
                <a:path extrusionOk="0" h="2216150" w="1719580">
                  <a:moveTo>
                    <a:pt x="550758" y="0"/>
                  </a:moveTo>
                  <a:lnTo>
                    <a:pt x="504277" y="3490"/>
                  </a:lnTo>
                  <a:lnTo>
                    <a:pt x="457168" y="11353"/>
                  </a:lnTo>
                  <a:lnTo>
                    <a:pt x="409725" y="23899"/>
                  </a:lnTo>
                  <a:lnTo>
                    <a:pt x="0" y="150503"/>
                  </a:lnTo>
                  <a:lnTo>
                    <a:pt x="626263" y="2216115"/>
                  </a:lnTo>
                  <a:lnTo>
                    <a:pt x="1719109" y="1882952"/>
                  </a:lnTo>
                  <a:lnTo>
                    <a:pt x="1699319" y="1835002"/>
                  </a:lnTo>
                  <a:lnTo>
                    <a:pt x="1670777" y="1791742"/>
                  </a:lnTo>
                  <a:lnTo>
                    <a:pt x="1634753" y="1754107"/>
                  </a:lnTo>
                  <a:lnTo>
                    <a:pt x="1592516" y="1723031"/>
                  </a:lnTo>
                  <a:lnTo>
                    <a:pt x="1550190" y="1700648"/>
                  </a:lnTo>
                  <a:lnTo>
                    <a:pt x="1503789" y="1683881"/>
                  </a:lnTo>
                  <a:lnTo>
                    <a:pt x="1454266" y="1673360"/>
                  </a:lnTo>
                  <a:lnTo>
                    <a:pt x="1402575" y="1669713"/>
                  </a:lnTo>
                  <a:lnTo>
                    <a:pt x="1349278" y="1489823"/>
                  </a:lnTo>
                  <a:lnTo>
                    <a:pt x="1132740" y="773520"/>
                  </a:lnTo>
                  <a:lnTo>
                    <a:pt x="979446" y="270436"/>
                  </a:lnTo>
                  <a:lnTo>
                    <a:pt x="961441" y="224199"/>
                  </a:lnTo>
                  <a:lnTo>
                    <a:pt x="937695" y="181600"/>
                  </a:lnTo>
                  <a:lnTo>
                    <a:pt x="908668" y="142880"/>
                  </a:lnTo>
                  <a:lnTo>
                    <a:pt x="874821" y="108278"/>
                  </a:lnTo>
                  <a:lnTo>
                    <a:pt x="836614" y="78034"/>
                  </a:lnTo>
                  <a:lnTo>
                    <a:pt x="794509" y="52387"/>
                  </a:lnTo>
                  <a:lnTo>
                    <a:pt x="748966" y="31577"/>
                  </a:lnTo>
                  <a:lnTo>
                    <a:pt x="700446" y="15845"/>
                  </a:lnTo>
                  <a:lnTo>
                    <a:pt x="649409" y="5429"/>
                  </a:lnTo>
                  <a:lnTo>
                    <a:pt x="596316" y="570"/>
                  </a:lnTo>
                  <a:lnTo>
                    <a:pt x="550758" y="0"/>
                  </a:lnTo>
                  <a:close/>
                </a:path>
              </a:pathLst>
            </a:custGeom>
            <a:solidFill>
              <a:srgbClr val="B5A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15078864" y="5149859"/>
              <a:ext cx="2432050" cy="1336675"/>
            </a:xfrm>
            <a:custGeom>
              <a:rect b="b" l="l" r="r" t="t"/>
              <a:pathLst>
                <a:path extrusionOk="0" h="1336675" w="2432050">
                  <a:moveTo>
                    <a:pt x="1898095" y="0"/>
                  </a:moveTo>
                  <a:lnTo>
                    <a:pt x="1847980" y="4216"/>
                  </a:lnTo>
                  <a:lnTo>
                    <a:pt x="1798737" y="14202"/>
                  </a:lnTo>
                  <a:lnTo>
                    <a:pt x="1305663" y="137476"/>
                  </a:lnTo>
                  <a:lnTo>
                    <a:pt x="332813" y="430661"/>
                  </a:lnTo>
                  <a:lnTo>
                    <a:pt x="287320" y="446541"/>
                  </a:lnTo>
                  <a:lnTo>
                    <a:pt x="244624" y="466496"/>
                  </a:lnTo>
                  <a:lnTo>
                    <a:pt x="204866" y="490228"/>
                  </a:lnTo>
                  <a:lnTo>
                    <a:pt x="168188" y="517440"/>
                  </a:lnTo>
                  <a:lnTo>
                    <a:pt x="134731" y="547833"/>
                  </a:lnTo>
                  <a:lnTo>
                    <a:pt x="104636" y="581111"/>
                  </a:lnTo>
                  <a:lnTo>
                    <a:pt x="78045" y="616976"/>
                  </a:lnTo>
                  <a:lnTo>
                    <a:pt x="55099" y="655129"/>
                  </a:lnTo>
                  <a:lnTo>
                    <a:pt x="35940" y="695274"/>
                  </a:lnTo>
                  <a:lnTo>
                    <a:pt x="20709" y="737112"/>
                  </a:lnTo>
                  <a:lnTo>
                    <a:pt x="9548" y="780345"/>
                  </a:lnTo>
                  <a:lnTo>
                    <a:pt x="2598" y="824677"/>
                  </a:lnTo>
                  <a:lnTo>
                    <a:pt x="0" y="869809"/>
                  </a:lnTo>
                  <a:lnTo>
                    <a:pt x="1895" y="915444"/>
                  </a:lnTo>
                  <a:lnTo>
                    <a:pt x="8426" y="961284"/>
                  </a:lnTo>
                  <a:lnTo>
                    <a:pt x="19734" y="1007031"/>
                  </a:lnTo>
                  <a:lnTo>
                    <a:pt x="35613" y="1051944"/>
                  </a:lnTo>
                  <a:lnTo>
                    <a:pt x="55571" y="1094134"/>
                  </a:lnTo>
                  <a:lnTo>
                    <a:pt x="79315" y="1133454"/>
                  </a:lnTo>
                  <a:lnTo>
                    <a:pt x="106552" y="1169759"/>
                  </a:lnTo>
                  <a:lnTo>
                    <a:pt x="136990" y="1202901"/>
                  </a:lnTo>
                  <a:lnTo>
                    <a:pt x="170336" y="1232735"/>
                  </a:lnTo>
                  <a:lnTo>
                    <a:pt x="206298" y="1259113"/>
                  </a:lnTo>
                  <a:lnTo>
                    <a:pt x="244583" y="1281890"/>
                  </a:lnTo>
                  <a:lnTo>
                    <a:pt x="284899" y="1300919"/>
                  </a:lnTo>
                  <a:lnTo>
                    <a:pt x="326953" y="1316053"/>
                  </a:lnTo>
                  <a:lnTo>
                    <a:pt x="370453" y="1327147"/>
                  </a:lnTo>
                  <a:lnTo>
                    <a:pt x="415106" y="1334053"/>
                  </a:lnTo>
                  <a:lnTo>
                    <a:pt x="460620" y="1336625"/>
                  </a:lnTo>
                  <a:lnTo>
                    <a:pt x="506703" y="1334717"/>
                  </a:lnTo>
                  <a:lnTo>
                    <a:pt x="553061" y="1328182"/>
                  </a:lnTo>
                  <a:lnTo>
                    <a:pt x="599402" y="1316875"/>
                  </a:lnTo>
                  <a:lnTo>
                    <a:pt x="2431807" y="763824"/>
                  </a:lnTo>
                  <a:lnTo>
                    <a:pt x="2278513" y="260739"/>
                  </a:lnTo>
                  <a:lnTo>
                    <a:pt x="2261083" y="214418"/>
                  </a:lnTo>
                  <a:lnTo>
                    <a:pt x="2237229" y="171613"/>
                  </a:lnTo>
                  <a:lnTo>
                    <a:pt x="2207767" y="132647"/>
                  </a:lnTo>
                  <a:lnTo>
                    <a:pt x="2173509" y="97839"/>
                  </a:lnTo>
                  <a:lnTo>
                    <a:pt x="2135271" y="67510"/>
                  </a:lnTo>
                  <a:lnTo>
                    <a:pt x="2092144" y="42001"/>
                  </a:lnTo>
                  <a:lnTo>
                    <a:pt x="2046107" y="22554"/>
                  </a:lnTo>
                  <a:lnTo>
                    <a:pt x="1997915" y="9110"/>
                  </a:lnTo>
                  <a:lnTo>
                    <a:pt x="1948326" y="1612"/>
                  </a:lnTo>
                  <a:lnTo>
                    <a:pt x="1898095" y="0"/>
                  </a:lnTo>
                  <a:close/>
                </a:path>
              </a:pathLst>
            </a:custGeom>
            <a:solidFill>
              <a:srgbClr val="B5A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16674470" y="5887007"/>
              <a:ext cx="862965" cy="476885"/>
            </a:xfrm>
            <a:custGeom>
              <a:rect b="b" l="l" r="r" t="t"/>
              <a:pathLst>
                <a:path extrusionOk="0" h="476885" w="862965">
                  <a:moveTo>
                    <a:pt x="829493" y="0"/>
                  </a:moveTo>
                  <a:lnTo>
                    <a:pt x="0" y="363151"/>
                  </a:lnTo>
                  <a:lnTo>
                    <a:pt x="33286" y="476425"/>
                  </a:lnTo>
                  <a:lnTo>
                    <a:pt x="724576" y="175194"/>
                  </a:lnTo>
                  <a:lnTo>
                    <a:pt x="862800" y="116614"/>
                  </a:lnTo>
                  <a:lnTo>
                    <a:pt x="836204" y="26648"/>
                  </a:lnTo>
                  <a:lnTo>
                    <a:pt x="829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16721058" y="6036937"/>
              <a:ext cx="856615" cy="443229"/>
            </a:xfrm>
            <a:custGeom>
              <a:rect b="b" l="l" r="r" t="t"/>
              <a:pathLst>
                <a:path extrusionOk="0" h="443229" w="856615">
                  <a:moveTo>
                    <a:pt x="829608" y="0"/>
                  </a:moveTo>
                  <a:lnTo>
                    <a:pt x="645256" y="78230"/>
                  </a:lnTo>
                  <a:lnTo>
                    <a:pt x="0" y="359821"/>
                  </a:lnTo>
                  <a:lnTo>
                    <a:pt x="26606" y="443106"/>
                  </a:lnTo>
                  <a:lnTo>
                    <a:pt x="856204" y="93285"/>
                  </a:lnTo>
                  <a:lnTo>
                    <a:pt x="829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16754356" y="6160217"/>
              <a:ext cx="1346200" cy="1186179"/>
            </a:xfrm>
            <a:custGeom>
              <a:rect b="b" l="l" r="r" t="t"/>
              <a:pathLst>
                <a:path extrusionOk="0" h="1186179" w="1346200">
                  <a:moveTo>
                    <a:pt x="832958" y="0"/>
                  </a:moveTo>
                  <a:lnTo>
                    <a:pt x="0" y="349811"/>
                  </a:lnTo>
                  <a:lnTo>
                    <a:pt x="253186" y="1186058"/>
                  </a:lnTo>
                  <a:lnTo>
                    <a:pt x="1346032" y="852905"/>
                  </a:lnTo>
                  <a:lnTo>
                    <a:pt x="1326241" y="807400"/>
                  </a:lnTo>
                  <a:lnTo>
                    <a:pt x="1297700" y="766273"/>
                  </a:lnTo>
                  <a:lnTo>
                    <a:pt x="1261676" y="730147"/>
                  </a:lnTo>
                  <a:lnTo>
                    <a:pt x="1219439" y="699643"/>
                  </a:lnTo>
                  <a:lnTo>
                    <a:pt x="1177112" y="677258"/>
                  </a:lnTo>
                  <a:lnTo>
                    <a:pt x="1130711" y="660495"/>
                  </a:lnTo>
                  <a:lnTo>
                    <a:pt x="1081189" y="649980"/>
                  </a:lnTo>
                  <a:lnTo>
                    <a:pt x="1029497" y="646336"/>
                  </a:lnTo>
                  <a:lnTo>
                    <a:pt x="976211" y="466436"/>
                  </a:lnTo>
                  <a:lnTo>
                    <a:pt x="832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16920947" y="6629974"/>
              <a:ext cx="1179830" cy="720090"/>
            </a:xfrm>
            <a:custGeom>
              <a:rect b="b" l="l" r="r" t="t"/>
              <a:pathLst>
                <a:path extrusionOk="0" h="720090" w="1179830">
                  <a:moveTo>
                    <a:pt x="806258" y="0"/>
                  </a:moveTo>
                  <a:lnTo>
                    <a:pt x="802907" y="0"/>
                  </a:lnTo>
                  <a:lnTo>
                    <a:pt x="757174" y="18520"/>
                  </a:lnTo>
                  <a:lnTo>
                    <a:pt x="717739" y="44559"/>
                  </a:lnTo>
                  <a:lnTo>
                    <a:pt x="685592" y="76661"/>
                  </a:lnTo>
                  <a:lnTo>
                    <a:pt x="661725" y="113369"/>
                  </a:lnTo>
                  <a:lnTo>
                    <a:pt x="647129" y="153226"/>
                  </a:lnTo>
                  <a:lnTo>
                    <a:pt x="642796" y="194774"/>
                  </a:lnTo>
                  <a:lnTo>
                    <a:pt x="649718" y="236558"/>
                  </a:lnTo>
                  <a:lnTo>
                    <a:pt x="0" y="433107"/>
                  </a:lnTo>
                  <a:lnTo>
                    <a:pt x="86594" y="719632"/>
                  </a:lnTo>
                  <a:lnTo>
                    <a:pt x="1179440" y="386469"/>
                  </a:lnTo>
                  <a:lnTo>
                    <a:pt x="1162985" y="345932"/>
                  </a:lnTo>
                  <a:lnTo>
                    <a:pt x="1140608" y="308958"/>
                  </a:lnTo>
                  <a:lnTo>
                    <a:pt x="1112802" y="275906"/>
                  </a:lnTo>
                  <a:lnTo>
                    <a:pt x="1080059" y="247131"/>
                  </a:lnTo>
                  <a:lnTo>
                    <a:pt x="1042873" y="222991"/>
                  </a:lnTo>
                  <a:lnTo>
                    <a:pt x="1001737" y="203841"/>
                  </a:lnTo>
                  <a:lnTo>
                    <a:pt x="957143" y="190038"/>
                  </a:lnTo>
                  <a:lnTo>
                    <a:pt x="909584" y="181939"/>
                  </a:lnTo>
                  <a:lnTo>
                    <a:pt x="859554" y="179900"/>
                  </a:lnTo>
                  <a:lnTo>
                    <a:pt x="806258" y="0"/>
                  </a:lnTo>
                  <a:close/>
                </a:path>
              </a:pathLst>
            </a:custGeom>
            <a:solidFill>
              <a:srgbClr val="6339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17625534" y="6791534"/>
              <a:ext cx="110100" cy="768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14678720" y="6683268"/>
              <a:ext cx="1883409" cy="2392679"/>
            </a:xfrm>
            <a:custGeom>
              <a:rect b="b" l="l" r="r" t="t"/>
              <a:pathLst>
                <a:path extrusionOk="0" h="2392679" w="1883409">
                  <a:moveTo>
                    <a:pt x="1369371" y="0"/>
                  </a:moveTo>
                  <a:lnTo>
                    <a:pt x="0" y="1669153"/>
                  </a:lnTo>
                  <a:lnTo>
                    <a:pt x="882894" y="2392115"/>
                  </a:lnTo>
                  <a:lnTo>
                    <a:pt x="911034" y="2349273"/>
                  </a:lnTo>
                  <a:lnTo>
                    <a:pt x="930415" y="2301747"/>
                  </a:lnTo>
                  <a:lnTo>
                    <a:pt x="941037" y="2251098"/>
                  </a:lnTo>
                  <a:lnTo>
                    <a:pt x="942903" y="2198885"/>
                  </a:lnTo>
                  <a:lnTo>
                    <a:pt x="937210" y="2151459"/>
                  </a:lnTo>
                  <a:lnTo>
                    <a:pt x="924963" y="2104348"/>
                  </a:lnTo>
                  <a:lnTo>
                    <a:pt x="905850" y="2057863"/>
                  </a:lnTo>
                  <a:lnTo>
                    <a:pt x="879554" y="2012315"/>
                  </a:lnTo>
                  <a:lnTo>
                    <a:pt x="1802447" y="882884"/>
                  </a:lnTo>
                  <a:lnTo>
                    <a:pt x="1831151" y="842384"/>
                  </a:lnTo>
                  <a:lnTo>
                    <a:pt x="1853398" y="799166"/>
                  </a:lnTo>
                  <a:lnTo>
                    <a:pt x="1869329" y="753710"/>
                  </a:lnTo>
                  <a:lnTo>
                    <a:pt x="1879084" y="706493"/>
                  </a:lnTo>
                  <a:lnTo>
                    <a:pt x="1882802" y="657998"/>
                  </a:lnTo>
                  <a:lnTo>
                    <a:pt x="1880624" y="608702"/>
                  </a:lnTo>
                  <a:lnTo>
                    <a:pt x="1872689" y="559087"/>
                  </a:lnTo>
                  <a:lnTo>
                    <a:pt x="1859138" y="509631"/>
                  </a:lnTo>
                  <a:lnTo>
                    <a:pt x="1840110" y="460815"/>
                  </a:lnTo>
                  <a:lnTo>
                    <a:pt x="1815745" y="413118"/>
                  </a:lnTo>
                  <a:lnTo>
                    <a:pt x="1790883" y="374336"/>
                  </a:lnTo>
                  <a:lnTo>
                    <a:pt x="1761628" y="337741"/>
                  </a:lnTo>
                  <a:lnTo>
                    <a:pt x="1728621" y="303018"/>
                  </a:lnTo>
                  <a:lnTo>
                    <a:pt x="1692503" y="269855"/>
                  </a:lnTo>
                  <a:lnTo>
                    <a:pt x="1369371" y="0"/>
                  </a:lnTo>
                  <a:close/>
                </a:path>
              </a:pathLst>
            </a:custGeom>
            <a:solidFill>
              <a:srgbClr val="FFC5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15215139" y="7612808"/>
              <a:ext cx="776605" cy="626745"/>
            </a:xfrm>
            <a:custGeom>
              <a:rect b="b" l="l" r="r" t="t"/>
              <a:pathLst>
                <a:path extrusionOk="0" h="626745" w="776605">
                  <a:moveTo>
                    <a:pt x="66594" y="0"/>
                  </a:moveTo>
                  <a:lnTo>
                    <a:pt x="0" y="83285"/>
                  </a:lnTo>
                  <a:lnTo>
                    <a:pt x="81833" y="141396"/>
                  </a:lnTo>
                  <a:lnTo>
                    <a:pt x="162977" y="200193"/>
                  </a:lnTo>
                  <a:lnTo>
                    <a:pt x="283521" y="289552"/>
                  </a:lnTo>
                  <a:lnTo>
                    <a:pt x="402823" y="380144"/>
                  </a:lnTo>
                  <a:lnTo>
                    <a:pt x="521071" y="471785"/>
                  </a:lnTo>
                  <a:lnTo>
                    <a:pt x="716313" y="626347"/>
                  </a:lnTo>
                  <a:lnTo>
                    <a:pt x="776311" y="553051"/>
                  </a:lnTo>
                  <a:lnTo>
                    <a:pt x="543423" y="364503"/>
                  </a:lnTo>
                  <a:lnTo>
                    <a:pt x="426439" y="271527"/>
                  </a:lnTo>
                  <a:lnTo>
                    <a:pt x="308348" y="179661"/>
                  </a:lnTo>
                  <a:lnTo>
                    <a:pt x="228727" y="119126"/>
                  </a:lnTo>
                  <a:lnTo>
                    <a:pt x="148198" y="59220"/>
                  </a:lnTo>
                  <a:lnTo>
                    <a:pt x="66594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14682063" y="7726084"/>
              <a:ext cx="1229994" cy="1353184"/>
            </a:xfrm>
            <a:custGeom>
              <a:rect b="b" l="l" r="r" t="t"/>
              <a:pathLst>
                <a:path extrusionOk="0" h="1353184" w="1229994">
                  <a:moveTo>
                    <a:pt x="516424" y="0"/>
                  </a:moveTo>
                  <a:lnTo>
                    <a:pt x="0" y="629677"/>
                  </a:lnTo>
                  <a:lnTo>
                    <a:pt x="882905" y="1352639"/>
                  </a:lnTo>
                  <a:lnTo>
                    <a:pt x="911039" y="1309800"/>
                  </a:lnTo>
                  <a:lnTo>
                    <a:pt x="930418" y="1262270"/>
                  </a:lnTo>
                  <a:lnTo>
                    <a:pt x="941042" y="1211615"/>
                  </a:lnTo>
                  <a:lnTo>
                    <a:pt x="942913" y="1159399"/>
                  </a:lnTo>
                  <a:lnTo>
                    <a:pt x="937220" y="1111978"/>
                  </a:lnTo>
                  <a:lnTo>
                    <a:pt x="924973" y="1064869"/>
                  </a:lnTo>
                  <a:lnTo>
                    <a:pt x="905856" y="1018382"/>
                  </a:lnTo>
                  <a:lnTo>
                    <a:pt x="879554" y="972829"/>
                  </a:lnTo>
                  <a:lnTo>
                    <a:pt x="1229386" y="543051"/>
                  </a:lnTo>
                  <a:lnTo>
                    <a:pt x="994961" y="357102"/>
                  </a:lnTo>
                  <a:lnTo>
                    <a:pt x="876678" y="265282"/>
                  </a:lnTo>
                  <a:lnTo>
                    <a:pt x="757557" y="174849"/>
                  </a:lnTo>
                  <a:lnTo>
                    <a:pt x="677631" y="115560"/>
                  </a:lnTo>
                  <a:lnTo>
                    <a:pt x="597262" y="57231"/>
                  </a:lnTo>
                  <a:lnTo>
                    <a:pt x="516424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4503231" y="5934721"/>
              <a:ext cx="2058034" cy="2038350"/>
            </a:xfrm>
            <a:custGeom>
              <a:rect b="b" l="l" r="r" t="t"/>
              <a:pathLst>
                <a:path extrusionOk="0" h="2038350" w="2058034">
                  <a:moveTo>
                    <a:pt x="461461" y="0"/>
                  </a:moveTo>
                  <a:lnTo>
                    <a:pt x="417454" y="2257"/>
                  </a:lnTo>
                  <a:lnTo>
                    <a:pt x="373800" y="8732"/>
                  </a:lnTo>
                  <a:lnTo>
                    <a:pt x="330824" y="19384"/>
                  </a:lnTo>
                  <a:lnTo>
                    <a:pt x="288854" y="34175"/>
                  </a:lnTo>
                  <a:lnTo>
                    <a:pt x="248218" y="53066"/>
                  </a:lnTo>
                  <a:lnTo>
                    <a:pt x="209240" y="76017"/>
                  </a:lnTo>
                  <a:lnTo>
                    <a:pt x="172250" y="102989"/>
                  </a:lnTo>
                  <a:lnTo>
                    <a:pt x="137572" y="133944"/>
                  </a:lnTo>
                  <a:lnTo>
                    <a:pt x="105536" y="168843"/>
                  </a:lnTo>
                  <a:lnTo>
                    <a:pt x="77185" y="206774"/>
                  </a:lnTo>
                  <a:lnTo>
                    <a:pt x="53324" y="246639"/>
                  </a:lnTo>
                  <a:lnTo>
                    <a:pt x="33914" y="288105"/>
                  </a:lnTo>
                  <a:lnTo>
                    <a:pt x="18915" y="330839"/>
                  </a:lnTo>
                  <a:lnTo>
                    <a:pt x="8289" y="374511"/>
                  </a:lnTo>
                  <a:lnTo>
                    <a:pt x="1997" y="418788"/>
                  </a:lnTo>
                  <a:lnTo>
                    <a:pt x="0" y="463339"/>
                  </a:lnTo>
                  <a:lnTo>
                    <a:pt x="2259" y="507831"/>
                  </a:lnTo>
                  <a:lnTo>
                    <a:pt x="8735" y="551933"/>
                  </a:lnTo>
                  <a:lnTo>
                    <a:pt x="19390" y="595312"/>
                  </a:lnTo>
                  <a:lnTo>
                    <a:pt x="34185" y="637638"/>
                  </a:lnTo>
                  <a:lnTo>
                    <a:pt x="53080" y="678577"/>
                  </a:lnTo>
                  <a:lnTo>
                    <a:pt x="76038" y="717799"/>
                  </a:lnTo>
                  <a:lnTo>
                    <a:pt x="103019" y="754971"/>
                  </a:lnTo>
                  <a:lnTo>
                    <a:pt x="133984" y="789761"/>
                  </a:lnTo>
                  <a:lnTo>
                    <a:pt x="168895" y="821838"/>
                  </a:lnTo>
                  <a:lnTo>
                    <a:pt x="1644756" y="2037896"/>
                  </a:lnTo>
                  <a:lnTo>
                    <a:pt x="1977939" y="1631437"/>
                  </a:lnTo>
                  <a:lnTo>
                    <a:pt x="2006725" y="1591561"/>
                  </a:lnTo>
                  <a:lnTo>
                    <a:pt x="2029123" y="1548329"/>
                  </a:lnTo>
                  <a:lnTo>
                    <a:pt x="2045127" y="1502381"/>
                  </a:lnTo>
                  <a:lnTo>
                    <a:pt x="2054734" y="1454354"/>
                  </a:lnTo>
                  <a:lnTo>
                    <a:pt x="2057937" y="1404889"/>
                  </a:lnTo>
                  <a:lnTo>
                    <a:pt x="2055747" y="1353979"/>
                  </a:lnTo>
                  <a:lnTo>
                    <a:pt x="2046695" y="1304410"/>
                  </a:lnTo>
                  <a:lnTo>
                    <a:pt x="2031239" y="1256707"/>
                  </a:lnTo>
                  <a:lnTo>
                    <a:pt x="2009842" y="1211393"/>
                  </a:lnTo>
                  <a:lnTo>
                    <a:pt x="1982963" y="1168995"/>
                  </a:lnTo>
                  <a:lnTo>
                    <a:pt x="1951062" y="1130037"/>
                  </a:lnTo>
                  <a:lnTo>
                    <a:pt x="1914601" y="1095045"/>
                  </a:lnTo>
                  <a:lnTo>
                    <a:pt x="1534811" y="751882"/>
                  </a:lnTo>
                  <a:lnTo>
                    <a:pt x="751903" y="105546"/>
                  </a:lnTo>
                  <a:lnTo>
                    <a:pt x="714586" y="77193"/>
                  </a:lnTo>
                  <a:lnTo>
                    <a:pt x="675332" y="53329"/>
                  </a:lnTo>
                  <a:lnTo>
                    <a:pt x="634469" y="33917"/>
                  </a:lnTo>
                  <a:lnTo>
                    <a:pt x="592323" y="18917"/>
                  </a:lnTo>
                  <a:lnTo>
                    <a:pt x="549222" y="8290"/>
                  </a:lnTo>
                  <a:lnTo>
                    <a:pt x="505492" y="1998"/>
                  </a:lnTo>
                  <a:lnTo>
                    <a:pt x="461461" y="0"/>
                  </a:lnTo>
                  <a:close/>
                </a:path>
              </a:pathLst>
            </a:custGeom>
            <a:solidFill>
              <a:srgbClr val="FFC5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14678722" y="8122544"/>
              <a:ext cx="1000125" cy="953134"/>
            </a:xfrm>
            <a:custGeom>
              <a:rect b="b" l="l" r="r" t="t"/>
              <a:pathLst>
                <a:path extrusionOk="0" h="953134" w="1000125">
                  <a:moveTo>
                    <a:pt x="189931" y="0"/>
                  </a:moveTo>
                  <a:lnTo>
                    <a:pt x="0" y="229877"/>
                  </a:lnTo>
                  <a:lnTo>
                    <a:pt x="882894" y="952850"/>
                  </a:lnTo>
                  <a:lnTo>
                    <a:pt x="907590" y="917663"/>
                  </a:lnTo>
                  <a:lnTo>
                    <a:pt x="926112" y="879158"/>
                  </a:lnTo>
                  <a:lnTo>
                    <a:pt x="938460" y="837967"/>
                  </a:lnTo>
                  <a:lnTo>
                    <a:pt x="944634" y="794720"/>
                  </a:lnTo>
                  <a:lnTo>
                    <a:pt x="944634" y="750046"/>
                  </a:lnTo>
                  <a:lnTo>
                    <a:pt x="938460" y="704578"/>
                  </a:lnTo>
                  <a:lnTo>
                    <a:pt x="926112" y="658946"/>
                  </a:lnTo>
                  <a:lnTo>
                    <a:pt x="907590" y="613780"/>
                  </a:lnTo>
                  <a:lnTo>
                    <a:pt x="882894" y="569710"/>
                  </a:lnTo>
                  <a:lnTo>
                    <a:pt x="996847" y="429777"/>
                  </a:lnTo>
                  <a:lnTo>
                    <a:pt x="716302" y="429777"/>
                  </a:lnTo>
                  <a:lnTo>
                    <a:pt x="189931" y="0"/>
                  </a:lnTo>
                  <a:close/>
                </a:path>
                <a:path extrusionOk="0" h="953134" w="1000125">
                  <a:moveTo>
                    <a:pt x="868218" y="370843"/>
                  </a:moveTo>
                  <a:lnTo>
                    <a:pt x="824741" y="371912"/>
                  </a:lnTo>
                  <a:lnTo>
                    <a:pt x="783764" y="382130"/>
                  </a:lnTo>
                  <a:lnTo>
                    <a:pt x="747036" y="401438"/>
                  </a:lnTo>
                  <a:lnTo>
                    <a:pt x="716302" y="429777"/>
                  </a:lnTo>
                  <a:lnTo>
                    <a:pt x="996847" y="429777"/>
                  </a:lnTo>
                  <a:lnTo>
                    <a:pt x="999550" y="426458"/>
                  </a:lnTo>
                  <a:lnTo>
                    <a:pt x="996189" y="423118"/>
                  </a:lnTo>
                  <a:lnTo>
                    <a:pt x="955689" y="396387"/>
                  </a:lnTo>
                  <a:lnTo>
                    <a:pt x="912450" y="378982"/>
                  </a:lnTo>
                  <a:lnTo>
                    <a:pt x="868218" y="370843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15396702" y="8607272"/>
              <a:ext cx="116840" cy="63500"/>
            </a:xfrm>
            <a:custGeom>
              <a:rect b="b" l="l" r="r" t="t"/>
              <a:pathLst>
                <a:path extrusionOk="0" h="63500" w="116840">
                  <a:moveTo>
                    <a:pt x="7748" y="0"/>
                  </a:moveTo>
                  <a:lnTo>
                    <a:pt x="3455" y="1581"/>
                  </a:lnTo>
                  <a:lnTo>
                    <a:pt x="1675" y="5256"/>
                  </a:lnTo>
                  <a:lnTo>
                    <a:pt x="0" y="8931"/>
                  </a:lnTo>
                  <a:lnTo>
                    <a:pt x="1570" y="13287"/>
                  </a:lnTo>
                  <a:lnTo>
                    <a:pt x="108897" y="63359"/>
                  </a:lnTo>
                  <a:lnTo>
                    <a:pt x="113190" y="61757"/>
                  </a:lnTo>
                  <a:lnTo>
                    <a:pt x="114970" y="58102"/>
                  </a:lnTo>
                  <a:lnTo>
                    <a:pt x="116645" y="54427"/>
                  </a:lnTo>
                  <a:lnTo>
                    <a:pt x="115075" y="50061"/>
                  </a:lnTo>
                  <a:lnTo>
                    <a:pt x="7748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5170216" y="5975374"/>
              <a:ext cx="556259" cy="450214"/>
            </a:xfrm>
            <a:custGeom>
              <a:rect b="b" l="l" r="r" t="t"/>
              <a:pathLst>
                <a:path extrusionOk="0" h="450214" w="556259">
                  <a:moveTo>
                    <a:pt x="9748" y="0"/>
                  </a:moveTo>
                  <a:lnTo>
                    <a:pt x="5130" y="502"/>
                  </a:lnTo>
                  <a:lnTo>
                    <a:pt x="2617" y="3664"/>
                  </a:lnTo>
                  <a:lnTo>
                    <a:pt x="0" y="6827"/>
                  </a:lnTo>
                  <a:lnTo>
                    <a:pt x="523" y="11434"/>
                  </a:lnTo>
                  <a:lnTo>
                    <a:pt x="546580" y="449619"/>
                  </a:lnTo>
                  <a:lnTo>
                    <a:pt x="551187" y="449106"/>
                  </a:lnTo>
                  <a:lnTo>
                    <a:pt x="556213" y="442792"/>
                  </a:lnTo>
                  <a:lnTo>
                    <a:pt x="555794" y="438185"/>
                  </a:lnTo>
                  <a:lnTo>
                    <a:pt x="12879" y="2544"/>
                  </a:lnTo>
                  <a:lnTo>
                    <a:pt x="9748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3389441" y="4667639"/>
              <a:ext cx="1602740" cy="619760"/>
            </a:xfrm>
            <a:custGeom>
              <a:rect b="b" l="l" r="r" t="t"/>
              <a:pathLst>
                <a:path extrusionOk="0" h="619760" w="1602740">
                  <a:moveTo>
                    <a:pt x="1602453" y="0"/>
                  </a:moveTo>
                  <a:lnTo>
                    <a:pt x="1029486" y="13329"/>
                  </a:lnTo>
                  <a:lnTo>
                    <a:pt x="0" y="606368"/>
                  </a:lnTo>
                  <a:lnTo>
                    <a:pt x="536318" y="619687"/>
                  </a:lnTo>
                  <a:lnTo>
                    <a:pt x="1602453" y="0"/>
                  </a:lnTo>
                  <a:close/>
                </a:path>
              </a:pathLst>
            </a:custGeom>
            <a:solidFill>
              <a:srgbClr val="6339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13389441" y="4667637"/>
              <a:ext cx="1623059" cy="680085"/>
            </a:xfrm>
            <a:custGeom>
              <a:rect b="b" l="l" r="r" t="t"/>
              <a:pathLst>
                <a:path extrusionOk="0" h="680085" w="1623059">
                  <a:moveTo>
                    <a:pt x="1602453" y="0"/>
                  </a:moveTo>
                  <a:lnTo>
                    <a:pt x="0" y="606368"/>
                  </a:lnTo>
                  <a:lnTo>
                    <a:pt x="36648" y="669665"/>
                  </a:lnTo>
                  <a:lnTo>
                    <a:pt x="569710" y="679665"/>
                  </a:lnTo>
                  <a:lnTo>
                    <a:pt x="1622453" y="73296"/>
                  </a:lnTo>
                  <a:lnTo>
                    <a:pt x="1602453" y="0"/>
                  </a:lnTo>
                  <a:close/>
                </a:path>
              </a:pathLst>
            </a:custGeom>
            <a:solidFill>
              <a:srgbClr val="6339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13074308" y="4099321"/>
              <a:ext cx="1344930" cy="1178560"/>
            </a:xfrm>
            <a:custGeom>
              <a:rect b="b" l="l" r="r" t="t"/>
              <a:pathLst>
                <a:path extrusionOk="0" h="1178560" w="1344930">
                  <a:moveTo>
                    <a:pt x="932310" y="0"/>
                  </a:moveTo>
                  <a:lnTo>
                    <a:pt x="888091" y="15253"/>
                  </a:lnTo>
                  <a:lnTo>
                    <a:pt x="58598" y="495008"/>
                  </a:lnTo>
                  <a:lnTo>
                    <a:pt x="23242" y="526088"/>
                  </a:lnTo>
                  <a:lnTo>
                    <a:pt x="3189" y="566225"/>
                  </a:lnTo>
                  <a:lnTo>
                    <a:pt x="0" y="610734"/>
                  </a:lnTo>
                  <a:lnTo>
                    <a:pt x="15238" y="654930"/>
                  </a:lnTo>
                  <a:lnTo>
                    <a:pt x="315135" y="1178003"/>
                  </a:lnTo>
                  <a:lnTo>
                    <a:pt x="1344622" y="581634"/>
                  </a:lnTo>
                  <a:lnTo>
                    <a:pt x="1048097" y="58571"/>
                  </a:lnTo>
                  <a:lnTo>
                    <a:pt x="1017011" y="23219"/>
                  </a:lnTo>
                  <a:lnTo>
                    <a:pt x="976850" y="3175"/>
                  </a:lnTo>
                  <a:lnTo>
                    <a:pt x="932310" y="0"/>
                  </a:lnTo>
                  <a:close/>
                </a:path>
              </a:pathLst>
            </a:custGeom>
            <a:solidFill>
              <a:srgbClr val="6339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13193675" y="4202451"/>
              <a:ext cx="1102994" cy="925195"/>
            </a:xfrm>
            <a:custGeom>
              <a:rect b="b" l="l" r="r" t="t"/>
              <a:pathLst>
                <a:path extrusionOk="0" h="925195" w="1102994">
                  <a:moveTo>
                    <a:pt x="833750" y="0"/>
                  </a:moveTo>
                  <a:lnTo>
                    <a:pt x="22465" y="461847"/>
                  </a:lnTo>
                  <a:lnTo>
                    <a:pt x="0" y="505885"/>
                  </a:lnTo>
                  <a:lnTo>
                    <a:pt x="5816" y="521813"/>
                  </a:lnTo>
                  <a:lnTo>
                    <a:pt x="45815" y="588450"/>
                  </a:lnTo>
                  <a:lnTo>
                    <a:pt x="139121" y="751702"/>
                  </a:lnTo>
                  <a:lnTo>
                    <a:pt x="169057" y="801679"/>
                  </a:lnTo>
                  <a:lnTo>
                    <a:pt x="225705" y="901624"/>
                  </a:lnTo>
                  <a:lnTo>
                    <a:pt x="237882" y="915939"/>
                  </a:lnTo>
                  <a:lnTo>
                    <a:pt x="253196" y="923697"/>
                  </a:lnTo>
                  <a:lnTo>
                    <a:pt x="269767" y="924583"/>
                  </a:lnTo>
                  <a:lnTo>
                    <a:pt x="285713" y="918283"/>
                  </a:lnTo>
                  <a:lnTo>
                    <a:pt x="1078663" y="461847"/>
                  </a:lnTo>
                  <a:lnTo>
                    <a:pt x="1092992" y="451589"/>
                  </a:lnTo>
                  <a:lnTo>
                    <a:pt x="1101097" y="437274"/>
                  </a:lnTo>
                  <a:lnTo>
                    <a:pt x="1102959" y="421086"/>
                  </a:lnTo>
                  <a:lnTo>
                    <a:pt x="1098558" y="405210"/>
                  </a:lnTo>
                  <a:lnTo>
                    <a:pt x="892082" y="48718"/>
                  </a:lnTo>
                  <a:lnTo>
                    <a:pt x="878669" y="22070"/>
                  </a:lnTo>
                  <a:lnTo>
                    <a:pt x="841246" y="260"/>
                  </a:lnTo>
                  <a:lnTo>
                    <a:pt x="833750" y="0"/>
                  </a:lnTo>
                  <a:close/>
                </a:path>
              </a:pathLst>
            </a:custGeom>
            <a:solidFill>
              <a:srgbClr val="B5A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13488517" y="5293976"/>
              <a:ext cx="217500" cy="765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13359391" y="3841381"/>
              <a:ext cx="1056640" cy="1285875"/>
            </a:xfrm>
            <a:custGeom>
              <a:rect b="b" l="l" r="r" t="t"/>
              <a:pathLst>
                <a:path extrusionOk="0" h="1285875" w="1056640">
                  <a:moveTo>
                    <a:pt x="30051" y="533062"/>
                  </a:moveTo>
                  <a:lnTo>
                    <a:pt x="19988" y="726302"/>
                  </a:lnTo>
                  <a:lnTo>
                    <a:pt x="0" y="1162749"/>
                  </a:lnTo>
                  <a:lnTo>
                    <a:pt x="56637" y="1262694"/>
                  </a:lnTo>
                  <a:lnTo>
                    <a:pt x="59987" y="1269364"/>
                  </a:lnTo>
                  <a:lnTo>
                    <a:pt x="66699" y="1276023"/>
                  </a:lnTo>
                  <a:lnTo>
                    <a:pt x="73296" y="1279353"/>
                  </a:lnTo>
                  <a:lnTo>
                    <a:pt x="83849" y="1283569"/>
                  </a:lnTo>
                  <a:lnTo>
                    <a:pt x="95004" y="1285600"/>
                  </a:lnTo>
                  <a:lnTo>
                    <a:pt x="106141" y="1284508"/>
                  </a:lnTo>
                  <a:lnTo>
                    <a:pt x="116635" y="1279353"/>
                  </a:lnTo>
                  <a:lnTo>
                    <a:pt x="546465" y="1032816"/>
                  </a:lnTo>
                  <a:lnTo>
                    <a:pt x="613070" y="996168"/>
                  </a:lnTo>
                  <a:lnTo>
                    <a:pt x="862895" y="849576"/>
                  </a:lnTo>
                  <a:lnTo>
                    <a:pt x="912946" y="822917"/>
                  </a:lnTo>
                  <a:lnTo>
                    <a:pt x="925816" y="810735"/>
                  </a:lnTo>
                  <a:lnTo>
                    <a:pt x="933725" y="795431"/>
                  </a:lnTo>
                  <a:lnTo>
                    <a:pt x="935407" y="778878"/>
                  </a:lnTo>
                  <a:lnTo>
                    <a:pt x="934458" y="776280"/>
                  </a:lnTo>
                  <a:lnTo>
                    <a:pt x="313173" y="776280"/>
                  </a:lnTo>
                  <a:lnTo>
                    <a:pt x="159984" y="643006"/>
                  </a:lnTo>
                  <a:lnTo>
                    <a:pt x="30051" y="533062"/>
                  </a:lnTo>
                  <a:close/>
                </a:path>
                <a:path extrusionOk="0" h="1285875" w="1056640">
                  <a:moveTo>
                    <a:pt x="466477" y="0"/>
                  </a:moveTo>
                  <a:lnTo>
                    <a:pt x="363224" y="526402"/>
                  </a:lnTo>
                  <a:lnTo>
                    <a:pt x="313173" y="776280"/>
                  </a:lnTo>
                  <a:lnTo>
                    <a:pt x="934458" y="776280"/>
                  </a:lnTo>
                  <a:lnTo>
                    <a:pt x="929594" y="762950"/>
                  </a:lnTo>
                  <a:lnTo>
                    <a:pt x="1012991" y="486424"/>
                  </a:lnTo>
                  <a:lnTo>
                    <a:pt x="932851" y="486424"/>
                  </a:lnTo>
                  <a:lnTo>
                    <a:pt x="900964" y="416458"/>
                  </a:lnTo>
                  <a:lnTo>
                    <a:pt x="712962" y="416458"/>
                  </a:lnTo>
                  <a:lnTo>
                    <a:pt x="679654" y="356491"/>
                  </a:lnTo>
                  <a:lnTo>
                    <a:pt x="466477" y="0"/>
                  </a:lnTo>
                  <a:close/>
                </a:path>
                <a:path extrusionOk="0" h="1285875" w="1056640">
                  <a:moveTo>
                    <a:pt x="1056198" y="343162"/>
                  </a:moveTo>
                  <a:lnTo>
                    <a:pt x="932851" y="486424"/>
                  </a:lnTo>
                  <a:lnTo>
                    <a:pt x="1012991" y="486424"/>
                  </a:lnTo>
                  <a:lnTo>
                    <a:pt x="1056198" y="343162"/>
                  </a:lnTo>
                  <a:close/>
                </a:path>
                <a:path extrusionOk="0" h="1285875" w="1056640">
                  <a:moveTo>
                    <a:pt x="829597" y="259866"/>
                  </a:moveTo>
                  <a:lnTo>
                    <a:pt x="723014" y="403129"/>
                  </a:lnTo>
                  <a:lnTo>
                    <a:pt x="712962" y="416458"/>
                  </a:lnTo>
                  <a:lnTo>
                    <a:pt x="900964" y="416458"/>
                  </a:lnTo>
                  <a:lnTo>
                    <a:pt x="829597" y="259866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13917484" y="4865830"/>
              <a:ext cx="616584" cy="393700"/>
            </a:xfrm>
            <a:custGeom>
              <a:rect b="b" l="l" r="r" t="t"/>
              <a:pathLst>
                <a:path extrusionOk="0" h="393700" w="616584">
                  <a:moveTo>
                    <a:pt x="607510" y="0"/>
                  </a:moveTo>
                  <a:lnTo>
                    <a:pt x="604170" y="2146"/>
                  </a:lnTo>
                  <a:lnTo>
                    <a:pt x="4397" y="378627"/>
                  </a:lnTo>
                  <a:lnTo>
                    <a:pt x="1036" y="380773"/>
                  </a:lnTo>
                  <a:lnTo>
                    <a:pt x="0" y="385297"/>
                  </a:lnTo>
                  <a:lnTo>
                    <a:pt x="2094" y="388731"/>
                  </a:lnTo>
                  <a:lnTo>
                    <a:pt x="4293" y="392155"/>
                  </a:lnTo>
                  <a:lnTo>
                    <a:pt x="8795" y="393192"/>
                  </a:lnTo>
                  <a:lnTo>
                    <a:pt x="615363" y="12407"/>
                  </a:lnTo>
                  <a:lnTo>
                    <a:pt x="616421" y="7884"/>
                  </a:lnTo>
                  <a:lnTo>
                    <a:pt x="612023" y="1026"/>
                  </a:lnTo>
                  <a:lnTo>
                    <a:pt x="607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14363855" y="4722557"/>
              <a:ext cx="223200" cy="1401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3520955" y="4722556"/>
              <a:ext cx="859790" cy="509904"/>
            </a:xfrm>
            <a:custGeom>
              <a:rect b="b" l="l" r="r" t="t"/>
              <a:pathLst>
                <a:path extrusionOk="0" h="509904" w="859790">
                  <a:moveTo>
                    <a:pt x="851073" y="0"/>
                  </a:moveTo>
                  <a:lnTo>
                    <a:pt x="4711" y="495126"/>
                  </a:lnTo>
                  <a:lnTo>
                    <a:pt x="1151" y="497168"/>
                  </a:lnTo>
                  <a:lnTo>
                    <a:pt x="0" y="501660"/>
                  </a:lnTo>
                  <a:lnTo>
                    <a:pt x="2094" y="505157"/>
                  </a:lnTo>
                  <a:lnTo>
                    <a:pt x="4073" y="508644"/>
                  </a:lnTo>
                  <a:lnTo>
                    <a:pt x="8586" y="509827"/>
                  </a:lnTo>
                  <a:lnTo>
                    <a:pt x="12031" y="507775"/>
                  </a:lnTo>
                  <a:lnTo>
                    <a:pt x="854937" y="14701"/>
                  </a:lnTo>
                  <a:lnTo>
                    <a:pt x="858507" y="12648"/>
                  </a:lnTo>
                  <a:lnTo>
                    <a:pt x="859649" y="8167"/>
                  </a:lnTo>
                  <a:lnTo>
                    <a:pt x="857555" y="4670"/>
                  </a:lnTo>
                  <a:lnTo>
                    <a:pt x="855576" y="1172"/>
                  </a:lnTo>
                  <a:lnTo>
                    <a:pt x="8510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3436027" y="4787570"/>
              <a:ext cx="473709" cy="339725"/>
            </a:xfrm>
            <a:custGeom>
              <a:rect b="b" l="l" r="r" t="t"/>
              <a:pathLst>
                <a:path extrusionOk="0" h="339725" w="473709">
                  <a:moveTo>
                    <a:pt x="53296" y="0"/>
                  </a:moveTo>
                  <a:lnTo>
                    <a:pt x="34148" y="119105"/>
                  </a:lnTo>
                  <a:lnTo>
                    <a:pt x="16764" y="227695"/>
                  </a:lnTo>
                  <a:lnTo>
                    <a:pt x="0" y="333162"/>
                  </a:lnTo>
                  <a:lnTo>
                    <a:pt x="10518" y="337376"/>
                  </a:lnTo>
                  <a:lnTo>
                    <a:pt x="21679" y="339405"/>
                  </a:lnTo>
                  <a:lnTo>
                    <a:pt x="32841" y="338313"/>
                  </a:lnTo>
                  <a:lnTo>
                    <a:pt x="43359" y="333162"/>
                  </a:lnTo>
                  <a:lnTo>
                    <a:pt x="351135" y="156581"/>
                  </a:lnTo>
                  <a:lnTo>
                    <a:pt x="239887" y="156581"/>
                  </a:lnTo>
                  <a:lnTo>
                    <a:pt x="53296" y="0"/>
                  </a:lnTo>
                  <a:close/>
                </a:path>
                <a:path extrusionOk="0" h="339725" w="473709">
                  <a:moveTo>
                    <a:pt x="403129" y="3329"/>
                  </a:moveTo>
                  <a:lnTo>
                    <a:pt x="239887" y="156581"/>
                  </a:lnTo>
                  <a:lnTo>
                    <a:pt x="351135" y="156581"/>
                  </a:lnTo>
                  <a:lnTo>
                    <a:pt x="473085" y="86615"/>
                  </a:lnTo>
                  <a:lnTo>
                    <a:pt x="403129" y="3329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13972452" y="4327808"/>
              <a:ext cx="253365" cy="509904"/>
            </a:xfrm>
            <a:custGeom>
              <a:rect b="b" l="l" r="r" t="t"/>
              <a:pathLst>
                <a:path extrusionOk="0" h="509904" w="253365">
                  <a:moveTo>
                    <a:pt x="129943" y="0"/>
                  </a:moveTo>
                  <a:lnTo>
                    <a:pt x="0" y="509743"/>
                  </a:lnTo>
                  <a:lnTo>
                    <a:pt x="253186" y="366480"/>
                  </a:lnTo>
                  <a:lnTo>
                    <a:pt x="253186" y="336502"/>
                  </a:lnTo>
                  <a:lnTo>
                    <a:pt x="196538" y="336502"/>
                  </a:lnTo>
                  <a:lnTo>
                    <a:pt x="129943" y="0"/>
                  </a:lnTo>
                  <a:close/>
                </a:path>
                <a:path extrusionOk="0" h="509904" w="253365">
                  <a:moveTo>
                    <a:pt x="253186" y="283195"/>
                  </a:moveTo>
                  <a:lnTo>
                    <a:pt x="196538" y="336502"/>
                  </a:lnTo>
                  <a:lnTo>
                    <a:pt x="253186" y="336502"/>
                  </a:lnTo>
                  <a:lnTo>
                    <a:pt x="253186" y="283195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33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1350744" y="868342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0"/>
                </a:lnTo>
                <a:lnTo>
                  <a:pt x="146592" y="21682"/>
                </a:lnTo>
                <a:lnTo>
                  <a:pt x="0" y="168274"/>
                </a:lnTo>
                <a:lnTo>
                  <a:pt x="104708" y="272983"/>
                </a:lnTo>
                <a:lnTo>
                  <a:pt x="251301" y="126391"/>
                </a:lnTo>
                <a:lnTo>
                  <a:pt x="267563" y="101899"/>
                </a:lnTo>
                <a:lnTo>
                  <a:pt x="272983" y="74037"/>
                </a:lnTo>
                <a:lnTo>
                  <a:pt x="267563" y="46174"/>
                </a:lnTo>
                <a:lnTo>
                  <a:pt x="251301" y="21682"/>
                </a:lnTo>
                <a:lnTo>
                  <a:pt x="226809" y="5420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949275" y="743389"/>
            <a:ext cx="2190050" cy="39819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3"/>
          <p:cNvSpPr/>
          <p:nvPr/>
        </p:nvSpPr>
        <p:spPr>
          <a:xfrm>
            <a:off x="1864069" y="727935"/>
            <a:ext cx="6692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ru-RU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Защита концепции продукта</a:t>
            </a: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endParaRPr b="0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1350744" y="868334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2"/>
                </a:lnTo>
                <a:lnTo>
                  <a:pt x="146592" y="21690"/>
                </a:lnTo>
                <a:lnTo>
                  <a:pt x="0" y="168282"/>
                </a:lnTo>
                <a:lnTo>
                  <a:pt x="104708" y="272991"/>
                </a:lnTo>
                <a:lnTo>
                  <a:pt x="251301" y="126399"/>
                </a:lnTo>
                <a:lnTo>
                  <a:pt x="267563" y="101904"/>
                </a:lnTo>
                <a:lnTo>
                  <a:pt x="272983" y="74044"/>
                </a:lnTo>
                <a:lnTo>
                  <a:pt x="267563" y="46185"/>
                </a:lnTo>
                <a:lnTo>
                  <a:pt x="251301" y="21690"/>
                </a:lnTo>
                <a:lnTo>
                  <a:pt x="226809" y="5422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>
            <p:ph type="title"/>
          </p:nvPr>
        </p:nvSpPr>
        <p:spPr>
          <a:xfrm>
            <a:off x="1318265" y="5080452"/>
            <a:ext cx="13035901" cy="21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508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9600">
                <a:solidFill>
                  <a:srgbClr val="000000"/>
                </a:solidFill>
              </a:rPr>
              <a:t>Концепция продукта</a:t>
            </a:r>
            <a:br>
              <a:rPr b="1" lang="ru-RU" sz="9600">
                <a:solidFill>
                  <a:srgbClr val="000000"/>
                </a:solidFill>
              </a:rPr>
            </a:br>
            <a:r>
              <a:rPr b="1" lang="ru-RU" sz="9600">
                <a:solidFill>
                  <a:srgbClr val="000000"/>
                </a:solidFill>
              </a:rPr>
              <a:t>(</a:t>
            </a:r>
            <a:r>
              <a:rPr b="1" lang="ru-RU" sz="9600">
                <a:solidFill>
                  <a:schemeClr val="dk1"/>
                </a:solidFill>
              </a:rPr>
              <a:t>pitch deck</a:t>
            </a:r>
            <a:r>
              <a:rPr b="1" lang="ru-RU" sz="9600">
                <a:solidFill>
                  <a:srgbClr val="000000"/>
                </a:solidFill>
              </a:rPr>
              <a:t>)</a:t>
            </a:r>
            <a:endParaRPr b="1" sz="9600">
              <a:solidFill>
                <a:srgbClr val="000000"/>
              </a:solidFill>
            </a:endParaRPr>
          </a:p>
        </p:txBody>
      </p:sp>
      <p:pic>
        <p:nvPicPr>
          <p:cNvPr id="140" name="Google Shape;1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9275" y="743389"/>
            <a:ext cx="2190050" cy="3981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"/>
          <p:cNvGrpSpPr/>
          <p:nvPr/>
        </p:nvGrpSpPr>
        <p:grpSpPr>
          <a:xfrm>
            <a:off x="14617350" y="3269050"/>
            <a:ext cx="4627500" cy="6136024"/>
            <a:chOff x="13299491" y="2583381"/>
            <a:chExt cx="4627500" cy="6136024"/>
          </a:xfrm>
        </p:grpSpPr>
        <p:sp>
          <p:nvSpPr>
            <p:cNvPr id="142" name="Google Shape;142;p2"/>
            <p:cNvSpPr/>
            <p:nvPr/>
          </p:nvSpPr>
          <p:spPr>
            <a:xfrm>
              <a:off x="13825861" y="3129776"/>
              <a:ext cx="3508375" cy="4711065"/>
            </a:xfrm>
            <a:custGeom>
              <a:rect b="b" l="l" r="r" t="t"/>
              <a:pathLst>
                <a:path extrusionOk="0" h="4711065" w="3508375">
                  <a:moveTo>
                    <a:pt x="2358776" y="3329"/>
                  </a:moveTo>
                  <a:lnTo>
                    <a:pt x="0" y="3329"/>
                  </a:lnTo>
                  <a:lnTo>
                    <a:pt x="0" y="2861881"/>
                  </a:lnTo>
                  <a:lnTo>
                    <a:pt x="149943" y="3061770"/>
                  </a:lnTo>
                  <a:lnTo>
                    <a:pt x="102457" y="3085928"/>
                  </a:lnTo>
                  <a:lnTo>
                    <a:pt x="54350" y="3109562"/>
                  </a:lnTo>
                  <a:lnTo>
                    <a:pt x="0" y="3135066"/>
                  </a:lnTo>
                  <a:lnTo>
                    <a:pt x="0" y="4710935"/>
                  </a:lnTo>
                  <a:lnTo>
                    <a:pt x="3508165" y="4710935"/>
                  </a:lnTo>
                  <a:lnTo>
                    <a:pt x="3508165" y="559721"/>
                  </a:lnTo>
                  <a:lnTo>
                    <a:pt x="2968496" y="559721"/>
                  </a:lnTo>
                  <a:lnTo>
                    <a:pt x="2948248" y="513073"/>
                  </a:lnTo>
                  <a:lnTo>
                    <a:pt x="2265480" y="513073"/>
                  </a:lnTo>
                  <a:lnTo>
                    <a:pt x="2358776" y="3329"/>
                  </a:lnTo>
                  <a:close/>
                </a:path>
                <a:path extrusionOk="0" h="4711065" w="3508375">
                  <a:moveTo>
                    <a:pt x="3131737" y="43307"/>
                  </a:moveTo>
                  <a:lnTo>
                    <a:pt x="2968496" y="559721"/>
                  </a:lnTo>
                  <a:lnTo>
                    <a:pt x="3508165" y="559721"/>
                  </a:lnTo>
                  <a:lnTo>
                    <a:pt x="3508165" y="79955"/>
                  </a:lnTo>
                  <a:lnTo>
                    <a:pt x="3271628" y="79955"/>
                  </a:lnTo>
                  <a:lnTo>
                    <a:pt x="3131737" y="43307"/>
                  </a:lnTo>
                  <a:close/>
                </a:path>
                <a:path extrusionOk="0" h="4711065" w="3508375">
                  <a:moveTo>
                    <a:pt x="2815202" y="206559"/>
                  </a:moveTo>
                  <a:lnTo>
                    <a:pt x="2265480" y="513073"/>
                  </a:lnTo>
                  <a:lnTo>
                    <a:pt x="2948248" y="513073"/>
                  </a:lnTo>
                  <a:lnTo>
                    <a:pt x="2815202" y="206559"/>
                  </a:lnTo>
                  <a:close/>
                </a:path>
                <a:path extrusionOk="0" h="4711065" w="3508375">
                  <a:moveTo>
                    <a:pt x="3508165" y="0"/>
                  </a:moveTo>
                  <a:lnTo>
                    <a:pt x="3318328" y="0"/>
                  </a:lnTo>
                  <a:lnTo>
                    <a:pt x="3271628" y="79955"/>
                  </a:lnTo>
                  <a:lnTo>
                    <a:pt x="3508165" y="79955"/>
                  </a:lnTo>
                  <a:lnTo>
                    <a:pt x="3508165" y="0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868656" y="3902721"/>
              <a:ext cx="2465705" cy="3272154"/>
            </a:xfrm>
            <a:custGeom>
              <a:rect b="b" l="l" r="r" t="t"/>
              <a:pathLst>
                <a:path extrusionOk="0" h="3272154" w="2465705">
                  <a:moveTo>
                    <a:pt x="0" y="0"/>
                  </a:moveTo>
                  <a:lnTo>
                    <a:pt x="69945" y="146592"/>
                  </a:lnTo>
                  <a:lnTo>
                    <a:pt x="2368828" y="3271670"/>
                  </a:lnTo>
                  <a:lnTo>
                    <a:pt x="2465369" y="3058451"/>
                  </a:lnTo>
                  <a:lnTo>
                    <a:pt x="2465369" y="1002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267986" y="2753292"/>
              <a:ext cx="563244" cy="460375"/>
            </a:xfrm>
            <a:custGeom>
              <a:rect b="b" l="l" r="r" t="t"/>
              <a:pathLst>
                <a:path extrusionOk="0" h="460375" w="563244">
                  <a:moveTo>
                    <a:pt x="239887" y="0"/>
                  </a:moveTo>
                  <a:lnTo>
                    <a:pt x="0" y="459766"/>
                  </a:lnTo>
                  <a:lnTo>
                    <a:pt x="293184" y="379799"/>
                  </a:lnTo>
                  <a:lnTo>
                    <a:pt x="563019" y="23318"/>
                  </a:lnTo>
                  <a:lnTo>
                    <a:pt x="239887" y="0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7024194" y="2583381"/>
              <a:ext cx="170180" cy="263525"/>
            </a:xfrm>
            <a:custGeom>
              <a:rect b="b" l="l" r="r" t="t"/>
              <a:pathLst>
                <a:path extrusionOk="0" h="263525" w="170180">
                  <a:moveTo>
                    <a:pt x="0" y="0"/>
                  </a:moveTo>
                  <a:lnTo>
                    <a:pt x="0" y="263206"/>
                  </a:lnTo>
                  <a:lnTo>
                    <a:pt x="169942" y="169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2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7107541" y="7630821"/>
              <a:ext cx="370205" cy="309879"/>
            </a:xfrm>
            <a:custGeom>
              <a:rect b="b" l="l" r="r" t="t"/>
              <a:pathLst>
                <a:path extrusionOk="0" h="309879" w="370205">
                  <a:moveTo>
                    <a:pt x="319780" y="0"/>
                  </a:moveTo>
                  <a:lnTo>
                    <a:pt x="0" y="0"/>
                  </a:lnTo>
                  <a:lnTo>
                    <a:pt x="0" y="263206"/>
                  </a:lnTo>
                  <a:lnTo>
                    <a:pt x="369831" y="309854"/>
                  </a:lnTo>
                  <a:lnTo>
                    <a:pt x="319780" y="0"/>
                  </a:lnTo>
                  <a:close/>
                </a:path>
              </a:pathLst>
            </a:custGeom>
            <a:solidFill>
              <a:srgbClr val="FB2C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299491" y="3133105"/>
              <a:ext cx="4627500" cy="55863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"/>
          <p:cNvSpPr/>
          <p:nvPr/>
        </p:nvSpPr>
        <p:spPr>
          <a:xfrm>
            <a:off x="1864069" y="727935"/>
            <a:ext cx="6692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ru-RU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Защита концепции продукта</a:t>
            </a: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endParaRPr b="0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ddc92ed7_0_0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01ddc92ed7_0_0"/>
          <p:cNvSpPr/>
          <p:nvPr/>
        </p:nvSpPr>
        <p:spPr>
          <a:xfrm>
            <a:off x="1350744" y="868342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0"/>
                </a:lnTo>
                <a:lnTo>
                  <a:pt x="146592" y="21682"/>
                </a:lnTo>
                <a:lnTo>
                  <a:pt x="0" y="168274"/>
                </a:lnTo>
                <a:lnTo>
                  <a:pt x="104708" y="272983"/>
                </a:lnTo>
                <a:lnTo>
                  <a:pt x="251301" y="126391"/>
                </a:lnTo>
                <a:lnTo>
                  <a:pt x="267563" y="101899"/>
                </a:lnTo>
                <a:lnTo>
                  <a:pt x="272983" y="74037"/>
                </a:lnTo>
                <a:lnTo>
                  <a:pt x="267563" y="46174"/>
                </a:lnTo>
                <a:lnTo>
                  <a:pt x="251301" y="21682"/>
                </a:lnTo>
                <a:lnTo>
                  <a:pt x="226809" y="5420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01ddc92ed7_0_0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01ddc92ed7_0_0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01ddc92e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9275" y="743389"/>
            <a:ext cx="2190050" cy="39819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01ddc92ed7_0_0"/>
          <p:cNvSpPr txBox="1"/>
          <p:nvPr/>
        </p:nvSpPr>
        <p:spPr>
          <a:xfrm>
            <a:off x="849086" y="1330664"/>
            <a:ext cx="721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Линия рассказа (разделы). </a:t>
            </a:r>
            <a:endParaRPr b="1" i="0" sz="40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59" name="Google Shape;159;g101ddc92ed7_0_0"/>
          <p:cNvGraphicFramePr/>
          <p:nvPr/>
        </p:nvGraphicFramePr>
        <p:xfrm>
          <a:off x="952500" y="27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{92EE2D31-0EE4-4BED-8B0E-372992BA7DE2}</a:tableStyleId>
              </a:tblPr>
              <a:tblGrid>
                <a:gridCol w="9099550"/>
                <a:gridCol w="909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1 - 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Ваша большая идея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1 - 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Цепляем Спонсора одной фразой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2 - 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Проблема и Наша целевая аудитория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2 - 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Мы решаем эту большую болезненную проблему для этих людей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3 - 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Решение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3 - 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 этим Решением, которое обладает уникальными конкурентными преимуществами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4 - 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Продукт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4 - 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Вот как работает наш продукт в 3-х простых шагах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5 - 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Конкуренты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5 - 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Вот с кем мы конкурируем и почему мы их превзойдем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- Бизнес-модель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- Вот как мы зарабатываем деньги, и почему это будет масштабироваться</a:t>
                      </a:r>
                      <a:endParaRPr sz="2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- План запуска (MVP)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- Как планируем запускать продукт</a:t>
                      </a:r>
                      <a:endParaRPr sz="2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- Ключевые метрики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8 - </a:t>
                      </a:r>
                      <a:r>
                        <a:rPr lang="ru-RU" sz="2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Вот как мы будем оценивать свой прогресс</a:t>
                      </a:r>
                      <a:endParaRPr sz="2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973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g101ddc92ed7_0_0"/>
          <p:cNvSpPr/>
          <p:nvPr/>
        </p:nvSpPr>
        <p:spPr>
          <a:xfrm>
            <a:off x="1864069" y="727935"/>
            <a:ext cx="6692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ru-RU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Защита концепции продукта</a:t>
            </a: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endParaRPr b="0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350744" y="868342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0"/>
                </a:lnTo>
                <a:lnTo>
                  <a:pt x="146592" y="21682"/>
                </a:lnTo>
                <a:lnTo>
                  <a:pt x="0" y="168274"/>
                </a:lnTo>
                <a:lnTo>
                  <a:pt x="104708" y="272983"/>
                </a:lnTo>
                <a:lnTo>
                  <a:pt x="251301" y="126391"/>
                </a:lnTo>
                <a:lnTo>
                  <a:pt x="267563" y="101899"/>
                </a:lnTo>
                <a:lnTo>
                  <a:pt x="272983" y="74037"/>
                </a:lnTo>
                <a:lnTo>
                  <a:pt x="267563" y="46174"/>
                </a:lnTo>
                <a:lnTo>
                  <a:pt x="251301" y="21682"/>
                </a:lnTo>
                <a:lnTo>
                  <a:pt x="226809" y="5420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>
            <p:ph type="title"/>
          </p:nvPr>
        </p:nvSpPr>
        <p:spPr>
          <a:xfrm>
            <a:off x="990600" y="2230121"/>
            <a:ext cx="131598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66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Обложка = Ваша большая идея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1033882" y="3819209"/>
            <a:ext cx="131598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Огласите свою идею</a:t>
            </a:r>
            <a:endParaRPr/>
          </a:p>
          <a:p>
            <a:pPr indent="0" lvl="0" marL="127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Зацепите Спонсора / Инвестора одной простой, но ёмкой фразой</a:t>
            </a:r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9275" y="743389"/>
            <a:ext cx="2190050" cy="39819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/>
          <p:nvPr/>
        </p:nvSpPr>
        <p:spPr>
          <a:xfrm>
            <a:off x="1864069" y="727935"/>
            <a:ext cx="8629760" cy="413457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Шаблон концепции продукта (pitch deck)</a:t>
            </a:r>
            <a:endParaRPr b="0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1350744" y="868342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0"/>
                </a:lnTo>
                <a:lnTo>
                  <a:pt x="146592" y="21682"/>
                </a:lnTo>
                <a:lnTo>
                  <a:pt x="0" y="168274"/>
                </a:lnTo>
                <a:lnTo>
                  <a:pt x="104708" y="272983"/>
                </a:lnTo>
                <a:lnTo>
                  <a:pt x="251301" y="126391"/>
                </a:lnTo>
                <a:lnTo>
                  <a:pt x="267563" y="101899"/>
                </a:lnTo>
                <a:lnTo>
                  <a:pt x="272983" y="74037"/>
                </a:lnTo>
                <a:lnTo>
                  <a:pt x="267563" y="46174"/>
                </a:lnTo>
                <a:lnTo>
                  <a:pt x="251301" y="21682"/>
                </a:lnTo>
                <a:lnTo>
                  <a:pt x="226809" y="5420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>
            <p:ph type="title"/>
          </p:nvPr>
        </p:nvSpPr>
        <p:spPr>
          <a:xfrm>
            <a:off x="990600" y="2230121"/>
            <a:ext cx="131598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66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Проблема</a:t>
            </a:r>
            <a:endParaRPr b="1" sz="66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1033881" y="3819209"/>
            <a:ext cx="16317947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Char char="●"/>
            </a:pP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Опишите проблему, которую вы решаете</a:t>
            </a:r>
            <a:endParaRPr/>
          </a:p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Char char="●"/>
            </a:pP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Идентифицируйте целевую аудиторию</a:t>
            </a:r>
            <a:endParaRPr/>
          </a:p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Char char="●"/>
            </a:pP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Объясните, чем их не устраивают уже представленные на рынке решения</a:t>
            </a:r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9275" y="743389"/>
            <a:ext cx="2190050" cy="39819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/>
          <p:nvPr/>
        </p:nvSpPr>
        <p:spPr>
          <a:xfrm>
            <a:off x="1864069" y="727935"/>
            <a:ext cx="8629760" cy="413457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Шаблон концепции продукта (pitch deck)</a:t>
            </a:r>
            <a:endParaRPr b="0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1350744" y="868342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0"/>
                </a:lnTo>
                <a:lnTo>
                  <a:pt x="146592" y="21682"/>
                </a:lnTo>
                <a:lnTo>
                  <a:pt x="0" y="168274"/>
                </a:lnTo>
                <a:lnTo>
                  <a:pt x="104708" y="272983"/>
                </a:lnTo>
                <a:lnTo>
                  <a:pt x="251301" y="126391"/>
                </a:lnTo>
                <a:lnTo>
                  <a:pt x="267563" y="101899"/>
                </a:lnTo>
                <a:lnTo>
                  <a:pt x="272983" y="74037"/>
                </a:lnTo>
                <a:lnTo>
                  <a:pt x="267563" y="46174"/>
                </a:lnTo>
                <a:lnTo>
                  <a:pt x="251301" y="21682"/>
                </a:lnTo>
                <a:lnTo>
                  <a:pt x="226809" y="5420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>
            <p:ph type="title"/>
          </p:nvPr>
        </p:nvSpPr>
        <p:spPr>
          <a:xfrm>
            <a:off x="990600" y="2230121"/>
            <a:ext cx="131598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66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Продукт</a:t>
            </a:r>
            <a:endParaRPr b="1" sz="66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1033881" y="3819209"/>
            <a:ext cx="16317947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SzPts val="3300"/>
              <a:buFont typeface="IBM Plex Sans"/>
              <a:buChar char="●"/>
            </a:pP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Покажите, как устроен / работает ваш продукт. Буквально опишите его</a:t>
            </a:r>
            <a:r>
              <a:rPr lang="ru-RU" sz="33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3-х простых шагах (тезисах)</a:t>
            </a:r>
            <a:endParaRPr/>
          </a:p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SzPts val="3300"/>
              <a:buFont typeface="IBM Plex Sans"/>
              <a:buChar char="●"/>
            </a:pPr>
            <a:r>
              <a:rPr lang="ru-RU" sz="3300">
                <a:latin typeface="IBM Plex Sans"/>
                <a:ea typeface="IBM Plex Sans"/>
                <a:cs typeface="IBM Plex Sans"/>
                <a:sym typeface="IBM Plex Sans"/>
              </a:rPr>
              <a:t>Постарайтесь с</a:t>
            </a: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дела</a:t>
            </a:r>
            <a:r>
              <a:rPr lang="ru-RU" sz="3300">
                <a:latin typeface="IBM Plex Sans"/>
                <a:ea typeface="IBM Plex Sans"/>
                <a:cs typeface="IBM Plex Sans"/>
                <a:sym typeface="IBM Plex Sans"/>
              </a:rPr>
              <a:t>ть</a:t>
            </a: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визуально понятно и красиво</a:t>
            </a:r>
            <a:endParaRPr b="0" i="0" sz="33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9275" y="743389"/>
            <a:ext cx="2190050" cy="398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/>
          <p:nvPr/>
        </p:nvSpPr>
        <p:spPr>
          <a:xfrm>
            <a:off x="1864069" y="727935"/>
            <a:ext cx="8629760" cy="413457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Шаблон концепции продукта (pitch deck)</a:t>
            </a:r>
            <a:endParaRPr b="0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1350744" y="868342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0"/>
                </a:lnTo>
                <a:lnTo>
                  <a:pt x="146592" y="21682"/>
                </a:lnTo>
                <a:lnTo>
                  <a:pt x="0" y="168274"/>
                </a:lnTo>
                <a:lnTo>
                  <a:pt x="104708" y="272983"/>
                </a:lnTo>
                <a:lnTo>
                  <a:pt x="251301" y="126391"/>
                </a:lnTo>
                <a:lnTo>
                  <a:pt x="267563" y="101899"/>
                </a:lnTo>
                <a:lnTo>
                  <a:pt x="272983" y="74037"/>
                </a:lnTo>
                <a:lnTo>
                  <a:pt x="267563" y="46174"/>
                </a:lnTo>
                <a:lnTo>
                  <a:pt x="251301" y="21682"/>
                </a:lnTo>
                <a:lnTo>
                  <a:pt x="226809" y="5420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 txBox="1"/>
          <p:nvPr>
            <p:ph type="title"/>
          </p:nvPr>
        </p:nvSpPr>
        <p:spPr>
          <a:xfrm>
            <a:off x="990599" y="2230121"/>
            <a:ext cx="18081172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66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Конкурентное окружение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033881" y="3819209"/>
            <a:ext cx="177549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Char char="●"/>
            </a:pP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Перечислите своих конкурентов (2-3 примера) и представьте результаты по ключевым параметрам сравнения</a:t>
            </a:r>
            <a:endParaRPr b="0" i="0" sz="33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SzPts val="3300"/>
              <a:buFont typeface="IBM Plex Sans"/>
              <a:buChar char="●"/>
            </a:pPr>
            <a:r>
              <a:rPr lang="ru-RU" sz="3300">
                <a:latin typeface="IBM Plex Sans"/>
                <a:ea typeface="IBM Plex Sans"/>
                <a:cs typeface="IBM Plex Sans"/>
                <a:sym typeface="IBM Plex Sans"/>
              </a:rPr>
              <a:t>Можно указать не только прямых конкурентов, но и те альтернативные решения проблемы, которые сейчас используют ваши клиенты</a:t>
            </a:r>
            <a:endParaRPr sz="3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38150" lvl="0" marL="4572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IBM Plex Sans"/>
              <a:buChar char="●"/>
            </a:pP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Покажите, почему ваш продукт лучше, чем их, </a:t>
            </a:r>
            <a:r>
              <a:rPr b="1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глазах вашей целевой аудитории</a:t>
            </a:r>
            <a:endParaRPr/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9275" y="743389"/>
            <a:ext cx="2190050" cy="39819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/>
          <p:nvPr/>
        </p:nvSpPr>
        <p:spPr>
          <a:xfrm>
            <a:off x="1864069" y="727935"/>
            <a:ext cx="8629760" cy="413457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Шаблон концепции продукта (pitch deck)</a:t>
            </a:r>
            <a:endParaRPr b="0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1350744" y="868342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0"/>
                </a:lnTo>
                <a:lnTo>
                  <a:pt x="146592" y="21682"/>
                </a:lnTo>
                <a:lnTo>
                  <a:pt x="0" y="168274"/>
                </a:lnTo>
                <a:lnTo>
                  <a:pt x="104708" y="272983"/>
                </a:lnTo>
                <a:lnTo>
                  <a:pt x="251301" y="126391"/>
                </a:lnTo>
                <a:lnTo>
                  <a:pt x="267563" y="101899"/>
                </a:lnTo>
                <a:lnTo>
                  <a:pt x="272983" y="74037"/>
                </a:lnTo>
                <a:lnTo>
                  <a:pt x="267563" y="46174"/>
                </a:lnTo>
                <a:lnTo>
                  <a:pt x="251301" y="21682"/>
                </a:lnTo>
                <a:lnTo>
                  <a:pt x="226809" y="5420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2"/>
          <p:cNvSpPr txBox="1"/>
          <p:nvPr>
            <p:ph type="title"/>
          </p:nvPr>
        </p:nvSpPr>
        <p:spPr>
          <a:xfrm>
            <a:off x="990599" y="2230121"/>
            <a:ext cx="18081172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66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Бизнес-модель (механизм монетизации)</a:t>
            </a:r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1033881" y="3819209"/>
            <a:ext cx="16317947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Объясните, каким образом, с помощью какого логического механизма вы будете зарабатывать деньги (экономить на расходах)</a:t>
            </a:r>
            <a:endParaRPr b="0" i="0" sz="33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9275" y="743389"/>
            <a:ext cx="2190050" cy="39819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2"/>
          <p:cNvSpPr/>
          <p:nvPr/>
        </p:nvSpPr>
        <p:spPr>
          <a:xfrm>
            <a:off x="1864069" y="727935"/>
            <a:ext cx="8629760" cy="413457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Шаблон концепции продукта (pitch deck)</a:t>
            </a:r>
            <a:endParaRPr b="0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1ddc92ed7_0_17"/>
          <p:cNvSpPr/>
          <p:nvPr/>
        </p:nvSpPr>
        <p:spPr>
          <a:xfrm>
            <a:off x="1047088" y="764374"/>
            <a:ext cx="356234" cy="356234"/>
          </a:xfrm>
          <a:custGeom>
            <a:rect b="b" l="l" r="r" t="t"/>
            <a:pathLst>
              <a:path extrusionOk="0" h="356234" w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6339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01ddc92ed7_0_17"/>
          <p:cNvSpPr/>
          <p:nvPr/>
        </p:nvSpPr>
        <p:spPr>
          <a:xfrm>
            <a:off x="1350744" y="868342"/>
            <a:ext cx="273050" cy="273050"/>
          </a:xfrm>
          <a:custGeom>
            <a:rect b="b" l="l" r="r" t="t"/>
            <a:pathLst>
              <a:path extrusionOk="0" h="273050" w="273050">
                <a:moveTo>
                  <a:pt x="198946" y="0"/>
                </a:moveTo>
                <a:lnTo>
                  <a:pt x="171084" y="5420"/>
                </a:lnTo>
                <a:lnTo>
                  <a:pt x="146592" y="21682"/>
                </a:lnTo>
                <a:lnTo>
                  <a:pt x="0" y="168274"/>
                </a:lnTo>
                <a:lnTo>
                  <a:pt x="104708" y="272983"/>
                </a:lnTo>
                <a:lnTo>
                  <a:pt x="251301" y="126391"/>
                </a:lnTo>
                <a:lnTo>
                  <a:pt x="267563" y="101899"/>
                </a:lnTo>
                <a:lnTo>
                  <a:pt x="272983" y="74037"/>
                </a:lnTo>
                <a:lnTo>
                  <a:pt x="267563" y="46174"/>
                </a:lnTo>
                <a:lnTo>
                  <a:pt x="251301" y="21682"/>
                </a:lnTo>
                <a:lnTo>
                  <a:pt x="226809" y="5420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01ddc92ed7_0_17"/>
          <p:cNvSpPr/>
          <p:nvPr/>
        </p:nvSpPr>
        <p:spPr>
          <a:xfrm>
            <a:off x="1256506" y="771036"/>
            <a:ext cx="266065" cy="266065"/>
          </a:xfrm>
          <a:custGeom>
            <a:rect b="b" l="l" r="r" t="t"/>
            <a:pathLst>
              <a:path extrusionOk="0" h="266065" w="266065">
                <a:moveTo>
                  <a:pt x="198946" y="0"/>
                </a:moveTo>
                <a:lnTo>
                  <a:pt x="173870" y="4878"/>
                </a:lnTo>
                <a:lnTo>
                  <a:pt x="151827" y="19515"/>
                </a:lnTo>
                <a:lnTo>
                  <a:pt x="0" y="171342"/>
                </a:lnTo>
                <a:lnTo>
                  <a:pt x="94237" y="265580"/>
                </a:lnTo>
                <a:lnTo>
                  <a:pt x="246065" y="113753"/>
                </a:lnTo>
                <a:lnTo>
                  <a:pt x="260702" y="91710"/>
                </a:lnTo>
                <a:lnTo>
                  <a:pt x="265580" y="66634"/>
                </a:lnTo>
                <a:lnTo>
                  <a:pt x="260702" y="41557"/>
                </a:lnTo>
                <a:lnTo>
                  <a:pt x="246065" y="19515"/>
                </a:lnTo>
                <a:lnTo>
                  <a:pt x="224022" y="4878"/>
                </a:lnTo>
                <a:lnTo>
                  <a:pt x="198946" y="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01ddc92ed7_0_17"/>
          <p:cNvSpPr/>
          <p:nvPr/>
        </p:nvSpPr>
        <p:spPr>
          <a:xfrm>
            <a:off x="1256506" y="743432"/>
            <a:ext cx="398144" cy="398144"/>
          </a:xfrm>
          <a:custGeom>
            <a:rect b="b" l="l" r="r" t="t"/>
            <a:pathLst>
              <a:path extrusionOk="0" h="398144" w="398144">
                <a:moveTo>
                  <a:pt x="198946" y="0"/>
                </a:moveTo>
                <a:lnTo>
                  <a:pt x="0" y="198946"/>
                </a:lnTo>
                <a:lnTo>
                  <a:pt x="198946" y="397893"/>
                </a:lnTo>
                <a:lnTo>
                  <a:pt x="397893" y="198946"/>
                </a:lnTo>
                <a:lnTo>
                  <a:pt x="198946" y="0"/>
                </a:lnTo>
                <a:close/>
              </a:path>
            </a:pathLst>
          </a:custGeom>
          <a:solidFill>
            <a:srgbClr val="B5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01ddc92ed7_0_17"/>
          <p:cNvSpPr txBox="1"/>
          <p:nvPr>
            <p:ph type="title"/>
          </p:nvPr>
        </p:nvSpPr>
        <p:spPr>
          <a:xfrm>
            <a:off x="990599" y="2230121"/>
            <a:ext cx="180813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66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Запуск продукта (MVP)</a:t>
            </a:r>
            <a:endParaRPr/>
          </a:p>
        </p:txBody>
      </p:sp>
      <p:sp>
        <p:nvSpPr>
          <p:cNvPr id="230" name="Google Shape;230;g101ddc92ed7_0_17"/>
          <p:cNvSpPr txBox="1"/>
          <p:nvPr/>
        </p:nvSpPr>
        <p:spPr>
          <a:xfrm>
            <a:off x="1033881" y="3819209"/>
            <a:ext cx="163179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latin typeface="IBM Plex Sans"/>
                <a:ea typeface="IBM Plex Sans"/>
                <a:cs typeface="IBM Plex Sans"/>
                <a:sym typeface="IBM Plex Sans"/>
              </a:rPr>
              <a:t>Опишите концепцию вашего минимально-жизнеспособного продукта</a:t>
            </a:r>
            <a:r>
              <a:rPr b="0" i="0" lang="ru-RU" sz="3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и видение того, как </a:t>
            </a:r>
            <a:r>
              <a:rPr lang="ru-RU" sz="3300">
                <a:latin typeface="IBM Plex Sans"/>
                <a:ea typeface="IBM Plex Sans"/>
                <a:cs typeface="IBM Plex Sans"/>
                <a:sym typeface="IBM Plex Sans"/>
              </a:rPr>
              <a:t>вы планируете его масштабировать </a:t>
            </a:r>
            <a:endParaRPr b="0" i="0" sz="33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g101ddc92ed7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9275" y="743389"/>
            <a:ext cx="2190050" cy="39819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01ddc92ed7_0_17"/>
          <p:cNvSpPr/>
          <p:nvPr/>
        </p:nvSpPr>
        <p:spPr>
          <a:xfrm>
            <a:off x="1864069" y="727935"/>
            <a:ext cx="862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550" lIns="41075" spcFirstLastPara="1" rIns="41075" wrap="square" tIns="205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Шаблон концепции продукта (pitch deck)</a:t>
            </a:r>
            <a:endParaRPr b="0" i="0" sz="28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2C3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Valentina</dc:creator>
</cp:coreProperties>
</file>