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2" r:id="rId3"/>
    <p:sldId id="257" r:id="rId4"/>
    <p:sldId id="273" r:id="rId5"/>
    <p:sldId id="274" r:id="rId6"/>
    <p:sldId id="276" r:id="rId7"/>
    <p:sldId id="277" r:id="rId8"/>
    <p:sldId id="283" r:id="rId9"/>
    <p:sldId id="284" r:id="rId10"/>
    <p:sldId id="278" r:id="rId11"/>
    <p:sldId id="279" r:id="rId12"/>
    <p:sldId id="285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653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33C80-79C5-4EE1-A036-F47C01FB01C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A41B13-DD5B-4D64-9DE1-03E01BD63BBE}">
      <dgm:prSet/>
      <dgm:spPr/>
      <dgm:t>
        <a:bodyPr/>
        <a:lstStyle/>
        <a:p>
          <a:r>
            <a:rPr lang="hr-HR" dirty="0"/>
            <a:t>Android</a:t>
          </a:r>
          <a:endParaRPr lang="en-US" dirty="0"/>
        </a:p>
      </dgm:t>
    </dgm:pt>
    <dgm:pt modelId="{41518603-6F83-4964-941E-D867CE7B02FB}" type="parTrans" cxnId="{D50EAF64-7E64-4B19-A9A8-7B8F01390135}">
      <dgm:prSet/>
      <dgm:spPr/>
      <dgm:t>
        <a:bodyPr/>
        <a:lstStyle/>
        <a:p>
          <a:endParaRPr lang="en-US"/>
        </a:p>
      </dgm:t>
    </dgm:pt>
    <dgm:pt modelId="{922F11EF-0609-4926-8367-E8D0B062B186}" type="sibTrans" cxnId="{D50EAF64-7E64-4B19-A9A8-7B8F01390135}">
      <dgm:prSet/>
      <dgm:spPr/>
      <dgm:t>
        <a:bodyPr/>
        <a:lstStyle/>
        <a:p>
          <a:endParaRPr lang="en-US"/>
        </a:p>
      </dgm:t>
    </dgm:pt>
    <dgm:pt modelId="{85AF1A51-A38D-4FAF-9726-BCE13EB496DD}">
      <dgm:prSet/>
      <dgm:spPr/>
      <dgm:t>
        <a:bodyPr/>
        <a:lstStyle/>
        <a:p>
          <a:r>
            <a:rPr lang="hr-HR" dirty="0"/>
            <a:t>„</a:t>
          </a:r>
          <a:r>
            <a:rPr lang="hr-HR" dirty="0" err="1"/>
            <a:t>endless</a:t>
          </a:r>
          <a:r>
            <a:rPr lang="hr-HR" dirty="0"/>
            <a:t> </a:t>
          </a:r>
          <a:r>
            <a:rPr lang="hr-HR" dirty="0" err="1"/>
            <a:t>runner</a:t>
          </a:r>
          <a:r>
            <a:rPr lang="hr-HR" dirty="0"/>
            <a:t>”</a:t>
          </a:r>
          <a:endParaRPr lang="en-US" dirty="0"/>
        </a:p>
      </dgm:t>
    </dgm:pt>
    <dgm:pt modelId="{8D5BB4BC-BE3F-45B6-9776-840D7BE78233}" type="parTrans" cxnId="{17DA79B0-64C0-4B31-BD5C-3D869A9E3F12}">
      <dgm:prSet/>
      <dgm:spPr/>
      <dgm:t>
        <a:bodyPr/>
        <a:lstStyle/>
        <a:p>
          <a:endParaRPr lang="en-US"/>
        </a:p>
      </dgm:t>
    </dgm:pt>
    <dgm:pt modelId="{468C833D-541D-4ED8-A64A-57322CA55582}" type="sibTrans" cxnId="{17DA79B0-64C0-4B31-BD5C-3D869A9E3F12}">
      <dgm:prSet/>
      <dgm:spPr/>
      <dgm:t>
        <a:bodyPr/>
        <a:lstStyle/>
        <a:p>
          <a:endParaRPr lang="en-US"/>
        </a:p>
      </dgm:t>
    </dgm:pt>
    <dgm:pt modelId="{41E971E9-5E40-478E-9F84-1555AC9C9A7F}">
      <dgm:prSet/>
      <dgm:spPr/>
      <dgm:t>
        <a:bodyPr/>
        <a:lstStyle/>
        <a:p>
          <a:r>
            <a:rPr lang="hr-HR" dirty="0" err="1"/>
            <a:t>Highscore</a:t>
          </a:r>
          <a:endParaRPr lang="en-US" dirty="0"/>
        </a:p>
      </dgm:t>
    </dgm:pt>
    <dgm:pt modelId="{B0E0B27B-5E12-41F3-B993-8A059C7BD225}" type="parTrans" cxnId="{808AA2BD-ACDE-4DB1-AEAA-6E243D5D526F}">
      <dgm:prSet/>
      <dgm:spPr/>
      <dgm:t>
        <a:bodyPr/>
        <a:lstStyle/>
        <a:p>
          <a:endParaRPr lang="en-US"/>
        </a:p>
      </dgm:t>
    </dgm:pt>
    <dgm:pt modelId="{BFFF1E00-F063-41ED-AD68-278799CA341A}" type="sibTrans" cxnId="{808AA2BD-ACDE-4DB1-AEAA-6E243D5D526F}">
      <dgm:prSet/>
      <dgm:spPr/>
      <dgm:t>
        <a:bodyPr/>
        <a:lstStyle/>
        <a:p>
          <a:endParaRPr lang="en-US"/>
        </a:p>
      </dgm:t>
    </dgm:pt>
    <dgm:pt modelId="{F66C6C08-6EC9-4C69-A66C-A469869349C4}">
      <dgm:prSet/>
      <dgm:spPr/>
      <dgm:t>
        <a:bodyPr/>
        <a:lstStyle/>
        <a:p>
          <a:r>
            <a:rPr lang="hr-HR" dirty="0"/>
            <a:t>Prilagođavanje težine</a:t>
          </a:r>
          <a:endParaRPr lang="en-US" dirty="0"/>
        </a:p>
      </dgm:t>
    </dgm:pt>
    <dgm:pt modelId="{DDD53FB8-AB17-4CBA-A824-185D67E607B7}" type="parTrans" cxnId="{29DAA3CE-5204-4D71-A107-2FCDE5D6B30A}">
      <dgm:prSet/>
      <dgm:spPr/>
      <dgm:t>
        <a:bodyPr/>
        <a:lstStyle/>
        <a:p>
          <a:endParaRPr lang="en-US"/>
        </a:p>
      </dgm:t>
    </dgm:pt>
    <dgm:pt modelId="{756DAF44-FEE5-4966-B9D9-58C05E84FCCF}" type="sibTrans" cxnId="{29DAA3CE-5204-4D71-A107-2FCDE5D6B30A}">
      <dgm:prSet/>
      <dgm:spPr/>
      <dgm:t>
        <a:bodyPr/>
        <a:lstStyle/>
        <a:p>
          <a:endParaRPr lang="en-US"/>
        </a:p>
      </dgm:t>
    </dgm:pt>
    <dgm:pt modelId="{2205F601-1F0B-49ED-9AC5-9AB845BCDC64}">
      <dgm:prSet/>
      <dgm:spPr/>
      <dgm:t>
        <a:bodyPr/>
        <a:lstStyle/>
        <a:p>
          <a:r>
            <a:rPr lang="hr-HR" dirty="0"/>
            <a:t>Zadane postavke	</a:t>
          </a:r>
          <a:endParaRPr lang="en-US" dirty="0"/>
        </a:p>
      </dgm:t>
    </dgm:pt>
    <dgm:pt modelId="{D6F00C9E-8873-4D2D-8385-76637038A3EF}" type="parTrans" cxnId="{BEB3A3C6-4F03-44D3-B776-6F6878112C25}">
      <dgm:prSet/>
      <dgm:spPr/>
      <dgm:t>
        <a:bodyPr/>
        <a:lstStyle/>
        <a:p>
          <a:endParaRPr lang="en-US"/>
        </a:p>
      </dgm:t>
    </dgm:pt>
    <dgm:pt modelId="{8B7286E4-AFFF-4F07-8AAC-55EBDC71F020}" type="sibTrans" cxnId="{BEB3A3C6-4F03-44D3-B776-6F6878112C25}">
      <dgm:prSet/>
      <dgm:spPr/>
      <dgm:t>
        <a:bodyPr/>
        <a:lstStyle/>
        <a:p>
          <a:endParaRPr lang="en-US"/>
        </a:p>
      </dgm:t>
    </dgm:pt>
    <dgm:pt modelId="{C0FA059C-F38F-4965-97A2-82EEB142F7E8}">
      <dgm:prSet/>
      <dgm:spPr/>
      <dgm:t>
        <a:bodyPr/>
        <a:lstStyle/>
        <a:p>
          <a:r>
            <a:rPr lang="hr-HR" dirty="0"/>
            <a:t>Uređivanje zadanih postavki</a:t>
          </a:r>
          <a:endParaRPr lang="en-US" dirty="0"/>
        </a:p>
      </dgm:t>
    </dgm:pt>
    <dgm:pt modelId="{DC727960-4301-43D0-B3B8-2E4149BAE33A}" type="parTrans" cxnId="{7AD8F41E-2714-44D5-85B6-BE79F20358D8}">
      <dgm:prSet/>
      <dgm:spPr/>
      <dgm:t>
        <a:bodyPr/>
        <a:lstStyle/>
        <a:p>
          <a:endParaRPr lang="en-US"/>
        </a:p>
      </dgm:t>
    </dgm:pt>
    <dgm:pt modelId="{169C5CC2-A021-4BE4-BD94-70536EF70E2D}" type="sibTrans" cxnId="{7AD8F41E-2714-44D5-85B6-BE79F20358D8}">
      <dgm:prSet/>
      <dgm:spPr/>
      <dgm:t>
        <a:bodyPr/>
        <a:lstStyle/>
        <a:p>
          <a:endParaRPr lang="en-US"/>
        </a:p>
      </dgm:t>
    </dgm:pt>
    <dgm:pt modelId="{B8C29792-8656-499B-A8BE-2F2EFA391360}" type="pres">
      <dgm:prSet presAssocID="{09F33C80-79C5-4EE1-A036-F47C01FB01C9}" presName="linear" presStyleCnt="0">
        <dgm:presLayoutVars>
          <dgm:animLvl val="lvl"/>
          <dgm:resizeHandles val="exact"/>
        </dgm:presLayoutVars>
      </dgm:prSet>
      <dgm:spPr/>
    </dgm:pt>
    <dgm:pt modelId="{63D46C66-8039-4E73-9E92-B638E4550A24}" type="pres">
      <dgm:prSet presAssocID="{F8A41B13-DD5B-4D64-9DE1-03E01BD63BB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8AF2F7-50F0-470D-B9EA-D15078712EE8}" type="pres">
      <dgm:prSet presAssocID="{922F11EF-0609-4926-8367-E8D0B062B186}" presName="spacer" presStyleCnt="0"/>
      <dgm:spPr/>
    </dgm:pt>
    <dgm:pt modelId="{176821FD-8051-4A19-8BB5-8D57A4B60BCA}" type="pres">
      <dgm:prSet presAssocID="{85AF1A51-A38D-4FAF-9726-BCE13EB496D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DBBC67-07FF-47E7-BE62-68EF7C5FA980}" type="pres">
      <dgm:prSet presAssocID="{468C833D-541D-4ED8-A64A-57322CA55582}" presName="spacer" presStyleCnt="0"/>
      <dgm:spPr/>
    </dgm:pt>
    <dgm:pt modelId="{C4E278BE-5FC4-47B5-A746-D9DDE23A074F}" type="pres">
      <dgm:prSet presAssocID="{41E971E9-5E40-478E-9F84-1555AC9C9A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768D89-A0DC-4F71-9574-81EE1BE477FE}" type="pres">
      <dgm:prSet presAssocID="{BFFF1E00-F063-41ED-AD68-278799CA341A}" presName="spacer" presStyleCnt="0"/>
      <dgm:spPr/>
    </dgm:pt>
    <dgm:pt modelId="{D5807421-CF59-4C5D-AEF6-07725F198200}" type="pres">
      <dgm:prSet presAssocID="{F66C6C08-6EC9-4C69-A66C-A469869349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B6AC75-7C3B-4DE6-AD6E-EF2622121C7C}" type="pres">
      <dgm:prSet presAssocID="{756DAF44-FEE5-4966-B9D9-58C05E84FCCF}" presName="spacer" presStyleCnt="0"/>
      <dgm:spPr/>
    </dgm:pt>
    <dgm:pt modelId="{E03550B2-DDB2-4313-9F7C-CD749E0A3A40}" type="pres">
      <dgm:prSet presAssocID="{2205F601-1F0B-49ED-9AC5-9AB845BCDC64}" presName="parentText" presStyleLbl="node1" presStyleIdx="4" presStyleCnt="6" custLinFactNeighborX="-1458" custLinFactNeighborY="2">
        <dgm:presLayoutVars>
          <dgm:chMax val="0"/>
          <dgm:bulletEnabled val="1"/>
        </dgm:presLayoutVars>
      </dgm:prSet>
      <dgm:spPr/>
    </dgm:pt>
    <dgm:pt modelId="{776B6D4B-5508-4C37-A678-BB9C686B921B}" type="pres">
      <dgm:prSet presAssocID="{8B7286E4-AFFF-4F07-8AAC-55EBDC71F020}" presName="spacer" presStyleCnt="0"/>
      <dgm:spPr/>
    </dgm:pt>
    <dgm:pt modelId="{07653A0E-C56C-4FD2-8058-A8681E731425}" type="pres">
      <dgm:prSet presAssocID="{C0FA059C-F38F-4965-97A2-82EEB142F7E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5B6340F-B967-4EFD-91AA-9D2B8F92B5D9}" type="presOf" srcId="{2205F601-1F0B-49ED-9AC5-9AB845BCDC64}" destId="{E03550B2-DDB2-4313-9F7C-CD749E0A3A40}" srcOrd="0" destOrd="0" presId="urn:microsoft.com/office/officeart/2005/8/layout/vList2"/>
    <dgm:cxn modelId="{7AD8F41E-2714-44D5-85B6-BE79F20358D8}" srcId="{09F33C80-79C5-4EE1-A036-F47C01FB01C9}" destId="{C0FA059C-F38F-4965-97A2-82EEB142F7E8}" srcOrd="5" destOrd="0" parTransId="{DC727960-4301-43D0-B3B8-2E4149BAE33A}" sibTransId="{169C5CC2-A021-4BE4-BD94-70536EF70E2D}"/>
    <dgm:cxn modelId="{7DEF6463-9E89-465D-BE66-27C5091E7632}" type="presOf" srcId="{F8A41B13-DD5B-4D64-9DE1-03E01BD63BBE}" destId="{63D46C66-8039-4E73-9E92-B638E4550A24}" srcOrd="0" destOrd="0" presId="urn:microsoft.com/office/officeart/2005/8/layout/vList2"/>
    <dgm:cxn modelId="{A5184244-ACA0-417D-9255-CA659FFF4931}" type="presOf" srcId="{85AF1A51-A38D-4FAF-9726-BCE13EB496DD}" destId="{176821FD-8051-4A19-8BB5-8D57A4B60BCA}" srcOrd="0" destOrd="0" presId="urn:microsoft.com/office/officeart/2005/8/layout/vList2"/>
    <dgm:cxn modelId="{D50EAF64-7E64-4B19-A9A8-7B8F01390135}" srcId="{09F33C80-79C5-4EE1-A036-F47C01FB01C9}" destId="{F8A41B13-DD5B-4D64-9DE1-03E01BD63BBE}" srcOrd="0" destOrd="0" parTransId="{41518603-6F83-4964-941E-D867CE7B02FB}" sibTransId="{922F11EF-0609-4926-8367-E8D0B062B186}"/>
    <dgm:cxn modelId="{C4FBE252-C1B5-4D6B-B8C5-486B868E060E}" type="presOf" srcId="{41E971E9-5E40-478E-9F84-1555AC9C9A7F}" destId="{C4E278BE-5FC4-47B5-A746-D9DDE23A074F}" srcOrd="0" destOrd="0" presId="urn:microsoft.com/office/officeart/2005/8/layout/vList2"/>
    <dgm:cxn modelId="{0C60F780-EB8B-468D-9C11-EE22EB269CBF}" type="presOf" srcId="{C0FA059C-F38F-4965-97A2-82EEB142F7E8}" destId="{07653A0E-C56C-4FD2-8058-A8681E731425}" srcOrd="0" destOrd="0" presId="urn:microsoft.com/office/officeart/2005/8/layout/vList2"/>
    <dgm:cxn modelId="{17DA79B0-64C0-4B31-BD5C-3D869A9E3F12}" srcId="{09F33C80-79C5-4EE1-A036-F47C01FB01C9}" destId="{85AF1A51-A38D-4FAF-9726-BCE13EB496DD}" srcOrd="1" destOrd="0" parTransId="{8D5BB4BC-BE3F-45B6-9776-840D7BE78233}" sibTransId="{468C833D-541D-4ED8-A64A-57322CA55582}"/>
    <dgm:cxn modelId="{808AA2BD-ACDE-4DB1-AEAA-6E243D5D526F}" srcId="{09F33C80-79C5-4EE1-A036-F47C01FB01C9}" destId="{41E971E9-5E40-478E-9F84-1555AC9C9A7F}" srcOrd="2" destOrd="0" parTransId="{B0E0B27B-5E12-41F3-B993-8A059C7BD225}" sibTransId="{BFFF1E00-F063-41ED-AD68-278799CA341A}"/>
    <dgm:cxn modelId="{09E620C5-6E2E-45D5-B497-DFB3AEE44E56}" type="presOf" srcId="{09F33C80-79C5-4EE1-A036-F47C01FB01C9}" destId="{B8C29792-8656-499B-A8BE-2F2EFA391360}" srcOrd="0" destOrd="0" presId="urn:microsoft.com/office/officeart/2005/8/layout/vList2"/>
    <dgm:cxn modelId="{BEB3A3C6-4F03-44D3-B776-6F6878112C25}" srcId="{09F33C80-79C5-4EE1-A036-F47C01FB01C9}" destId="{2205F601-1F0B-49ED-9AC5-9AB845BCDC64}" srcOrd="4" destOrd="0" parTransId="{D6F00C9E-8873-4D2D-8385-76637038A3EF}" sibTransId="{8B7286E4-AFFF-4F07-8AAC-55EBDC71F020}"/>
    <dgm:cxn modelId="{29DAA3CE-5204-4D71-A107-2FCDE5D6B30A}" srcId="{09F33C80-79C5-4EE1-A036-F47C01FB01C9}" destId="{F66C6C08-6EC9-4C69-A66C-A469869349C4}" srcOrd="3" destOrd="0" parTransId="{DDD53FB8-AB17-4CBA-A824-185D67E607B7}" sibTransId="{756DAF44-FEE5-4966-B9D9-58C05E84FCCF}"/>
    <dgm:cxn modelId="{C1B8BEFF-BD12-42BB-8B42-0DF5C733206C}" type="presOf" srcId="{F66C6C08-6EC9-4C69-A66C-A469869349C4}" destId="{D5807421-CF59-4C5D-AEF6-07725F198200}" srcOrd="0" destOrd="0" presId="urn:microsoft.com/office/officeart/2005/8/layout/vList2"/>
    <dgm:cxn modelId="{39D33400-A5A5-49BB-AEA1-56F59A9F21F6}" type="presParOf" srcId="{B8C29792-8656-499B-A8BE-2F2EFA391360}" destId="{63D46C66-8039-4E73-9E92-B638E4550A24}" srcOrd="0" destOrd="0" presId="urn:microsoft.com/office/officeart/2005/8/layout/vList2"/>
    <dgm:cxn modelId="{6CC0AB0F-DA09-47D0-AD14-0642FC2647F9}" type="presParOf" srcId="{B8C29792-8656-499B-A8BE-2F2EFA391360}" destId="{088AF2F7-50F0-470D-B9EA-D15078712EE8}" srcOrd="1" destOrd="0" presId="urn:microsoft.com/office/officeart/2005/8/layout/vList2"/>
    <dgm:cxn modelId="{417F51DB-12E3-4A5E-8219-35BDD943872E}" type="presParOf" srcId="{B8C29792-8656-499B-A8BE-2F2EFA391360}" destId="{176821FD-8051-4A19-8BB5-8D57A4B60BCA}" srcOrd="2" destOrd="0" presId="urn:microsoft.com/office/officeart/2005/8/layout/vList2"/>
    <dgm:cxn modelId="{C1DF6C77-9136-407A-90AC-96F1097E24E7}" type="presParOf" srcId="{B8C29792-8656-499B-A8BE-2F2EFA391360}" destId="{DEDBBC67-07FF-47E7-BE62-68EF7C5FA980}" srcOrd="3" destOrd="0" presId="urn:microsoft.com/office/officeart/2005/8/layout/vList2"/>
    <dgm:cxn modelId="{7E32F0D1-7F87-4C09-BF57-3447F0FFFE11}" type="presParOf" srcId="{B8C29792-8656-499B-A8BE-2F2EFA391360}" destId="{C4E278BE-5FC4-47B5-A746-D9DDE23A074F}" srcOrd="4" destOrd="0" presId="urn:microsoft.com/office/officeart/2005/8/layout/vList2"/>
    <dgm:cxn modelId="{1E3941C2-27D8-44FA-B8B2-A7757745C41B}" type="presParOf" srcId="{B8C29792-8656-499B-A8BE-2F2EFA391360}" destId="{8C768D89-A0DC-4F71-9574-81EE1BE477FE}" srcOrd="5" destOrd="0" presId="urn:microsoft.com/office/officeart/2005/8/layout/vList2"/>
    <dgm:cxn modelId="{69895330-DE5D-489D-BAB7-ABBC20976475}" type="presParOf" srcId="{B8C29792-8656-499B-A8BE-2F2EFA391360}" destId="{D5807421-CF59-4C5D-AEF6-07725F198200}" srcOrd="6" destOrd="0" presId="urn:microsoft.com/office/officeart/2005/8/layout/vList2"/>
    <dgm:cxn modelId="{92C14D55-2185-4202-9B25-7E945338FDED}" type="presParOf" srcId="{B8C29792-8656-499B-A8BE-2F2EFA391360}" destId="{36B6AC75-7C3B-4DE6-AD6E-EF2622121C7C}" srcOrd="7" destOrd="0" presId="urn:microsoft.com/office/officeart/2005/8/layout/vList2"/>
    <dgm:cxn modelId="{634DB99E-419E-4F57-812A-15BBDDD7E61F}" type="presParOf" srcId="{B8C29792-8656-499B-A8BE-2F2EFA391360}" destId="{E03550B2-DDB2-4313-9F7C-CD749E0A3A40}" srcOrd="8" destOrd="0" presId="urn:microsoft.com/office/officeart/2005/8/layout/vList2"/>
    <dgm:cxn modelId="{89F3FEF4-8853-4B1D-BFD4-4799C928E6E9}" type="presParOf" srcId="{B8C29792-8656-499B-A8BE-2F2EFA391360}" destId="{776B6D4B-5508-4C37-A678-BB9C686B921B}" srcOrd="9" destOrd="0" presId="urn:microsoft.com/office/officeart/2005/8/layout/vList2"/>
    <dgm:cxn modelId="{E12009BB-6B83-4950-A611-867FF4AB20E1}" type="presParOf" srcId="{B8C29792-8656-499B-A8BE-2F2EFA391360}" destId="{07653A0E-C56C-4FD2-8058-A8681E73142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788CE-80F2-43B8-A389-3BBC5BB740F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545A9B0-5233-4413-9018-3D0A746D80B9}">
      <dgm:prSet custT="1"/>
      <dgm:spPr/>
      <dgm:t>
        <a:bodyPr/>
        <a:lstStyle/>
        <a:p>
          <a:r>
            <a:rPr lang="hr-HR" sz="3200" dirty="0"/>
            <a:t>Izrada postavki putem web stranice</a:t>
          </a:r>
          <a:endParaRPr lang="en-US" sz="3200" dirty="0"/>
        </a:p>
      </dgm:t>
    </dgm:pt>
    <dgm:pt modelId="{F6DB78DB-7FD0-413A-B48D-D039E107D4CD}" type="parTrans" cxnId="{809CDAAA-345D-4AAD-A4E8-8377ADFC1475}">
      <dgm:prSet/>
      <dgm:spPr/>
      <dgm:t>
        <a:bodyPr/>
        <a:lstStyle/>
        <a:p>
          <a:endParaRPr lang="en-US"/>
        </a:p>
      </dgm:t>
    </dgm:pt>
    <dgm:pt modelId="{FF3554C2-D517-4061-972F-0F3AF409D0BE}" type="sibTrans" cxnId="{809CDAAA-345D-4AAD-A4E8-8377ADFC1475}">
      <dgm:prSet/>
      <dgm:spPr/>
      <dgm:t>
        <a:bodyPr/>
        <a:lstStyle/>
        <a:p>
          <a:endParaRPr lang="en-US"/>
        </a:p>
      </dgm:t>
    </dgm:pt>
    <dgm:pt modelId="{76C9EBDD-5F13-4CFE-9D5E-B59BD9472E0E}">
      <dgm:prSet custT="1"/>
      <dgm:spPr/>
      <dgm:t>
        <a:bodyPr/>
        <a:lstStyle/>
        <a:p>
          <a:r>
            <a:rPr lang="hr-HR" sz="3200" dirty="0"/>
            <a:t>Preuzimanje stvorenih postavki</a:t>
          </a:r>
          <a:endParaRPr lang="en-US" sz="3200" dirty="0"/>
        </a:p>
      </dgm:t>
    </dgm:pt>
    <dgm:pt modelId="{FFD96B47-8764-4491-B168-958EB57F534C}" type="parTrans" cxnId="{FB2DE735-AB8E-4808-90B2-657CF19FDB07}">
      <dgm:prSet/>
      <dgm:spPr/>
      <dgm:t>
        <a:bodyPr/>
        <a:lstStyle/>
        <a:p>
          <a:endParaRPr lang="en-US"/>
        </a:p>
      </dgm:t>
    </dgm:pt>
    <dgm:pt modelId="{598602F9-5B5E-4C08-8081-D5BF6521A97B}" type="sibTrans" cxnId="{FB2DE735-AB8E-4808-90B2-657CF19FDB07}">
      <dgm:prSet/>
      <dgm:spPr/>
      <dgm:t>
        <a:bodyPr/>
        <a:lstStyle/>
        <a:p>
          <a:endParaRPr lang="en-US"/>
        </a:p>
      </dgm:t>
    </dgm:pt>
    <dgm:pt modelId="{E87E7E8B-8D67-443D-8517-85D573386146}">
      <dgm:prSet custT="1"/>
      <dgm:spPr/>
      <dgm:t>
        <a:bodyPr/>
        <a:lstStyle/>
        <a:p>
          <a:r>
            <a:rPr lang="hr-HR" sz="3200" dirty="0"/>
            <a:t>Detaljan pregled rezultata</a:t>
          </a:r>
          <a:endParaRPr lang="en-US" sz="3200" dirty="0"/>
        </a:p>
      </dgm:t>
    </dgm:pt>
    <dgm:pt modelId="{D517F3C5-0255-4BBE-A8EA-D2B9505DC1A9}" type="parTrans" cxnId="{AF6F6552-BCC4-4BB2-8025-4EA1DA9BF3D8}">
      <dgm:prSet/>
      <dgm:spPr/>
      <dgm:t>
        <a:bodyPr/>
        <a:lstStyle/>
        <a:p>
          <a:endParaRPr lang="en-US"/>
        </a:p>
      </dgm:t>
    </dgm:pt>
    <dgm:pt modelId="{C81A00A5-EBAE-466A-BCD2-56D5DB33EF99}" type="sibTrans" cxnId="{AF6F6552-BCC4-4BB2-8025-4EA1DA9BF3D8}">
      <dgm:prSet/>
      <dgm:spPr/>
      <dgm:t>
        <a:bodyPr/>
        <a:lstStyle/>
        <a:p>
          <a:endParaRPr lang="en-US"/>
        </a:p>
      </dgm:t>
    </dgm:pt>
    <dgm:pt modelId="{13F6F76D-325D-4164-8C1C-1B89A8B8D194}" type="pres">
      <dgm:prSet presAssocID="{AC8788CE-80F2-43B8-A389-3BBC5BB740F2}" presName="linear" presStyleCnt="0">
        <dgm:presLayoutVars>
          <dgm:animLvl val="lvl"/>
          <dgm:resizeHandles val="exact"/>
        </dgm:presLayoutVars>
      </dgm:prSet>
      <dgm:spPr/>
    </dgm:pt>
    <dgm:pt modelId="{E6951499-BAF3-408B-A449-5D4124AF00C5}" type="pres">
      <dgm:prSet presAssocID="{1545A9B0-5233-4413-9018-3D0A746D80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DF2040-80FE-475A-82CE-B6A8CA68EB08}" type="pres">
      <dgm:prSet presAssocID="{FF3554C2-D517-4061-972F-0F3AF409D0BE}" presName="spacer" presStyleCnt="0"/>
      <dgm:spPr/>
    </dgm:pt>
    <dgm:pt modelId="{70558699-9007-4AE0-9F4F-B320EACA0264}" type="pres">
      <dgm:prSet presAssocID="{76C9EBDD-5F13-4CFE-9D5E-B59BD9472E0E}" presName="parentText" presStyleLbl="node1" presStyleIdx="1" presStyleCnt="3" custLinFactNeighborX="-6631" custLinFactNeighborY="-7199">
        <dgm:presLayoutVars>
          <dgm:chMax val="0"/>
          <dgm:bulletEnabled val="1"/>
        </dgm:presLayoutVars>
      </dgm:prSet>
      <dgm:spPr/>
    </dgm:pt>
    <dgm:pt modelId="{A4C65519-CCDD-4600-89F7-60E095BBC95C}" type="pres">
      <dgm:prSet presAssocID="{598602F9-5B5E-4C08-8081-D5BF6521A97B}" presName="spacer" presStyleCnt="0"/>
      <dgm:spPr/>
    </dgm:pt>
    <dgm:pt modelId="{B2DF978B-54CD-4350-92EE-44F85486C4CE}" type="pres">
      <dgm:prSet presAssocID="{E87E7E8B-8D67-443D-8517-85D5733861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2DE735-AB8E-4808-90B2-657CF19FDB07}" srcId="{AC8788CE-80F2-43B8-A389-3BBC5BB740F2}" destId="{76C9EBDD-5F13-4CFE-9D5E-B59BD9472E0E}" srcOrd="1" destOrd="0" parTransId="{FFD96B47-8764-4491-B168-958EB57F534C}" sibTransId="{598602F9-5B5E-4C08-8081-D5BF6521A97B}"/>
    <dgm:cxn modelId="{36FF663B-88FA-44BD-9927-ACD5C058BADD}" type="presOf" srcId="{1545A9B0-5233-4413-9018-3D0A746D80B9}" destId="{E6951499-BAF3-408B-A449-5D4124AF00C5}" srcOrd="0" destOrd="0" presId="urn:microsoft.com/office/officeart/2005/8/layout/vList2"/>
    <dgm:cxn modelId="{65AD483E-D306-4A56-B3AE-82AE6FF34EF3}" type="presOf" srcId="{E87E7E8B-8D67-443D-8517-85D573386146}" destId="{B2DF978B-54CD-4350-92EE-44F85486C4CE}" srcOrd="0" destOrd="0" presId="urn:microsoft.com/office/officeart/2005/8/layout/vList2"/>
    <dgm:cxn modelId="{AF6F6552-BCC4-4BB2-8025-4EA1DA9BF3D8}" srcId="{AC8788CE-80F2-43B8-A389-3BBC5BB740F2}" destId="{E87E7E8B-8D67-443D-8517-85D573386146}" srcOrd="2" destOrd="0" parTransId="{D517F3C5-0255-4BBE-A8EA-D2B9505DC1A9}" sibTransId="{C81A00A5-EBAE-466A-BCD2-56D5DB33EF99}"/>
    <dgm:cxn modelId="{15454959-8745-4058-AEEF-27B394542A04}" type="presOf" srcId="{AC8788CE-80F2-43B8-A389-3BBC5BB740F2}" destId="{13F6F76D-325D-4164-8C1C-1B89A8B8D194}" srcOrd="0" destOrd="0" presId="urn:microsoft.com/office/officeart/2005/8/layout/vList2"/>
    <dgm:cxn modelId="{809CDAAA-345D-4AAD-A4E8-8377ADFC1475}" srcId="{AC8788CE-80F2-43B8-A389-3BBC5BB740F2}" destId="{1545A9B0-5233-4413-9018-3D0A746D80B9}" srcOrd="0" destOrd="0" parTransId="{F6DB78DB-7FD0-413A-B48D-D039E107D4CD}" sibTransId="{FF3554C2-D517-4061-972F-0F3AF409D0BE}"/>
    <dgm:cxn modelId="{F20AA1BA-42FC-454A-9174-FA414F590B40}" type="presOf" srcId="{76C9EBDD-5F13-4CFE-9D5E-B59BD9472E0E}" destId="{70558699-9007-4AE0-9F4F-B320EACA0264}" srcOrd="0" destOrd="0" presId="urn:microsoft.com/office/officeart/2005/8/layout/vList2"/>
    <dgm:cxn modelId="{85D8FE10-E17A-44B2-8785-B43B4260D401}" type="presParOf" srcId="{13F6F76D-325D-4164-8C1C-1B89A8B8D194}" destId="{E6951499-BAF3-408B-A449-5D4124AF00C5}" srcOrd="0" destOrd="0" presId="urn:microsoft.com/office/officeart/2005/8/layout/vList2"/>
    <dgm:cxn modelId="{F3EF883D-6569-43B5-B268-6405A4C368D8}" type="presParOf" srcId="{13F6F76D-325D-4164-8C1C-1B89A8B8D194}" destId="{ABDF2040-80FE-475A-82CE-B6A8CA68EB08}" srcOrd="1" destOrd="0" presId="urn:microsoft.com/office/officeart/2005/8/layout/vList2"/>
    <dgm:cxn modelId="{C09285E6-66A5-4A6F-910A-B706688E56CC}" type="presParOf" srcId="{13F6F76D-325D-4164-8C1C-1B89A8B8D194}" destId="{70558699-9007-4AE0-9F4F-B320EACA0264}" srcOrd="2" destOrd="0" presId="urn:microsoft.com/office/officeart/2005/8/layout/vList2"/>
    <dgm:cxn modelId="{93A5574A-D7D0-4B2F-958D-D6E2B9EF91D7}" type="presParOf" srcId="{13F6F76D-325D-4164-8C1C-1B89A8B8D194}" destId="{A4C65519-CCDD-4600-89F7-60E095BBC95C}" srcOrd="3" destOrd="0" presId="urn:microsoft.com/office/officeart/2005/8/layout/vList2"/>
    <dgm:cxn modelId="{64D00B12-2519-4CD7-81DE-F23EBE407BDB}" type="presParOf" srcId="{13F6F76D-325D-4164-8C1C-1B89A8B8D194}" destId="{B2DF978B-54CD-4350-92EE-44F85486C4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46C66-8039-4E73-9E92-B638E4550A24}">
      <dsp:nvSpPr>
        <dsp:cNvPr id="0" name=""/>
        <dsp:cNvSpPr/>
      </dsp:nvSpPr>
      <dsp:spPr>
        <a:xfrm>
          <a:off x="0" y="47399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Android</a:t>
          </a:r>
          <a:endParaRPr lang="en-US" sz="2400" kern="1200" dirty="0"/>
        </a:p>
      </dsp:txBody>
      <dsp:txXfrm>
        <a:off x="27415" y="74814"/>
        <a:ext cx="9546370" cy="506769"/>
      </dsp:txXfrm>
    </dsp:sp>
    <dsp:sp modelId="{176821FD-8051-4A19-8BB5-8D57A4B60BCA}">
      <dsp:nvSpPr>
        <dsp:cNvPr id="0" name=""/>
        <dsp:cNvSpPr/>
      </dsp:nvSpPr>
      <dsp:spPr>
        <a:xfrm>
          <a:off x="0" y="678119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„</a:t>
          </a:r>
          <a:r>
            <a:rPr lang="hr-HR" sz="2400" kern="1200" dirty="0" err="1"/>
            <a:t>endless</a:t>
          </a:r>
          <a:r>
            <a:rPr lang="hr-HR" sz="2400" kern="1200" dirty="0"/>
            <a:t> </a:t>
          </a:r>
          <a:r>
            <a:rPr lang="hr-HR" sz="2400" kern="1200" dirty="0" err="1"/>
            <a:t>runner</a:t>
          </a:r>
          <a:r>
            <a:rPr lang="hr-HR" sz="2400" kern="1200" dirty="0"/>
            <a:t>”</a:t>
          </a:r>
          <a:endParaRPr lang="en-US" sz="2400" kern="1200" dirty="0"/>
        </a:p>
      </dsp:txBody>
      <dsp:txXfrm>
        <a:off x="27415" y="705534"/>
        <a:ext cx="9546370" cy="506769"/>
      </dsp:txXfrm>
    </dsp:sp>
    <dsp:sp modelId="{C4E278BE-5FC4-47B5-A746-D9DDE23A074F}">
      <dsp:nvSpPr>
        <dsp:cNvPr id="0" name=""/>
        <dsp:cNvSpPr/>
      </dsp:nvSpPr>
      <dsp:spPr>
        <a:xfrm>
          <a:off x="0" y="1308839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Highscore</a:t>
          </a:r>
          <a:endParaRPr lang="en-US" sz="2400" kern="1200" dirty="0"/>
        </a:p>
      </dsp:txBody>
      <dsp:txXfrm>
        <a:off x="27415" y="1336254"/>
        <a:ext cx="9546370" cy="506769"/>
      </dsp:txXfrm>
    </dsp:sp>
    <dsp:sp modelId="{D5807421-CF59-4C5D-AEF6-07725F198200}">
      <dsp:nvSpPr>
        <dsp:cNvPr id="0" name=""/>
        <dsp:cNvSpPr/>
      </dsp:nvSpPr>
      <dsp:spPr>
        <a:xfrm>
          <a:off x="0" y="1939559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Prilagođavanje težine</a:t>
          </a:r>
          <a:endParaRPr lang="en-US" sz="2400" kern="1200" dirty="0"/>
        </a:p>
      </dsp:txBody>
      <dsp:txXfrm>
        <a:off x="27415" y="1966974"/>
        <a:ext cx="9546370" cy="506769"/>
      </dsp:txXfrm>
    </dsp:sp>
    <dsp:sp modelId="{E03550B2-DDB2-4313-9F7C-CD749E0A3A40}">
      <dsp:nvSpPr>
        <dsp:cNvPr id="0" name=""/>
        <dsp:cNvSpPr/>
      </dsp:nvSpPr>
      <dsp:spPr>
        <a:xfrm>
          <a:off x="0" y="2570280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Zadane postavke	</a:t>
          </a:r>
          <a:endParaRPr lang="en-US" sz="2400" kern="1200" dirty="0"/>
        </a:p>
      </dsp:txBody>
      <dsp:txXfrm>
        <a:off x="27415" y="2597695"/>
        <a:ext cx="9546370" cy="506769"/>
      </dsp:txXfrm>
    </dsp:sp>
    <dsp:sp modelId="{07653A0E-C56C-4FD2-8058-A8681E731425}">
      <dsp:nvSpPr>
        <dsp:cNvPr id="0" name=""/>
        <dsp:cNvSpPr/>
      </dsp:nvSpPr>
      <dsp:spPr>
        <a:xfrm>
          <a:off x="0" y="3200999"/>
          <a:ext cx="96012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Uređivanje zadanih postavki</a:t>
          </a:r>
          <a:endParaRPr lang="en-US" sz="2400" kern="1200" dirty="0"/>
        </a:p>
      </dsp:txBody>
      <dsp:txXfrm>
        <a:off x="27415" y="3228414"/>
        <a:ext cx="9546370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51499-BAF3-408B-A449-5D4124AF00C5}">
      <dsp:nvSpPr>
        <dsp:cNvPr id="0" name=""/>
        <dsp:cNvSpPr/>
      </dsp:nvSpPr>
      <dsp:spPr>
        <a:xfrm>
          <a:off x="0" y="16439"/>
          <a:ext cx="96012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200" kern="1200" dirty="0"/>
            <a:t>Izrada postavki putem web stranice</a:t>
          </a:r>
          <a:endParaRPr lang="en-US" sz="3200" kern="1200" dirty="0"/>
        </a:p>
      </dsp:txBody>
      <dsp:txXfrm>
        <a:off x="55744" y="72183"/>
        <a:ext cx="9489712" cy="1030432"/>
      </dsp:txXfrm>
    </dsp:sp>
    <dsp:sp modelId="{70558699-9007-4AE0-9F4F-B320EACA0264}">
      <dsp:nvSpPr>
        <dsp:cNvPr id="0" name=""/>
        <dsp:cNvSpPr/>
      </dsp:nvSpPr>
      <dsp:spPr>
        <a:xfrm>
          <a:off x="0" y="1321392"/>
          <a:ext cx="96012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200" kern="1200" dirty="0"/>
            <a:t>Preuzimanje stvorenih postavki</a:t>
          </a:r>
          <a:endParaRPr lang="en-US" sz="3200" kern="1200" dirty="0"/>
        </a:p>
      </dsp:txBody>
      <dsp:txXfrm>
        <a:off x="55744" y="1377136"/>
        <a:ext cx="9489712" cy="1030432"/>
      </dsp:txXfrm>
    </dsp:sp>
    <dsp:sp modelId="{B2DF978B-54CD-4350-92EE-44F85486C4CE}">
      <dsp:nvSpPr>
        <dsp:cNvPr id="0" name=""/>
        <dsp:cNvSpPr/>
      </dsp:nvSpPr>
      <dsp:spPr>
        <a:xfrm>
          <a:off x="0" y="2651639"/>
          <a:ext cx="96012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200" kern="1200" dirty="0"/>
            <a:t>Detaljan pregled rezultata</a:t>
          </a:r>
          <a:endParaRPr lang="en-US" sz="3200" kern="1200" dirty="0"/>
        </a:p>
      </dsp:txBody>
      <dsp:txXfrm>
        <a:off x="55744" y="2707383"/>
        <a:ext cx="9489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29. 6. 2022.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29. 6. 2022.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8C-945B-434D-8E49-7DE499DA6385}" type="datetime10">
              <a:rPr lang="hr-HR" smtClean="0"/>
              <a:t>22:10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044A-D669-4D5F-BF65-B08C19490971}" type="datetime10">
              <a:rPr lang="hr-HR" smtClean="0"/>
              <a:t>22:10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1C1-8168-43B6-9FBE-B8DC966E27E2}" type="datetime10">
              <a:rPr lang="hr-HR" smtClean="0"/>
              <a:t>22:10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F026-504C-445D-A82E-CFF082142022}" type="datetime10">
              <a:rPr lang="hr-HR" smtClean="0"/>
              <a:t>22:10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DCA1-D1D5-40EC-8896-DAEF47053DF0}" type="datetime10">
              <a:rPr lang="hr-HR" smtClean="0"/>
              <a:t>22:10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8607-0605-4444-8311-E86C7E2EEF0C}" type="datetime10">
              <a:rPr lang="hr-HR" smtClean="0"/>
              <a:t>22:10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DD3-3837-4FB8-A9F3-4F5A6BD6BA8A}" type="datetime10">
              <a:rPr lang="hr-HR" smtClean="0"/>
              <a:t>22:10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D36600-69D6-4AAA-8817-1CA4376E423B}" type="datetime10">
              <a:rPr lang="hr-HR" smtClean="0"/>
              <a:t>22:10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F30A716C-7696-4552-8D31-CB4881B343F2}" type="datetime10">
              <a:rPr lang="hr-HR" smtClean="0"/>
              <a:t>22:10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030E6DD-2454-43A9-92F6-29696A43C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8889" t="24901" r="9208" b="25985"/>
          <a:stretch/>
        </p:blipFill>
        <p:spPr>
          <a:xfrm>
            <a:off x="9042945" y="278102"/>
            <a:ext cx="2551232" cy="5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hr-HR" sz="5400" dirty="0"/>
            </a:br>
            <a:br>
              <a:rPr lang="hr-HR" sz="5400" dirty="0"/>
            </a:br>
            <a:r>
              <a:rPr lang="hr-HR" sz="2400" dirty="0"/>
              <a:t>ZAVRŠNI RAD br. 663</a:t>
            </a:r>
            <a:br>
              <a:rPr lang="hr-HR" sz="5400" dirty="0"/>
            </a:br>
            <a:r>
              <a:rPr lang="hr-HR" sz="5400" dirty="0"/>
              <a:t>MOBILNA IGRA ZA VJEŽBANJE MATEMATIKE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51226"/>
            <a:ext cx="9604310" cy="457200"/>
          </a:xfrm>
        </p:spPr>
        <p:txBody>
          <a:bodyPr>
            <a:normAutofit/>
          </a:bodyPr>
          <a:lstStyle/>
          <a:p>
            <a:r>
              <a:rPr lang="hr-HR" dirty="0"/>
              <a:t>Denis Pipalović                                                    Mentor: </a:t>
            </a:r>
            <a:r>
              <a:rPr lang="en-US" dirty="0">
                <a:effectLst/>
                <a:latin typeface="Arial" panose="020B0604020202020204" pitchFamily="34" charset="0"/>
              </a:rPr>
              <a:t>doc. dr. sc. Tomislav </a:t>
            </a:r>
            <a:r>
              <a:rPr lang="en-US" dirty="0" err="1">
                <a:effectLst/>
                <a:latin typeface="Arial" panose="020B0604020202020204" pitchFamily="34" charset="0"/>
              </a:rPr>
              <a:t>Jagušt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8CF6-58AC-4381-8941-DC3CC9CB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Demonstracija ključnih funkcionalnosti</a:t>
            </a:r>
            <a:br>
              <a:rPr lang="hr-HR" dirty="0"/>
            </a:br>
            <a:endParaRPr lang="hr-HR" dirty="0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ED8CEC2-CFE0-387E-B876-2004461B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C62B-0E46-4D83-9F32-418CFC2F1EAE}" type="datetime10">
              <a:rPr lang="hr-HR" smtClean="0"/>
              <a:t>22:10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D437E05-FED6-E127-2AE9-AC45B2C4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34131B-6BE5-9907-1861-9255648D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hr-HR" dirty="0"/>
              <a:t>Preuzimanje postavki unutar igre 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Otvoriti postavke 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Upisati kod postavki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Preuzeti postavke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Odabrati „</a:t>
            </a:r>
            <a:r>
              <a:rPr lang="hr-HR" dirty="0" err="1"/>
              <a:t>downloaded</a:t>
            </a:r>
            <a:r>
              <a:rPr lang="hr-HR" dirty="0"/>
              <a:t>”</a:t>
            </a:r>
          </a:p>
        </p:txBody>
      </p:sp>
      <p:pic>
        <p:nvPicPr>
          <p:cNvPr id="11" name="Slika 10" descr="Slika na kojoj se prikazuje tekst, elektronički, snimka zaslona&#10;&#10;Opis je automatski generiran">
            <a:extLst>
              <a:ext uri="{FF2B5EF4-FFF2-40B4-BE49-F238E27FC236}">
                <a16:creationId xmlns:a16="http://schemas.microsoft.com/office/drawing/2014/main" id="{5B66E56A-636B-AABD-B47C-DEA00412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34" y="1201686"/>
            <a:ext cx="2842576" cy="5685152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EFFF5594-0BAF-FC57-07B5-3F6548AC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643" y="3133335"/>
            <a:ext cx="2387654" cy="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E986-96F2-4859-84C4-A1904CF2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ključnih funkcionalnosti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71BBC08F-2103-7CD7-3D1A-EAB5E838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0D68-BB4A-43EA-8EBD-685D68C4EC0E}" type="datetime10">
              <a:rPr lang="hr-HR" smtClean="0"/>
              <a:t>22:10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DEF5D15-F4FD-5F55-6547-BC54EFE4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90258CA-6046-CC9B-FEAB-8DAEDA5B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6" name="Rezervirano mjesto datuma 5">
            <a:extLst>
              <a:ext uri="{FF2B5EF4-FFF2-40B4-BE49-F238E27FC236}">
                <a16:creationId xmlns:a16="http://schemas.microsoft.com/office/drawing/2014/main" id="{7B4081A9-E77A-C5FF-C3B8-40BFA7DE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2597-A7F3-4BE5-9153-5B0614C28E65}" type="datetime10">
              <a:rPr lang="hr-HR" smtClean="0"/>
              <a:t>22:10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45150-F26D-10B5-F7D1-7C977B88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Demonstracija ključnih funkcionalnosti</a:t>
            </a:r>
            <a:br>
              <a:rPr lang="hr-HR" dirty="0"/>
            </a:b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189468-9243-F353-A147-0FF7924D2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hr-HR" dirty="0"/>
              <a:t>Pregled rezultata igre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Odabir grupe postavki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Pregled svih rezultata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Detaljan pregled jednog rezultata</a:t>
            </a:r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DDE7BC92-1F0C-2667-FF2E-8E12D8B6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46238"/>
            <a:ext cx="5601185" cy="2728196"/>
          </a:xfrm>
          <a:prstGeom prst="rect">
            <a:avLst/>
          </a:prstGeom>
        </p:spPr>
      </p:pic>
      <p:pic>
        <p:nvPicPr>
          <p:cNvPr id="12" name="Slika 11" descr="Slika na kojoj se prikazuje stol&#10;&#10;Opis je automatski generiran">
            <a:extLst>
              <a:ext uri="{FF2B5EF4-FFF2-40B4-BE49-F238E27FC236}">
                <a16:creationId xmlns:a16="http://schemas.microsoft.com/office/drawing/2014/main" id="{385EA28D-9AEC-6A41-44BF-3C5523CA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5" y="195066"/>
            <a:ext cx="3434441" cy="63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E397-C707-4F51-B5C6-96A05834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7529-72DA-4FF1-B8C2-03348AC0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Mobilna igra</a:t>
            </a:r>
          </a:p>
          <a:p>
            <a:r>
              <a:rPr lang="hr-HR" dirty="0"/>
              <a:t>Web stranica</a:t>
            </a:r>
          </a:p>
          <a:p>
            <a:r>
              <a:rPr lang="hr-HR" dirty="0"/>
              <a:t>Moguće nadogradnje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2404592-D570-76D4-F7C8-ACE9B9F9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432-83FB-4C19-8A78-F89DA7540F3B}" type="datetime10">
              <a:rPr lang="hr-HR" smtClean="0"/>
              <a:t>22:10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F93CDCE-8618-4470-D53D-92E72D74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0DB5129-C27A-3477-2F22-0F2BECD5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923-832F-468F-BDDE-3060DC5AD4C3}" type="datetime10">
              <a:rPr lang="hr-HR" smtClean="0"/>
              <a:t>22:10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F6506ED-277C-ABBE-3C00-2CB50A4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7" name="Naslov 6">
            <a:extLst>
              <a:ext uri="{FF2B5EF4-FFF2-40B4-BE49-F238E27FC236}">
                <a16:creationId xmlns:a16="http://schemas.microsoft.com/office/drawing/2014/main" id="{96A386F1-FB17-E4FF-4C4C-E523A40D0813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>
                <a:solidFill>
                  <a:schemeClr val="tx1"/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42842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81E48B-520C-FC4C-B358-00A5FA09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6" name="Elipsa 5">
            <a:extLst>
              <a:ext uri="{FF2B5EF4-FFF2-40B4-BE49-F238E27FC236}">
                <a16:creationId xmlns:a16="http://schemas.microsoft.com/office/drawing/2014/main" id="{665ED65E-35CD-6048-2334-25B8A1CD03B8}"/>
              </a:ext>
            </a:extLst>
          </p:cNvPr>
          <p:cNvSpPr/>
          <p:nvPr/>
        </p:nvSpPr>
        <p:spPr>
          <a:xfrm>
            <a:off x="1838130" y="2146041"/>
            <a:ext cx="2696547" cy="2565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8EBC0F88-9999-0926-5561-C4B599DEB5BF}"/>
              </a:ext>
            </a:extLst>
          </p:cNvPr>
          <p:cNvSpPr/>
          <p:nvPr/>
        </p:nvSpPr>
        <p:spPr>
          <a:xfrm>
            <a:off x="7657325" y="2146041"/>
            <a:ext cx="2696547" cy="25659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avokutnik 8" descr="Presentation with bar chart">
            <a:extLst>
              <a:ext uri="{FF2B5EF4-FFF2-40B4-BE49-F238E27FC236}">
                <a16:creationId xmlns:a16="http://schemas.microsoft.com/office/drawing/2014/main" id="{62A6EE28-A808-F172-2DA0-2CEAA0923EEB}"/>
              </a:ext>
            </a:extLst>
          </p:cNvPr>
          <p:cNvSpPr/>
          <p:nvPr/>
        </p:nvSpPr>
        <p:spPr>
          <a:xfrm>
            <a:off x="2337602" y="2479117"/>
            <a:ext cx="1711884" cy="1719658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Slika 10" descr="Slika na kojoj se prikazuje tekst, znak&#10;&#10;Opis je automatski generiran">
            <a:extLst>
              <a:ext uri="{FF2B5EF4-FFF2-40B4-BE49-F238E27FC236}">
                <a16:creationId xmlns:a16="http://schemas.microsoft.com/office/drawing/2014/main" id="{AC6E38A6-8731-C0FA-2AA7-DF23ED00C2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2643" y="2698101"/>
            <a:ext cx="1601755" cy="1601755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A9A1C6A3-AC3C-AA13-E108-26CF9107B47D}"/>
              </a:ext>
            </a:extLst>
          </p:cNvPr>
          <p:cNvSpPr txBox="1"/>
          <p:nvPr/>
        </p:nvSpPr>
        <p:spPr>
          <a:xfrm>
            <a:off x="2337602" y="5094514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MOBILNA IGRA</a:t>
            </a:r>
            <a:endParaRPr lang="en-US" b="1" dirty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2BD3B8B7-758F-49F4-6922-79A319F7C00C}"/>
              </a:ext>
            </a:extLst>
          </p:cNvPr>
          <p:cNvSpPr txBox="1"/>
          <p:nvPr/>
        </p:nvSpPr>
        <p:spPr>
          <a:xfrm>
            <a:off x="8151055" y="509451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WEB STRANICA</a:t>
            </a:r>
            <a:endParaRPr lang="en-US" b="1" dirty="0"/>
          </a:p>
        </p:txBody>
      </p:sp>
      <p:sp>
        <p:nvSpPr>
          <p:cNvPr id="14" name="Rezervirano mjesto podnožja 13">
            <a:extLst>
              <a:ext uri="{FF2B5EF4-FFF2-40B4-BE49-F238E27FC236}">
                <a16:creationId xmlns:a16="http://schemas.microsoft.com/office/drawing/2014/main" id="{CF9D6394-278C-4F7A-DC38-43886793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29. 6. 2022.    MOBILNA IGRA ZA VJEŽBANJE MATEMATIKE</a:t>
            </a:r>
            <a:endParaRPr lang="en-US" dirty="0"/>
          </a:p>
        </p:txBody>
      </p:sp>
      <p:sp>
        <p:nvSpPr>
          <p:cNvPr id="15" name="Rezervirano mjesto datuma 14">
            <a:extLst>
              <a:ext uri="{FF2B5EF4-FFF2-40B4-BE49-F238E27FC236}">
                <a16:creationId xmlns:a16="http://schemas.microsoft.com/office/drawing/2014/main" id="{D9BAE1B4-EE65-E410-F2CA-D02B362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A64C-C6E5-4F5F-92B3-E75C46BCE23A}" type="datetime10">
              <a:rPr lang="hr-HR" smtClean="0"/>
              <a:t>22:10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051175" algn="l"/>
              </a:tabLst>
            </a:pPr>
            <a:r>
              <a:rPr lang="hr-HR" sz="4800" dirty="0"/>
              <a:t>Motivacija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Zanimljivije vježbanje matematike</a:t>
            </a:r>
          </a:p>
          <a:p>
            <a:r>
              <a:rPr lang="hr-HR" sz="2800" dirty="0"/>
              <a:t>Jednostavno zadavanje zadataka</a:t>
            </a:r>
          </a:p>
          <a:p>
            <a:r>
              <a:rPr lang="hr-HR" sz="2800" dirty="0"/>
              <a:t>Uvid u rezultate igre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9A71CF-D1A5-CE04-F568-1B9258E7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B0AF-7344-4951-AD16-6ACF4FFD7225}" type="datetime10">
              <a:rPr lang="hr-HR" smtClean="0"/>
              <a:t>22:10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B299650-EBC9-855D-603B-674E3436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7A3B-82C2-49AB-9498-41D7AC2B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Zahtjevi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8DA16-7363-467E-8A24-76BE50E3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71188"/>
              </p:ext>
            </p:extLst>
          </p:nvPr>
        </p:nvGraphicFramePr>
        <p:xfrm>
          <a:off x="1295400" y="1981201"/>
          <a:ext cx="9601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2CB9CF4-5ADB-7208-E24E-68D08CA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3F59-952E-48BE-B434-CF466E5BE0D0}" type="datetime10">
              <a:rPr lang="hr-HR" smtClean="0"/>
              <a:t>22:10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B308C17-3ED9-3FB2-555C-2752A6CC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8CFD-E382-43B7-836A-BBCC16C4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Zahtjevi - nastavak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6D5E2-4912-4CE0-99DC-400D32D4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485420"/>
              </p:ext>
            </p:extLst>
          </p:nvPr>
        </p:nvGraphicFramePr>
        <p:xfrm>
          <a:off x="1295400" y="1981201"/>
          <a:ext cx="9601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3111881-3C3B-7A7D-DD77-E7B1CE6D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C074-2143-47DE-A120-0982B13BC04F}" type="datetime10">
              <a:rPr lang="hr-HR" smtClean="0"/>
              <a:t>22:10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F1D19A9B-719D-9584-3CE0-FE103390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9EB7-BD1A-49AD-8AF1-42B2C13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 i 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017A-ECF2-4D59-8139-8DC0C0C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5533" y="2719838"/>
            <a:ext cx="3737994" cy="2767325"/>
          </a:xfrm>
        </p:spPr>
        <p:txBody>
          <a:bodyPr>
            <a:normAutofit/>
          </a:bodyPr>
          <a:lstStyle/>
          <a:p>
            <a:r>
              <a:rPr lang="hr-HR" b="1" dirty="0"/>
              <a:t>Java</a:t>
            </a:r>
          </a:p>
          <a:p>
            <a:r>
              <a:rPr lang="hr-HR" b="1" dirty="0"/>
              <a:t>Node.js</a:t>
            </a:r>
          </a:p>
          <a:p>
            <a:r>
              <a:rPr lang="pl-PL" b="1" dirty="0"/>
              <a:t>EJS</a:t>
            </a:r>
          </a:p>
          <a:p>
            <a:r>
              <a:rPr lang="en-US" b="1" dirty="0"/>
              <a:t>PostgreSQL</a:t>
            </a:r>
          </a:p>
          <a:p>
            <a:endParaRPr lang="hr-HR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E6607D-25F3-477B-B1FC-B01A19451692}"/>
              </a:ext>
            </a:extLst>
          </p:cNvPr>
          <p:cNvSpPr txBox="1">
            <a:spLocks/>
          </p:cNvSpPr>
          <p:nvPr/>
        </p:nvSpPr>
        <p:spPr>
          <a:xfrm>
            <a:off x="919008" y="1862363"/>
            <a:ext cx="3352101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Korištene tehnologije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B61A362-930A-8027-88D4-5AFD00B9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F73E-3F08-4EA2-A586-2DA1D57D2000}" type="datetime10">
              <a:rPr lang="hr-HR" smtClean="0"/>
              <a:t>22:10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FEB3245-858F-2BA8-E2DE-BC5FD4F4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1F71C412-1E2D-5D7E-6854-3A3C0A7C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7631" y="1895926"/>
            <a:ext cx="4572000" cy="641350"/>
          </a:xfrm>
        </p:spPr>
        <p:txBody>
          <a:bodyPr/>
          <a:lstStyle/>
          <a:p>
            <a:r>
              <a:rPr lang="hr-HR" dirty="0"/>
              <a:t>Korišteni alati</a:t>
            </a:r>
            <a:endParaRPr lang="en-US" dirty="0"/>
          </a:p>
        </p:txBody>
      </p:sp>
      <p:sp>
        <p:nvSpPr>
          <p:cNvPr id="14" name="Rezervirano mjesto sadržaja 13">
            <a:extLst>
              <a:ext uri="{FF2B5EF4-FFF2-40B4-BE49-F238E27FC236}">
                <a16:creationId xmlns:a16="http://schemas.microsoft.com/office/drawing/2014/main" id="{C15E8A1C-3903-6289-BBDB-B3963EB1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7631" y="2719838"/>
            <a:ext cx="4572000" cy="3287487"/>
          </a:xfrm>
        </p:spPr>
        <p:txBody>
          <a:bodyPr/>
          <a:lstStyle/>
          <a:p>
            <a:r>
              <a:rPr lang="en-US" b="1" dirty="0"/>
              <a:t>IntelliJ IDEA Ultimate</a:t>
            </a:r>
            <a:endParaRPr lang="hr-HR" b="1" dirty="0"/>
          </a:p>
          <a:p>
            <a:r>
              <a:rPr lang="hr-HR" b="1" dirty="0" err="1"/>
              <a:t>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8CF6-58AC-4381-8941-DC3CC9CB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Demonstracija ključnih funkcionalnosti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9DF4-B208-4C61-81D1-3E90AA58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hr-HR" dirty="0"/>
              <a:t>Izrada postavki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Izrada nove grupe postavki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Dodavanje nove postavke u grupu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EA5ED0DE-8517-0857-524B-9F31F7E3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7938"/>
            <a:ext cx="5626184" cy="4503262"/>
          </a:xfrm>
          <a:prstGeom prst="rect">
            <a:avLst/>
          </a:prstGeom>
          <a:noFill/>
        </p:spPr>
      </p:pic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1727C0B-6EA1-FBF8-CB95-FE49CB52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900"/>
              <a:t>29. 6. 2022.    MOBILNA IGRA ZA VJEŽBANJE MATEMATIKE</a:t>
            </a:r>
            <a:endParaRPr lang="en-US" sz="90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D887222-AA23-93C9-9D51-75376196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B74AB5-AD48-472E-825F-AD453893CFCD}" type="datetime10">
              <a:rPr lang="hr-HR" sz="900" smtClean="0"/>
              <a:t>22:10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058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D0E994F-BF3B-CE5F-0913-1B56FA7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6" name="Rezervirano mjesto datuma 5">
            <a:extLst>
              <a:ext uri="{FF2B5EF4-FFF2-40B4-BE49-F238E27FC236}">
                <a16:creationId xmlns:a16="http://schemas.microsoft.com/office/drawing/2014/main" id="{4EBE956B-88FA-31A8-3A3E-FBEC508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21C0-48F7-4AA2-AC0A-7498301692A4}" type="datetime10">
              <a:rPr lang="hr-HR" smtClean="0"/>
              <a:t>22:10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85EC4-E988-40A2-8DFF-A524344B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Demonstracija ključnih funkcionalnosti</a:t>
            </a:r>
            <a:br>
              <a:rPr lang="hr-HR" dirty="0"/>
            </a:br>
            <a:endParaRPr lang="hr-HR" dirty="0"/>
          </a:p>
        </p:txBody>
      </p:sp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5BFABE9D-B19A-A597-292C-087CED9A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03" y="1646238"/>
            <a:ext cx="7475634" cy="4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2480C5F-0C80-1D96-236D-8B019DF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29. 6. 2022.    MOBILNA IGRA ZA VJEŽBANJE MATEMATIKE</a:t>
            </a:r>
            <a:endParaRPr lang="en-US" dirty="0"/>
          </a:p>
        </p:txBody>
      </p:sp>
      <p:sp>
        <p:nvSpPr>
          <p:cNvPr id="6" name="Rezervirano mjesto datuma 5">
            <a:extLst>
              <a:ext uri="{FF2B5EF4-FFF2-40B4-BE49-F238E27FC236}">
                <a16:creationId xmlns:a16="http://schemas.microsoft.com/office/drawing/2014/main" id="{D6F4DFC1-D21B-8A39-DA5F-4A07C0AF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E85C-BF12-4082-AA2C-A3BB6D153FB0}" type="datetime10">
              <a:rPr lang="hr-HR" smtClean="0"/>
              <a:t>22:10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CC9515-72CE-B3CE-0B63-672CDC98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hr-HR" dirty="0"/>
              <a:t>Demonstracija ključnih funkcionalnosti</a:t>
            </a:r>
            <a:br>
              <a:rPr lang="hr-HR" dirty="0"/>
            </a:br>
            <a:endParaRPr lang="hr-HR" dirty="0"/>
          </a:p>
        </p:txBody>
      </p:sp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EF8138B4-0F47-2399-276F-798EB53A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0" y="1239984"/>
            <a:ext cx="5276088" cy="43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320</Words>
  <Application>Microsoft Office PowerPoint</Application>
  <PresentationFormat>Široki zaslon</PresentationFormat>
  <Paragraphs>81</Paragraphs>
  <Slides>14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  ZAVRŠNI RAD br. 663 MOBILNA IGRA ZA VJEŽBANJE MATEMATIKE</vt:lpstr>
      <vt:lpstr>Uvod</vt:lpstr>
      <vt:lpstr>Motivacija</vt:lpstr>
      <vt:lpstr>Zahtjevi</vt:lpstr>
      <vt:lpstr>Zahtjevi - nastavak</vt:lpstr>
      <vt:lpstr>Korištene tehnologije i alati</vt:lpstr>
      <vt:lpstr>Demonstracija ključnih funkcionalnosti </vt:lpstr>
      <vt:lpstr>Demonstracija ključnih funkcionalnosti </vt:lpstr>
      <vt:lpstr>Demonstracija ključnih funkcionalnosti </vt:lpstr>
      <vt:lpstr>Demonstracija ključnih funkcionalnosti </vt:lpstr>
      <vt:lpstr>Demonstracija ključnih funkcionalnosti</vt:lpstr>
      <vt:lpstr>Demonstracija ključnih funkcionalnosti </vt:lpstr>
      <vt:lpstr>Zaključak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ZAVRŠNI RAD br. 162 MOBILNA APLIKACIJA ZA EVIDENCIJU TROŠKOVA</dc:title>
  <dc:creator>Filip Pavičić</dc:creator>
  <cp:lastModifiedBy>Denis Pipalović</cp:lastModifiedBy>
  <cp:revision>38</cp:revision>
  <dcterms:created xsi:type="dcterms:W3CDTF">2021-06-29T12:39:03Z</dcterms:created>
  <dcterms:modified xsi:type="dcterms:W3CDTF">2022-06-18T20:12:33Z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