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76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Лист1!$D$2</c:f>
              <c:strCache>
                <c:ptCount val="1"/>
                <c:pt idx="0">
                  <c:v>Время</c:v>
                </c:pt>
              </c:strCache>
            </c:strRef>
          </c:tx>
          <c:marker>
            <c:symbol val="none"/>
          </c:marker>
          <c:cat>
            <c:numRef>
              <c:f>Лист1!$E$1:$K$1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2.25</c:v>
                </c:pt>
                <c:pt idx="3">
                  <c:v>3.375</c:v>
                </c:pt>
                <c:pt idx="4">
                  <c:v>5.0625</c:v>
                </c:pt>
                <c:pt idx="5">
                  <c:v>7.5937999999999999</c:v>
                </c:pt>
                <c:pt idx="6">
                  <c:v>11.390599999999999</c:v>
                </c:pt>
              </c:numCache>
            </c:numRef>
          </c:cat>
          <c:val>
            <c:numRef>
              <c:f>Лист1!$E$2:$K$2</c:f>
              <c:numCache>
                <c:formatCode>General</c:formatCode>
                <c:ptCount val="7"/>
                <c:pt idx="0">
                  <c:v>0.193</c:v>
                </c:pt>
                <c:pt idx="1">
                  <c:v>0.2109</c:v>
                </c:pt>
                <c:pt idx="2">
                  <c:v>0.28449999999999998</c:v>
                </c:pt>
                <c:pt idx="3">
                  <c:v>0.39939999999999998</c:v>
                </c:pt>
                <c:pt idx="4">
                  <c:v>0.63070000000000004</c:v>
                </c:pt>
                <c:pt idx="5">
                  <c:v>1.1044</c:v>
                </c:pt>
                <c:pt idx="6">
                  <c:v>1.9993000000000001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173056"/>
        <c:axId val="131538944"/>
      </c:lineChart>
      <c:catAx>
        <c:axId val="180173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538944"/>
        <c:crosses val="autoZero"/>
        <c:auto val="1"/>
        <c:lblAlgn val="ctr"/>
        <c:lblOffset val="100"/>
        <c:noMultiLvlLbl val="0"/>
      </c:catAx>
      <c:valAx>
        <c:axId val="13153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173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Моделирование реалистичного изображения влияния никотина на легкие человека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Студент: 		</a:t>
            </a:r>
            <a:r>
              <a:rPr lang="ru-RU" dirty="0" smtClean="0"/>
              <a:t>Зиновьев Д.В</a:t>
            </a:r>
            <a:r>
              <a:rPr lang="ru-RU" dirty="0" smtClean="0"/>
              <a:t>.</a:t>
            </a:r>
          </a:p>
          <a:p>
            <a:r>
              <a:rPr lang="ru-RU" smtClean="0"/>
              <a:t>Группа:		ИУ7-52</a:t>
            </a:r>
            <a:endParaRPr lang="ru-RU" dirty="0" smtClean="0"/>
          </a:p>
          <a:p>
            <a:r>
              <a:rPr lang="ru-RU" dirty="0" smtClean="0"/>
              <a:t>Руководитель:	</a:t>
            </a:r>
            <a:r>
              <a:rPr lang="ru-RU" dirty="0" err="1" smtClean="0"/>
              <a:t>Деон</a:t>
            </a:r>
            <a:r>
              <a:rPr lang="ru-RU" dirty="0" smtClean="0"/>
              <a:t> А.Ф.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8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освещения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Ламберта</a:t>
            </a:r>
          </a:p>
          <a:p>
            <a:r>
              <a:rPr lang="ru-RU" dirty="0" smtClean="0"/>
              <a:t>Модель </a:t>
            </a:r>
            <a:r>
              <a:rPr lang="ru-RU" dirty="0" err="1" smtClean="0"/>
              <a:t>Фонга</a:t>
            </a:r>
            <a:endParaRPr lang="ru-RU" dirty="0" smtClean="0"/>
          </a:p>
          <a:p>
            <a:r>
              <a:rPr lang="ru-RU" dirty="0" smtClean="0"/>
              <a:t>Фотонная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освещения Ламберта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184576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3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проецирования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Параллельное</a:t>
            </a:r>
          </a:p>
          <a:p>
            <a:r>
              <a:rPr lang="ru-RU" dirty="0" smtClean="0"/>
              <a:t>Центральное</a:t>
            </a:r>
            <a:endParaRPr lang="ru-RU" dirty="0"/>
          </a:p>
        </p:txBody>
      </p:sp>
      <p:pic>
        <p:nvPicPr>
          <p:cNvPr id="3074" name="Picture 2" descr="C:\Users\Денис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450013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5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Алгоритм, использующий </a:t>
            </a:r>
            <a:r>
              <a:rPr lang="en-US" dirty="0" smtClean="0"/>
              <a:t>z</a:t>
            </a:r>
            <a:r>
              <a:rPr lang="ru-RU" dirty="0" smtClean="0"/>
              <a:t>-</a:t>
            </a:r>
            <a:r>
              <a:rPr lang="ru-RU" dirty="0" err="1" smtClean="0"/>
              <a:t>буффер</a:t>
            </a:r>
            <a:endParaRPr lang="ru-RU" dirty="0" smtClean="0"/>
          </a:p>
          <a:p>
            <a:r>
              <a:rPr lang="ru-RU" dirty="0" smtClean="0"/>
              <a:t>Метод закраски </a:t>
            </a:r>
            <a:r>
              <a:rPr lang="ru-RU" dirty="0" err="1" smtClean="0"/>
              <a:t>Гуро</a:t>
            </a:r>
            <a:endParaRPr lang="ru-RU" dirty="0" smtClean="0"/>
          </a:p>
          <a:p>
            <a:r>
              <a:rPr lang="ru-RU" dirty="0" smtClean="0"/>
              <a:t>Модель освещения Ламберта</a:t>
            </a:r>
          </a:p>
          <a:p>
            <a:r>
              <a:rPr lang="ru-RU" dirty="0" smtClean="0"/>
              <a:t>Параллельное проецирование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2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–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Объектно-ориентированный</a:t>
            </a:r>
          </a:p>
          <a:p>
            <a:pPr marL="457200" indent="-457200">
              <a:buAutoNum type="arabicPeriod"/>
            </a:pPr>
            <a:r>
              <a:rPr lang="ru-RU" dirty="0" smtClean="0"/>
              <a:t>Встроенная сборка мусора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Простота разработки</a:t>
            </a:r>
          </a:p>
          <a:p>
            <a:pPr marL="457200" indent="-457200">
              <a:buAutoNum type="arabicPeriod"/>
            </a:pPr>
            <a:r>
              <a:rPr lang="ru-RU" dirty="0" smtClean="0"/>
              <a:t>Обширная коллекция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78906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Среда разработки </a:t>
            </a:r>
            <a:r>
              <a:rPr lang="en-US" dirty="0" smtClean="0"/>
              <a:t>– Visual Studio 2015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Наличие бесплатной </a:t>
            </a:r>
            <a:r>
              <a:rPr lang="en-US" dirty="0" smtClean="0"/>
              <a:t>Express-</a:t>
            </a:r>
            <a:r>
              <a:rPr lang="ru-RU" dirty="0" smtClean="0"/>
              <a:t>версии.</a:t>
            </a:r>
          </a:p>
          <a:p>
            <a:pPr marL="457200" indent="-457200">
              <a:buAutoNum type="arabicPeriod"/>
            </a:pPr>
            <a:r>
              <a:rPr lang="ru-RU" dirty="0" smtClean="0"/>
              <a:t>Мощные средства отладки кода.</a:t>
            </a:r>
          </a:p>
        </p:txBody>
      </p:sp>
    </p:spTree>
    <p:extLst>
      <p:ext uri="{BB962C8B-B14F-4D97-AF65-F5344CB8AC3E}">
        <p14:creationId xmlns:p14="http://schemas.microsoft.com/office/powerpoint/2010/main" val="76339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628801"/>
            <a:ext cx="813690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Визуализация влияния никотина на легкие человека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Легкие здорового человека		Легкие курильщика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000375" cy="25146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2348880"/>
            <a:ext cx="295232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1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Исследование временных характеристик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95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выполнения работы была получена реалистичная модель влияния никотина на легкие человека.</a:t>
            </a:r>
          </a:p>
          <a:p>
            <a:r>
              <a:rPr lang="ru-RU" dirty="0" smtClean="0"/>
              <a:t>Были исследованы временные характеристики программного продукта.</a:t>
            </a:r>
          </a:p>
          <a:p>
            <a:r>
              <a:rPr lang="ru-RU" dirty="0" smtClean="0"/>
              <a:t>Возможные пути развития продукта: увеличение скорости работы, улучшение визуальной составляющей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17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Разработать программу моделирования реалистичного изображения легких человека и изменения их внешнего вида под действием никотина в результате регулярного курения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4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Введение</a:t>
            </a:r>
          </a:p>
          <a:p>
            <a:pPr marL="457200" indent="-457200">
              <a:buAutoNum type="arabicPeriod"/>
            </a:pPr>
            <a:r>
              <a:rPr lang="ru-RU" dirty="0" smtClean="0"/>
              <a:t>Алгоритмы удаления невидимых граней</a:t>
            </a:r>
          </a:p>
          <a:p>
            <a:pPr marL="457200" indent="-457200">
              <a:buAutoNum type="arabicPeriod"/>
            </a:pPr>
            <a:r>
              <a:rPr lang="ru-RU" dirty="0" smtClean="0"/>
              <a:t>Методы закраски</a:t>
            </a:r>
          </a:p>
          <a:p>
            <a:pPr marL="457200" indent="-457200">
              <a:buAutoNum type="arabicPeriod"/>
            </a:pPr>
            <a:r>
              <a:rPr lang="ru-RU" dirty="0" smtClean="0"/>
              <a:t>Модели освещения</a:t>
            </a:r>
          </a:p>
          <a:p>
            <a:pPr marL="457200" indent="-457200">
              <a:buAutoNum type="arabicPeriod"/>
            </a:pPr>
            <a:r>
              <a:rPr lang="ru-RU" dirty="0" smtClean="0"/>
              <a:t>Способы проецирования</a:t>
            </a:r>
          </a:p>
          <a:p>
            <a:pPr marL="457200" indent="-457200">
              <a:buAutoNum type="arabicPeriod"/>
            </a:pPr>
            <a:r>
              <a:rPr lang="ru-RU" dirty="0" smtClean="0"/>
              <a:t>Выбор алгоритмов</a:t>
            </a:r>
          </a:p>
          <a:p>
            <a:pPr marL="457200" indent="-457200">
              <a:buAutoNum type="arabicPeriod"/>
            </a:pPr>
            <a:r>
              <a:rPr lang="ru-RU" dirty="0" smtClean="0"/>
              <a:t>Выбор языка программирования и среды разработки</a:t>
            </a:r>
          </a:p>
          <a:p>
            <a:pPr marL="457200" indent="-457200">
              <a:buAutoNum type="arabicPeriod"/>
            </a:pPr>
            <a:r>
              <a:rPr lang="ru-RU" dirty="0" smtClean="0"/>
              <a:t>Интерфейс программы</a:t>
            </a:r>
          </a:p>
          <a:p>
            <a:pPr marL="457200" indent="-457200">
              <a:buAutoNum type="arabicPeriod"/>
            </a:pPr>
            <a:r>
              <a:rPr lang="ru-RU" dirty="0" smtClean="0"/>
              <a:t>Анализ времени подготовки изображения</a:t>
            </a:r>
          </a:p>
          <a:p>
            <a:pPr marL="457200" indent="-457200">
              <a:buAutoNum type="arabicPeriod"/>
            </a:pPr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Статистика:</a:t>
            </a:r>
          </a:p>
          <a:p>
            <a:pPr marL="0" indent="0">
              <a:buNone/>
            </a:pPr>
            <a:r>
              <a:rPr lang="ru-RU" dirty="0" smtClean="0"/>
              <a:t>- ежегодно жители России выкуривают около 200 млрд сигарет</a:t>
            </a:r>
          </a:p>
          <a:p>
            <a:pPr marL="0" indent="0">
              <a:buNone/>
            </a:pPr>
            <a:r>
              <a:rPr lang="ru-RU" dirty="0" smtClean="0"/>
              <a:t>- в среднем около 1500 сигарет на человека</a:t>
            </a:r>
          </a:p>
          <a:p>
            <a:pPr marL="0" indent="0">
              <a:buNone/>
            </a:pPr>
            <a:r>
              <a:rPr lang="ru-RU" dirty="0" smtClean="0"/>
              <a:t>- около </a:t>
            </a:r>
            <a:r>
              <a:rPr lang="ru-RU" dirty="0"/>
              <a:t>90% зарегистрированных летальных </a:t>
            </a:r>
            <a:r>
              <a:rPr lang="ru-RU" dirty="0" smtClean="0"/>
              <a:t>исходов </a:t>
            </a:r>
            <a:r>
              <a:rPr lang="ru-RU" dirty="0"/>
              <a:t>от рака легких вызваны </a:t>
            </a:r>
            <a:r>
              <a:rPr lang="ru-RU" dirty="0" smtClean="0"/>
              <a:t>курением</a:t>
            </a:r>
          </a:p>
          <a:p>
            <a:pPr marL="0" indent="0">
              <a:buNone/>
            </a:pPr>
            <a:r>
              <a:rPr lang="ru-RU" dirty="0" smtClean="0"/>
              <a:t>- средний </a:t>
            </a:r>
            <a:r>
              <a:rPr lang="ru-RU" dirty="0"/>
              <a:t>срок, на который курильщики сокращают себе жизнь, составляет 15 </a:t>
            </a:r>
            <a:r>
              <a:rPr lang="ru-RU" dirty="0" smtClean="0"/>
              <a:t>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73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сигаретного дыма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Состав сигаре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5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Алгоритмы удаления невидимых граней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Робертса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Варнока</a:t>
            </a:r>
            <a:endParaRPr lang="ru-RU" dirty="0" smtClean="0"/>
          </a:p>
          <a:p>
            <a:r>
              <a:rPr lang="ru-RU" dirty="0" smtClean="0"/>
              <a:t>Алгоритм, использующий </a:t>
            </a:r>
            <a:r>
              <a:rPr lang="en-US" dirty="0" smtClean="0"/>
              <a:t>z-</a:t>
            </a:r>
            <a:r>
              <a:rPr lang="ru-RU" dirty="0" err="1" smtClean="0"/>
              <a:t>буффер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1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Алгоритм, использующий </a:t>
            </a:r>
            <a:r>
              <a:rPr lang="en-US" dirty="0" smtClean="0"/>
              <a:t>z-</a:t>
            </a:r>
            <a:r>
              <a:rPr lang="ru-RU" dirty="0" err="1" smtClean="0"/>
              <a:t>буффер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5"/>
            <a:ext cx="7393905" cy="47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8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8680"/>
            <a:ext cx="4324459" cy="617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09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закраски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Простой метод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Гуро</a:t>
            </a:r>
            <a:endParaRPr lang="ru-RU" dirty="0" smtClean="0"/>
          </a:p>
          <a:p>
            <a:r>
              <a:rPr lang="ru-RU" dirty="0" smtClean="0"/>
              <a:t>Метод </a:t>
            </a:r>
            <a:r>
              <a:rPr lang="ru-RU" dirty="0" err="1" smtClean="0"/>
              <a:t>Фонга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01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</TotalTime>
  <Words>247</Words>
  <Application>Microsoft Office PowerPoint</Application>
  <PresentationFormat>Экран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Ясность</vt:lpstr>
      <vt:lpstr>Моделирование реалистичного изображения влияния никотина на легкие человека</vt:lpstr>
      <vt:lpstr>Цель работы</vt:lpstr>
      <vt:lpstr>План</vt:lpstr>
      <vt:lpstr>Введение</vt:lpstr>
      <vt:lpstr>Состав сигаретного дыма</vt:lpstr>
      <vt:lpstr>Алгоритмы удаления невидимых граней</vt:lpstr>
      <vt:lpstr>Алгоритм, использующий z-буффер</vt:lpstr>
      <vt:lpstr>Презентация PowerPoint</vt:lpstr>
      <vt:lpstr>Методы закраски</vt:lpstr>
      <vt:lpstr>Модели освещения</vt:lpstr>
      <vt:lpstr>Модель освещения Ламберта</vt:lpstr>
      <vt:lpstr>Способы проецирования</vt:lpstr>
      <vt:lpstr>Выбор алгоритмов</vt:lpstr>
      <vt:lpstr>Язык программирования – C#</vt:lpstr>
      <vt:lpstr>Среда разработки – Visual Studio 2015</vt:lpstr>
      <vt:lpstr>Интерфейс</vt:lpstr>
      <vt:lpstr>Визуализация влияния никотина на легкие человека</vt:lpstr>
      <vt:lpstr>Исследование временных характеристик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Зиновьев</dc:creator>
  <cp:lastModifiedBy>Денис Зиновьев</cp:lastModifiedBy>
  <cp:revision>40</cp:revision>
  <dcterms:created xsi:type="dcterms:W3CDTF">2016-12-14T21:00:08Z</dcterms:created>
  <dcterms:modified xsi:type="dcterms:W3CDTF">2016-12-15T16:48:20Z</dcterms:modified>
</cp:coreProperties>
</file>