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ambria Math" panose="02040503050406030204" pitchFamily="18" charset="0"/>
      <p:regular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7C9E06-1452-4536-AE19-2C417555F3C1}">
  <a:tblStyle styleId="{E17C9E06-1452-4536-AE19-2C417555F3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742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4d90191e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4d90191e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4d90191e9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4d90191e9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586e4e60d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586e4e60d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586e4e60d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586e4e60d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586e4e60d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586e4e60d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972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586e4e60d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586e4e60d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586e4e60d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586e4e60d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5160051b4b_0_17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5160051b4b_0_17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 userDrawn="1"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588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1225" y="1411500"/>
            <a:ext cx="7461600" cy="16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10800000" flipH="1">
            <a:off x="7937834" y="4038428"/>
            <a:ext cx="1206206" cy="1129498"/>
            <a:chOff x="4724300" y="237925"/>
            <a:chExt cx="897475" cy="840400"/>
          </a:xfrm>
        </p:grpSpPr>
        <p:sp>
          <p:nvSpPr>
            <p:cNvPr id="13" name="Google Shape;13;p2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 rot="5400000" flipH="1">
            <a:off x="7819657" y="149383"/>
            <a:ext cx="1179567" cy="1179567"/>
            <a:chOff x="826250" y="238125"/>
            <a:chExt cx="1527850" cy="1527850"/>
          </a:xfrm>
        </p:grpSpPr>
        <p:sp>
          <p:nvSpPr>
            <p:cNvPr id="42" name="Google Shape;42;p2"/>
            <p:cNvSpPr/>
            <p:nvPr/>
          </p:nvSpPr>
          <p:spPr>
            <a:xfrm>
              <a:off x="826250" y="238125"/>
              <a:ext cx="1527850" cy="1527850"/>
            </a:xfrm>
            <a:custGeom>
              <a:avLst/>
              <a:gdLst/>
              <a:ahLst/>
              <a:cxnLst/>
              <a:rect l="l" t="t" r="r" b="b"/>
              <a:pathLst>
                <a:path w="61114" h="61114" extrusionOk="0">
                  <a:moveTo>
                    <a:pt x="60900" y="213"/>
                  </a:moveTo>
                  <a:lnTo>
                    <a:pt x="60900" y="60900"/>
                  </a:lnTo>
                  <a:lnTo>
                    <a:pt x="213" y="60900"/>
                  </a:lnTo>
                  <a:lnTo>
                    <a:pt x="213" y="213"/>
                  </a:lnTo>
                  <a:close/>
                  <a:moveTo>
                    <a:pt x="0" y="0"/>
                  </a:moveTo>
                  <a:lnTo>
                    <a:pt x="0" y="61113"/>
                  </a:lnTo>
                  <a:lnTo>
                    <a:pt x="61113" y="61113"/>
                  </a:lnTo>
                  <a:lnTo>
                    <a:pt x="61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28925" y="1622225"/>
              <a:ext cx="1522475" cy="5350"/>
            </a:xfrm>
            <a:custGeom>
              <a:avLst/>
              <a:gdLst/>
              <a:ahLst/>
              <a:cxnLst/>
              <a:rect l="l" t="t" r="r" b="b"/>
              <a:pathLst>
                <a:path w="60899" h="214" extrusionOk="0">
                  <a:moveTo>
                    <a:pt x="0" y="1"/>
                  </a:moveTo>
                  <a:lnTo>
                    <a:pt x="0" y="214"/>
                  </a:lnTo>
                  <a:lnTo>
                    <a:pt x="60899" y="214"/>
                  </a:lnTo>
                  <a:lnTo>
                    <a:pt x="60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28925" y="1483800"/>
              <a:ext cx="1522475" cy="5350"/>
            </a:xfrm>
            <a:custGeom>
              <a:avLst/>
              <a:gdLst/>
              <a:ahLst/>
              <a:cxnLst/>
              <a:rect l="l" t="t" r="r" b="b"/>
              <a:pathLst>
                <a:path w="60899" h="214" extrusionOk="0">
                  <a:moveTo>
                    <a:pt x="0" y="0"/>
                  </a:moveTo>
                  <a:lnTo>
                    <a:pt x="0" y="213"/>
                  </a:lnTo>
                  <a:lnTo>
                    <a:pt x="60899" y="213"/>
                  </a:lnTo>
                  <a:lnTo>
                    <a:pt x="60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28925" y="1345400"/>
              <a:ext cx="1522475" cy="5350"/>
            </a:xfrm>
            <a:custGeom>
              <a:avLst/>
              <a:gdLst/>
              <a:ahLst/>
              <a:cxnLst/>
              <a:rect l="l" t="t" r="r" b="b"/>
              <a:pathLst>
                <a:path w="60899" h="214" extrusionOk="0">
                  <a:moveTo>
                    <a:pt x="0" y="0"/>
                  </a:moveTo>
                  <a:lnTo>
                    <a:pt x="0" y="213"/>
                  </a:lnTo>
                  <a:lnTo>
                    <a:pt x="60899" y="213"/>
                  </a:lnTo>
                  <a:lnTo>
                    <a:pt x="60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28925" y="1206950"/>
              <a:ext cx="1522475" cy="5400"/>
            </a:xfrm>
            <a:custGeom>
              <a:avLst/>
              <a:gdLst/>
              <a:ahLst/>
              <a:cxnLst/>
              <a:rect l="l" t="t" r="r" b="b"/>
              <a:pathLst>
                <a:path w="60899" h="216" extrusionOk="0">
                  <a:moveTo>
                    <a:pt x="0" y="1"/>
                  </a:moveTo>
                  <a:lnTo>
                    <a:pt x="0" y="216"/>
                  </a:lnTo>
                  <a:lnTo>
                    <a:pt x="60899" y="216"/>
                  </a:lnTo>
                  <a:lnTo>
                    <a:pt x="60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8925" y="1068575"/>
              <a:ext cx="1522475" cy="5350"/>
            </a:xfrm>
            <a:custGeom>
              <a:avLst/>
              <a:gdLst/>
              <a:ahLst/>
              <a:cxnLst/>
              <a:rect l="l" t="t" r="r" b="b"/>
              <a:pathLst>
                <a:path w="60899" h="214" extrusionOk="0">
                  <a:moveTo>
                    <a:pt x="0" y="0"/>
                  </a:moveTo>
                  <a:lnTo>
                    <a:pt x="0" y="213"/>
                  </a:lnTo>
                  <a:lnTo>
                    <a:pt x="60899" y="213"/>
                  </a:lnTo>
                  <a:lnTo>
                    <a:pt x="60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28925" y="930175"/>
              <a:ext cx="1522475" cy="5350"/>
            </a:xfrm>
            <a:custGeom>
              <a:avLst/>
              <a:gdLst/>
              <a:ahLst/>
              <a:cxnLst/>
              <a:rect l="l" t="t" r="r" b="b"/>
              <a:pathLst>
                <a:path w="60899" h="214" extrusionOk="0">
                  <a:moveTo>
                    <a:pt x="0" y="0"/>
                  </a:moveTo>
                  <a:lnTo>
                    <a:pt x="0" y="213"/>
                  </a:lnTo>
                  <a:lnTo>
                    <a:pt x="60899" y="213"/>
                  </a:lnTo>
                  <a:lnTo>
                    <a:pt x="60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8925" y="791725"/>
              <a:ext cx="1522475" cy="5400"/>
            </a:xfrm>
            <a:custGeom>
              <a:avLst/>
              <a:gdLst/>
              <a:ahLst/>
              <a:cxnLst/>
              <a:rect l="l" t="t" r="r" b="b"/>
              <a:pathLst>
                <a:path w="60899" h="216" extrusionOk="0">
                  <a:moveTo>
                    <a:pt x="0" y="1"/>
                  </a:moveTo>
                  <a:lnTo>
                    <a:pt x="0" y="216"/>
                  </a:lnTo>
                  <a:lnTo>
                    <a:pt x="60899" y="216"/>
                  </a:lnTo>
                  <a:lnTo>
                    <a:pt x="60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28925" y="653350"/>
              <a:ext cx="1522475" cy="5350"/>
            </a:xfrm>
            <a:custGeom>
              <a:avLst/>
              <a:gdLst/>
              <a:ahLst/>
              <a:cxnLst/>
              <a:rect l="l" t="t" r="r" b="b"/>
              <a:pathLst>
                <a:path w="60899" h="214" extrusionOk="0">
                  <a:moveTo>
                    <a:pt x="0" y="0"/>
                  </a:moveTo>
                  <a:lnTo>
                    <a:pt x="0" y="213"/>
                  </a:lnTo>
                  <a:lnTo>
                    <a:pt x="60899" y="213"/>
                  </a:lnTo>
                  <a:lnTo>
                    <a:pt x="60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28925" y="514950"/>
              <a:ext cx="1522475" cy="5350"/>
            </a:xfrm>
            <a:custGeom>
              <a:avLst/>
              <a:gdLst/>
              <a:ahLst/>
              <a:cxnLst/>
              <a:rect l="l" t="t" r="r" b="b"/>
              <a:pathLst>
                <a:path w="60899" h="214" extrusionOk="0">
                  <a:moveTo>
                    <a:pt x="0" y="0"/>
                  </a:moveTo>
                  <a:lnTo>
                    <a:pt x="0" y="213"/>
                  </a:lnTo>
                  <a:lnTo>
                    <a:pt x="60899" y="213"/>
                  </a:lnTo>
                  <a:lnTo>
                    <a:pt x="60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28925" y="376500"/>
              <a:ext cx="1522475" cy="5400"/>
            </a:xfrm>
            <a:custGeom>
              <a:avLst/>
              <a:gdLst/>
              <a:ahLst/>
              <a:cxnLst/>
              <a:rect l="l" t="t" r="r" b="b"/>
              <a:pathLst>
                <a:path w="60899" h="216" extrusionOk="0">
                  <a:moveTo>
                    <a:pt x="0" y="1"/>
                  </a:moveTo>
                  <a:lnTo>
                    <a:pt x="0" y="216"/>
                  </a:lnTo>
                  <a:lnTo>
                    <a:pt x="60899" y="216"/>
                  </a:lnTo>
                  <a:lnTo>
                    <a:pt x="60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10350" y="240800"/>
              <a:ext cx="5350" cy="1522500"/>
            </a:xfrm>
            <a:custGeom>
              <a:avLst/>
              <a:gdLst/>
              <a:ahLst/>
              <a:cxnLst/>
              <a:rect l="l" t="t" r="r" b="b"/>
              <a:pathLst>
                <a:path w="214" h="60900" extrusionOk="0">
                  <a:moveTo>
                    <a:pt x="0" y="0"/>
                  </a:moveTo>
                  <a:lnTo>
                    <a:pt x="0" y="60899"/>
                  </a:lnTo>
                  <a:lnTo>
                    <a:pt x="214" y="608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71900" y="240800"/>
              <a:ext cx="5375" cy="1522500"/>
            </a:xfrm>
            <a:custGeom>
              <a:avLst/>
              <a:gdLst/>
              <a:ahLst/>
              <a:cxnLst/>
              <a:rect l="l" t="t" r="r" b="b"/>
              <a:pathLst>
                <a:path w="215" h="60900" extrusionOk="0">
                  <a:moveTo>
                    <a:pt x="1" y="0"/>
                  </a:moveTo>
                  <a:lnTo>
                    <a:pt x="1" y="60899"/>
                  </a:lnTo>
                  <a:lnTo>
                    <a:pt x="214" y="608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33525" y="240800"/>
              <a:ext cx="5350" cy="1522500"/>
            </a:xfrm>
            <a:custGeom>
              <a:avLst/>
              <a:gdLst/>
              <a:ahLst/>
              <a:cxnLst/>
              <a:rect l="l" t="t" r="r" b="b"/>
              <a:pathLst>
                <a:path w="214" h="60900" extrusionOk="0">
                  <a:moveTo>
                    <a:pt x="0" y="0"/>
                  </a:moveTo>
                  <a:lnTo>
                    <a:pt x="0" y="60899"/>
                  </a:lnTo>
                  <a:lnTo>
                    <a:pt x="213" y="608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795125" y="240800"/>
              <a:ext cx="5350" cy="1522500"/>
            </a:xfrm>
            <a:custGeom>
              <a:avLst/>
              <a:gdLst/>
              <a:ahLst/>
              <a:cxnLst/>
              <a:rect l="l" t="t" r="r" b="b"/>
              <a:pathLst>
                <a:path w="214" h="60900" extrusionOk="0">
                  <a:moveTo>
                    <a:pt x="0" y="0"/>
                  </a:moveTo>
                  <a:lnTo>
                    <a:pt x="0" y="60899"/>
                  </a:lnTo>
                  <a:lnTo>
                    <a:pt x="214" y="608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656675" y="240800"/>
              <a:ext cx="5375" cy="1522500"/>
            </a:xfrm>
            <a:custGeom>
              <a:avLst/>
              <a:gdLst/>
              <a:ahLst/>
              <a:cxnLst/>
              <a:rect l="l" t="t" r="r" b="b"/>
              <a:pathLst>
                <a:path w="215" h="60900" extrusionOk="0">
                  <a:moveTo>
                    <a:pt x="1" y="0"/>
                  </a:moveTo>
                  <a:lnTo>
                    <a:pt x="1" y="60899"/>
                  </a:lnTo>
                  <a:lnTo>
                    <a:pt x="214" y="608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518300" y="240800"/>
              <a:ext cx="5350" cy="1522500"/>
            </a:xfrm>
            <a:custGeom>
              <a:avLst/>
              <a:gdLst/>
              <a:ahLst/>
              <a:cxnLst/>
              <a:rect l="l" t="t" r="r" b="b"/>
              <a:pathLst>
                <a:path w="214" h="60900" extrusionOk="0">
                  <a:moveTo>
                    <a:pt x="0" y="0"/>
                  </a:moveTo>
                  <a:lnTo>
                    <a:pt x="0" y="60899"/>
                  </a:lnTo>
                  <a:lnTo>
                    <a:pt x="213" y="608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379900" y="240800"/>
              <a:ext cx="5350" cy="1522500"/>
            </a:xfrm>
            <a:custGeom>
              <a:avLst/>
              <a:gdLst/>
              <a:ahLst/>
              <a:cxnLst/>
              <a:rect l="l" t="t" r="r" b="b"/>
              <a:pathLst>
                <a:path w="214" h="60900" extrusionOk="0">
                  <a:moveTo>
                    <a:pt x="0" y="0"/>
                  </a:moveTo>
                  <a:lnTo>
                    <a:pt x="0" y="60899"/>
                  </a:lnTo>
                  <a:lnTo>
                    <a:pt x="214" y="608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241450" y="240800"/>
              <a:ext cx="5375" cy="1522500"/>
            </a:xfrm>
            <a:custGeom>
              <a:avLst/>
              <a:gdLst/>
              <a:ahLst/>
              <a:cxnLst/>
              <a:rect l="l" t="t" r="r" b="b"/>
              <a:pathLst>
                <a:path w="215" h="60900" extrusionOk="0">
                  <a:moveTo>
                    <a:pt x="1" y="0"/>
                  </a:moveTo>
                  <a:lnTo>
                    <a:pt x="1" y="60899"/>
                  </a:lnTo>
                  <a:lnTo>
                    <a:pt x="214" y="608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3075" y="240800"/>
              <a:ext cx="5350" cy="1522500"/>
            </a:xfrm>
            <a:custGeom>
              <a:avLst/>
              <a:gdLst/>
              <a:ahLst/>
              <a:cxnLst/>
              <a:rect l="l" t="t" r="r" b="b"/>
              <a:pathLst>
                <a:path w="214" h="60900" extrusionOk="0">
                  <a:moveTo>
                    <a:pt x="0" y="0"/>
                  </a:moveTo>
                  <a:lnTo>
                    <a:pt x="0" y="60899"/>
                  </a:lnTo>
                  <a:lnTo>
                    <a:pt x="213" y="608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64625" y="240800"/>
              <a:ext cx="5400" cy="1522500"/>
            </a:xfrm>
            <a:custGeom>
              <a:avLst/>
              <a:gdLst/>
              <a:ahLst/>
              <a:cxnLst/>
              <a:rect l="l" t="t" r="r" b="b"/>
              <a:pathLst>
                <a:path w="216" h="60900" extrusionOk="0">
                  <a:moveTo>
                    <a:pt x="1" y="0"/>
                  </a:moveTo>
                  <a:lnTo>
                    <a:pt x="1" y="60899"/>
                  </a:lnTo>
                  <a:lnTo>
                    <a:pt x="216" y="6089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 userDrawn="1">
            <p:ph type="subTitle" idx="1"/>
          </p:nvPr>
        </p:nvSpPr>
        <p:spPr>
          <a:xfrm>
            <a:off x="2241550" y="3285000"/>
            <a:ext cx="466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BD81B-4C03-D742-444B-7F3F3B2B4A02}"/>
              </a:ext>
            </a:extLst>
          </p:cNvPr>
          <p:cNvSpPr txBox="1"/>
          <p:nvPr userDrawn="1"/>
        </p:nvSpPr>
        <p:spPr>
          <a:xfrm>
            <a:off x="7978556" y="2223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6CC49-7C32-9146-FB44-8C5C8B24B71A}"/>
              </a:ext>
            </a:extLst>
          </p:cNvPr>
          <p:cNvSpPr txBox="1"/>
          <p:nvPr userDrawn="1"/>
        </p:nvSpPr>
        <p:spPr>
          <a:xfrm>
            <a:off x="8140188" y="-45462"/>
            <a:ext cx="59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Y_hat</a:t>
            </a:r>
            <a:endParaRPr lang="en-US" sz="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11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7" name="Google Shape;63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8" name="Google Shape;638;p11"/>
          <p:cNvSpPr/>
          <p:nvPr/>
        </p:nvSpPr>
        <p:spPr>
          <a:xfrm>
            <a:off x="708563" y="3461000"/>
            <a:ext cx="13075" cy="2258150"/>
          </a:xfrm>
          <a:custGeom>
            <a:avLst/>
            <a:gdLst/>
            <a:ahLst/>
            <a:cxnLst/>
            <a:rect l="l" t="t" r="r" b="b"/>
            <a:pathLst>
              <a:path w="523" h="90326" extrusionOk="0">
                <a:moveTo>
                  <a:pt x="0" y="0"/>
                </a:moveTo>
                <a:lnTo>
                  <a:pt x="0" y="90326"/>
                </a:lnTo>
                <a:lnTo>
                  <a:pt x="522" y="90326"/>
                </a:lnTo>
                <a:lnTo>
                  <a:pt x="5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11"/>
          <p:cNvGrpSpPr/>
          <p:nvPr/>
        </p:nvGrpSpPr>
        <p:grpSpPr>
          <a:xfrm>
            <a:off x="7937834" y="-24201"/>
            <a:ext cx="1206206" cy="1129498"/>
            <a:chOff x="4724300" y="237925"/>
            <a:chExt cx="897475" cy="840400"/>
          </a:xfrm>
        </p:grpSpPr>
        <p:sp>
          <p:nvSpPr>
            <p:cNvPr id="640" name="Google Shape;640;p11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11"/>
          <p:cNvGrpSpPr/>
          <p:nvPr/>
        </p:nvGrpSpPr>
        <p:grpSpPr>
          <a:xfrm rot="5400000">
            <a:off x="7438218" y="3440622"/>
            <a:ext cx="1509363" cy="1597385"/>
            <a:chOff x="149493" y="152410"/>
            <a:chExt cx="1509363" cy="1597385"/>
          </a:xfrm>
        </p:grpSpPr>
        <p:grpSp>
          <p:nvGrpSpPr>
            <p:cNvPr id="651" name="Google Shape;651;p11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652" name="Google Shape;652;p11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3" name="Google Shape;673;p11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11"/>
          <p:cNvGrpSpPr/>
          <p:nvPr/>
        </p:nvGrpSpPr>
        <p:grpSpPr>
          <a:xfrm>
            <a:off x="157218" y="152410"/>
            <a:ext cx="1509363" cy="1597385"/>
            <a:chOff x="149493" y="152410"/>
            <a:chExt cx="1509363" cy="1597385"/>
          </a:xfrm>
        </p:grpSpPr>
        <p:grpSp>
          <p:nvGrpSpPr>
            <p:cNvPr id="694" name="Google Shape;694;p11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695" name="Google Shape;695;p11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6" name="Google Shape;716;p11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13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grpSp>
        <p:nvGrpSpPr>
          <p:cNvPr id="757" name="Google Shape;757;p13"/>
          <p:cNvGrpSpPr/>
          <p:nvPr/>
        </p:nvGrpSpPr>
        <p:grpSpPr>
          <a:xfrm flipH="1">
            <a:off x="-304791" y="-100401"/>
            <a:ext cx="1206206" cy="1129498"/>
            <a:chOff x="4724300" y="237925"/>
            <a:chExt cx="897475" cy="840400"/>
          </a:xfrm>
        </p:grpSpPr>
        <p:sp>
          <p:nvSpPr>
            <p:cNvPr id="758" name="Google Shape;758;p13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14"/>
          <p:cNvPicPr preferRelativeResize="0"/>
          <p:nvPr userDrawn="1"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88" name="Google Shape;788;p14"/>
          <p:cNvGrpSpPr/>
          <p:nvPr/>
        </p:nvGrpSpPr>
        <p:grpSpPr>
          <a:xfrm rot="10800000">
            <a:off x="-157450" y="4395399"/>
            <a:ext cx="1206206" cy="1129498"/>
            <a:chOff x="4724300" y="237925"/>
            <a:chExt cx="897475" cy="840400"/>
          </a:xfrm>
        </p:grpSpPr>
        <p:sp>
          <p:nvSpPr>
            <p:cNvPr id="789" name="Google Shape;789;p1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15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30" name="Google Shape;830;p15"/>
          <p:cNvGrpSpPr/>
          <p:nvPr/>
        </p:nvGrpSpPr>
        <p:grpSpPr>
          <a:xfrm>
            <a:off x="8305809" y="-100401"/>
            <a:ext cx="1206206" cy="1129498"/>
            <a:chOff x="4724300" y="237925"/>
            <a:chExt cx="897475" cy="840400"/>
          </a:xfrm>
        </p:grpSpPr>
        <p:sp>
          <p:nvSpPr>
            <p:cNvPr id="831" name="Google Shape;831;p15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18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8"/>
          <p:cNvSpPr txBox="1">
            <a:spLocks noGrp="1"/>
          </p:cNvSpPr>
          <p:nvPr>
            <p:ph type="ctrTitle"/>
          </p:nvPr>
        </p:nvSpPr>
        <p:spPr>
          <a:xfrm>
            <a:off x="2430000" y="535000"/>
            <a:ext cx="4284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30" name="Google Shape;930;p18"/>
          <p:cNvSpPr txBox="1">
            <a:spLocks noGrp="1"/>
          </p:cNvSpPr>
          <p:nvPr>
            <p:ph type="subTitle" idx="1"/>
          </p:nvPr>
        </p:nvSpPr>
        <p:spPr>
          <a:xfrm>
            <a:off x="2425050" y="1479035"/>
            <a:ext cx="42939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932" name="Google Shape;932;p18"/>
          <p:cNvGrpSpPr/>
          <p:nvPr/>
        </p:nvGrpSpPr>
        <p:grpSpPr>
          <a:xfrm flipH="1">
            <a:off x="9" y="-24201"/>
            <a:ext cx="1206206" cy="1129498"/>
            <a:chOff x="4724300" y="237925"/>
            <a:chExt cx="897475" cy="840400"/>
          </a:xfrm>
        </p:grpSpPr>
        <p:sp>
          <p:nvSpPr>
            <p:cNvPr id="933" name="Google Shape;933;p18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Google Shape;1016;p20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7" name="Google Shape;1017;p20"/>
          <p:cNvGrpSpPr/>
          <p:nvPr/>
        </p:nvGrpSpPr>
        <p:grpSpPr>
          <a:xfrm rot="10800000">
            <a:off x="-233650" y="4395399"/>
            <a:ext cx="1206206" cy="1129498"/>
            <a:chOff x="4724300" y="237925"/>
            <a:chExt cx="897475" cy="840400"/>
          </a:xfrm>
        </p:grpSpPr>
        <p:sp>
          <p:nvSpPr>
            <p:cNvPr id="1018" name="Google Shape;1018;p2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20"/>
          <p:cNvGrpSpPr/>
          <p:nvPr/>
        </p:nvGrpSpPr>
        <p:grpSpPr>
          <a:xfrm flipH="1">
            <a:off x="8723750" y="4257800"/>
            <a:ext cx="120500" cy="701375"/>
            <a:chOff x="1998150" y="1410575"/>
            <a:chExt cx="120500" cy="701375"/>
          </a:xfrm>
        </p:grpSpPr>
        <p:sp>
          <p:nvSpPr>
            <p:cNvPr id="1029" name="Google Shape;1029;p2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0"/>
          <p:cNvGrpSpPr/>
          <p:nvPr/>
        </p:nvGrpSpPr>
        <p:grpSpPr>
          <a:xfrm rot="5400000">
            <a:off x="812375" y="-44300"/>
            <a:ext cx="120500" cy="701375"/>
            <a:chOff x="1998150" y="1410575"/>
            <a:chExt cx="120500" cy="701375"/>
          </a:xfrm>
        </p:grpSpPr>
        <p:sp>
          <p:nvSpPr>
            <p:cNvPr id="1046" name="Google Shape;1046;p2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20"/>
          <p:cNvGrpSpPr/>
          <p:nvPr/>
        </p:nvGrpSpPr>
        <p:grpSpPr>
          <a:xfrm flipH="1">
            <a:off x="8191150" y="142200"/>
            <a:ext cx="627875" cy="627875"/>
            <a:chOff x="2231100" y="492175"/>
            <a:chExt cx="627875" cy="627875"/>
          </a:xfrm>
        </p:grpSpPr>
        <p:sp>
          <p:nvSpPr>
            <p:cNvPr id="1063" name="Google Shape;1063;p20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047700" y="2288850"/>
            <a:ext cx="50814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 rot="10800000">
            <a:off x="9" y="4021724"/>
            <a:ext cx="1206206" cy="1129498"/>
            <a:chOff x="4724300" y="237925"/>
            <a:chExt cx="897475" cy="840400"/>
          </a:xfrm>
        </p:grpSpPr>
        <p:sp>
          <p:nvSpPr>
            <p:cNvPr id="133" name="Google Shape;133;p3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3"/>
          <p:cNvSpPr txBox="1">
            <a:spLocks noGrp="1"/>
          </p:cNvSpPr>
          <p:nvPr>
            <p:ph type="subTitle" idx="1"/>
          </p:nvPr>
        </p:nvSpPr>
        <p:spPr>
          <a:xfrm>
            <a:off x="2257950" y="3589800"/>
            <a:ext cx="466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10800000" flipH="1">
            <a:off x="8001009" y="4242999"/>
            <a:ext cx="1206206" cy="1129498"/>
            <a:chOff x="4724300" y="237925"/>
            <a:chExt cx="897475" cy="840400"/>
          </a:xfrm>
        </p:grpSpPr>
        <p:sp>
          <p:nvSpPr>
            <p:cNvPr id="157" name="Google Shape;157;p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 flipH="1">
            <a:off x="-228591" y="-100401"/>
            <a:ext cx="1206206" cy="1129498"/>
            <a:chOff x="4724300" y="237925"/>
            <a:chExt cx="897475" cy="840400"/>
          </a:xfrm>
        </p:grpSpPr>
        <p:sp>
          <p:nvSpPr>
            <p:cNvPr id="168" name="Google Shape;168;p4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4"/>
          <p:cNvGrpSpPr/>
          <p:nvPr userDrawn="1"/>
        </p:nvGrpSpPr>
        <p:grpSpPr>
          <a:xfrm>
            <a:off x="8726100" y="773263"/>
            <a:ext cx="120500" cy="701375"/>
            <a:chOff x="1998150" y="1410575"/>
            <a:chExt cx="120500" cy="701375"/>
          </a:xfrm>
        </p:grpSpPr>
        <p:sp>
          <p:nvSpPr>
            <p:cNvPr id="179" name="Google Shape;179;p4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-5400000">
            <a:off x="262788" y="4294550"/>
            <a:ext cx="627875" cy="627875"/>
            <a:chOff x="2231100" y="492175"/>
            <a:chExt cx="627875" cy="627875"/>
          </a:xfrm>
        </p:grpSpPr>
        <p:sp>
          <p:nvSpPr>
            <p:cNvPr id="196" name="Google Shape;196;p4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>
            <a:spLocks noGrp="1"/>
          </p:cNvSpPr>
          <p:nvPr>
            <p:ph type="subTitle" idx="1"/>
          </p:nvPr>
        </p:nvSpPr>
        <p:spPr>
          <a:xfrm>
            <a:off x="900925" y="1201075"/>
            <a:ext cx="734220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5"/>
          <p:cNvGrpSpPr/>
          <p:nvPr/>
        </p:nvGrpSpPr>
        <p:grpSpPr>
          <a:xfrm rot="10800000" flipH="1">
            <a:off x="8077209" y="4395399"/>
            <a:ext cx="1206206" cy="1129498"/>
            <a:chOff x="4724300" y="237925"/>
            <a:chExt cx="897475" cy="840400"/>
          </a:xfrm>
        </p:grpSpPr>
        <p:sp>
          <p:nvSpPr>
            <p:cNvPr id="208" name="Google Shape;208;p5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299750" y="2221063"/>
            <a:ext cx="120500" cy="701375"/>
            <a:chOff x="1998150" y="1410575"/>
            <a:chExt cx="120500" cy="701375"/>
          </a:xfrm>
        </p:grpSpPr>
        <p:sp>
          <p:nvSpPr>
            <p:cNvPr id="219" name="Google Shape;219;p5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5"/>
          <p:cNvGrpSpPr/>
          <p:nvPr/>
        </p:nvGrpSpPr>
        <p:grpSpPr>
          <a:xfrm flipH="1">
            <a:off x="8641271" y="275300"/>
            <a:ext cx="209325" cy="418575"/>
            <a:chOff x="2231100" y="701475"/>
            <a:chExt cx="209325" cy="418575"/>
          </a:xfrm>
        </p:grpSpPr>
        <p:sp>
          <p:nvSpPr>
            <p:cNvPr id="232" name="Google Shape;232;p5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6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6"/>
          <p:cNvGrpSpPr/>
          <p:nvPr/>
        </p:nvGrpSpPr>
        <p:grpSpPr>
          <a:xfrm rot="10800000" flipH="1">
            <a:off x="7937794" y="4133726"/>
            <a:ext cx="1206206" cy="1129498"/>
            <a:chOff x="4724300" y="237925"/>
            <a:chExt cx="897475" cy="840400"/>
          </a:xfrm>
        </p:grpSpPr>
        <p:sp>
          <p:nvSpPr>
            <p:cNvPr id="239" name="Google Shape;239;p6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7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78" name="Google Shape;278;p7"/>
          <p:cNvGrpSpPr/>
          <p:nvPr/>
        </p:nvGrpSpPr>
        <p:grpSpPr>
          <a:xfrm>
            <a:off x="8097594" y="-24201"/>
            <a:ext cx="1206206" cy="1129498"/>
            <a:chOff x="4724300" y="237925"/>
            <a:chExt cx="897475" cy="840400"/>
          </a:xfrm>
        </p:grpSpPr>
        <p:sp>
          <p:nvSpPr>
            <p:cNvPr id="279" name="Google Shape;279;p7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7"/>
          <p:cNvGrpSpPr/>
          <p:nvPr/>
        </p:nvGrpSpPr>
        <p:grpSpPr>
          <a:xfrm flipH="1">
            <a:off x="8032146" y="4294550"/>
            <a:ext cx="627875" cy="627875"/>
            <a:chOff x="2231100" y="492175"/>
            <a:chExt cx="627875" cy="627875"/>
          </a:xfrm>
        </p:grpSpPr>
        <p:sp>
          <p:nvSpPr>
            <p:cNvPr id="290" name="Google Shape;290;p7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 rot="-5400000" flipH="1">
            <a:off x="750559" y="4257800"/>
            <a:ext cx="120500" cy="701375"/>
            <a:chOff x="1998150" y="1410575"/>
            <a:chExt cx="120500" cy="701375"/>
          </a:xfrm>
        </p:grpSpPr>
        <p:sp>
          <p:nvSpPr>
            <p:cNvPr id="298" name="Google Shape;298;p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7"/>
          <p:cNvGrpSpPr/>
          <p:nvPr/>
        </p:nvGrpSpPr>
        <p:grpSpPr>
          <a:xfrm>
            <a:off x="299750" y="239863"/>
            <a:ext cx="120500" cy="701375"/>
            <a:chOff x="1998150" y="1410575"/>
            <a:chExt cx="120500" cy="701375"/>
          </a:xfrm>
        </p:grpSpPr>
        <p:sp>
          <p:nvSpPr>
            <p:cNvPr id="315" name="Google Shape;315;p7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8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34" name="Google Shape;334;p8"/>
          <p:cNvGrpSpPr/>
          <p:nvPr/>
        </p:nvGrpSpPr>
        <p:grpSpPr>
          <a:xfrm>
            <a:off x="7937834" y="-24201"/>
            <a:ext cx="1206206" cy="1129498"/>
            <a:chOff x="4724300" y="237925"/>
            <a:chExt cx="897475" cy="840400"/>
          </a:xfrm>
        </p:grpSpPr>
        <p:sp>
          <p:nvSpPr>
            <p:cNvPr id="335" name="Google Shape;335;p8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5400000">
            <a:off x="4511750" y="184300"/>
            <a:ext cx="120500" cy="701375"/>
            <a:chOff x="1998150" y="1410575"/>
            <a:chExt cx="120500" cy="701375"/>
          </a:xfrm>
        </p:grpSpPr>
        <p:sp>
          <p:nvSpPr>
            <p:cNvPr id="346" name="Google Shape;346;p8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8"/>
          <p:cNvGrpSpPr/>
          <p:nvPr/>
        </p:nvGrpSpPr>
        <p:grpSpPr>
          <a:xfrm rot="5400000">
            <a:off x="7438218" y="3440622"/>
            <a:ext cx="1509363" cy="1597385"/>
            <a:chOff x="149493" y="152410"/>
            <a:chExt cx="1509363" cy="1597385"/>
          </a:xfrm>
        </p:grpSpPr>
        <p:grpSp>
          <p:nvGrpSpPr>
            <p:cNvPr id="363" name="Google Shape;363;p8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364" name="Google Shape;364;p8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8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8"/>
          <p:cNvGrpSpPr/>
          <p:nvPr/>
        </p:nvGrpSpPr>
        <p:grpSpPr>
          <a:xfrm>
            <a:off x="157218" y="152410"/>
            <a:ext cx="1509363" cy="1597385"/>
            <a:chOff x="149493" y="152410"/>
            <a:chExt cx="1509363" cy="1597385"/>
          </a:xfrm>
        </p:grpSpPr>
        <p:grpSp>
          <p:nvGrpSpPr>
            <p:cNvPr id="406" name="Google Shape;406;p8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07" name="Google Shape;407;p8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8" name="Google Shape;428;p8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8"/>
          <p:cNvGrpSpPr/>
          <p:nvPr/>
        </p:nvGrpSpPr>
        <p:grpSpPr>
          <a:xfrm rot="5400000">
            <a:off x="654838" y="4257800"/>
            <a:ext cx="120500" cy="701375"/>
            <a:chOff x="1998150" y="1410575"/>
            <a:chExt cx="120500" cy="701375"/>
          </a:xfrm>
        </p:grpSpPr>
        <p:sp>
          <p:nvSpPr>
            <p:cNvPr id="449" name="Google Shape;449;p8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9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8" name="Google Shape;46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9"/>
          <p:cNvGrpSpPr/>
          <p:nvPr/>
        </p:nvGrpSpPr>
        <p:grpSpPr>
          <a:xfrm rot="5400000" flipH="1">
            <a:off x="7438218" y="108399"/>
            <a:ext cx="1509363" cy="1597385"/>
            <a:chOff x="149493" y="152410"/>
            <a:chExt cx="1509363" cy="1597385"/>
          </a:xfrm>
        </p:grpSpPr>
        <p:grpSp>
          <p:nvGrpSpPr>
            <p:cNvPr id="470" name="Google Shape;470;p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471" name="Google Shape;471;p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2" name="Google Shape;492;p9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9"/>
          <p:cNvGrpSpPr/>
          <p:nvPr/>
        </p:nvGrpSpPr>
        <p:grpSpPr>
          <a:xfrm rot="10800000" flipH="1">
            <a:off x="157218" y="3396611"/>
            <a:ext cx="1509363" cy="1597385"/>
            <a:chOff x="149493" y="152410"/>
            <a:chExt cx="1509363" cy="1597385"/>
          </a:xfrm>
        </p:grpSpPr>
        <p:grpSp>
          <p:nvGrpSpPr>
            <p:cNvPr id="513" name="Google Shape;513;p9"/>
            <p:cNvGrpSpPr/>
            <p:nvPr/>
          </p:nvGrpSpPr>
          <p:grpSpPr>
            <a:xfrm>
              <a:off x="149493" y="152410"/>
              <a:ext cx="1509363" cy="1509363"/>
              <a:chOff x="826250" y="238125"/>
              <a:chExt cx="1527850" cy="1527850"/>
            </a:xfrm>
          </p:grpSpPr>
          <p:sp>
            <p:nvSpPr>
              <p:cNvPr id="514" name="Google Shape;514;p9"/>
              <p:cNvSpPr/>
              <p:nvPr/>
            </p:nvSpPr>
            <p:spPr>
              <a:xfrm>
                <a:off x="826250" y="238125"/>
                <a:ext cx="1527850" cy="15278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61114" extrusionOk="0">
                    <a:moveTo>
                      <a:pt x="60900" y="213"/>
                    </a:moveTo>
                    <a:lnTo>
                      <a:pt x="60900" y="60900"/>
                    </a:lnTo>
                    <a:lnTo>
                      <a:pt x="213" y="60900"/>
                    </a:lnTo>
                    <a:lnTo>
                      <a:pt x="213" y="213"/>
                    </a:lnTo>
                    <a:close/>
                    <a:moveTo>
                      <a:pt x="0" y="0"/>
                    </a:moveTo>
                    <a:lnTo>
                      <a:pt x="0" y="61113"/>
                    </a:lnTo>
                    <a:lnTo>
                      <a:pt x="61113" y="61113"/>
                    </a:lnTo>
                    <a:lnTo>
                      <a:pt x="611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828925" y="162222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60899" y="214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828925" y="14838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828925" y="134540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828925" y="120695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828925" y="10685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28925" y="930175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828925" y="791725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828925" y="6533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828925" y="514950"/>
                <a:ext cx="15224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99" y="213"/>
                    </a:lnTo>
                    <a:lnTo>
                      <a:pt x="608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828925" y="376500"/>
                <a:ext cx="15224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0899" h="216" extrusionOk="0">
                    <a:moveTo>
                      <a:pt x="0" y="1"/>
                    </a:moveTo>
                    <a:lnTo>
                      <a:pt x="0" y="216"/>
                    </a:lnTo>
                    <a:lnTo>
                      <a:pt x="60899" y="216"/>
                    </a:lnTo>
                    <a:lnTo>
                      <a:pt x="60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221035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207190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19335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179512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1656675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5183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1379900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1241450" y="240800"/>
                <a:ext cx="5375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4" y="60899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1103075" y="240800"/>
                <a:ext cx="535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0900" extrusionOk="0">
                    <a:moveTo>
                      <a:pt x="0" y="0"/>
                    </a:moveTo>
                    <a:lnTo>
                      <a:pt x="0" y="60899"/>
                    </a:lnTo>
                    <a:lnTo>
                      <a:pt x="213" y="6089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964625" y="240800"/>
                <a:ext cx="5400" cy="15225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60900" extrusionOk="0">
                    <a:moveTo>
                      <a:pt x="1" y="0"/>
                    </a:moveTo>
                    <a:lnTo>
                      <a:pt x="1" y="60899"/>
                    </a:lnTo>
                    <a:lnTo>
                      <a:pt x="216" y="608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9"/>
            <p:cNvSpPr/>
            <p:nvPr/>
          </p:nvSpPr>
          <p:spPr>
            <a:xfrm>
              <a:off x="101782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017797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154851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2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154813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2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1291879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6" y="0"/>
                  </a:moveTo>
                  <a:lnTo>
                    <a:pt x="0" y="248"/>
                  </a:lnTo>
                  <a:lnTo>
                    <a:pt x="697" y="946"/>
                  </a:lnTo>
                  <a:lnTo>
                    <a:pt x="0" y="1645"/>
                  </a:lnTo>
                  <a:lnTo>
                    <a:pt x="246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743765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743740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8079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7" y="0"/>
                  </a:moveTo>
                  <a:lnTo>
                    <a:pt x="0" y="248"/>
                  </a:lnTo>
                  <a:lnTo>
                    <a:pt x="699" y="946"/>
                  </a:lnTo>
                  <a:lnTo>
                    <a:pt x="0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80781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7" y="1"/>
                  </a:moveTo>
                  <a:lnTo>
                    <a:pt x="0" y="248"/>
                  </a:lnTo>
                  <a:lnTo>
                    <a:pt x="699" y="947"/>
                  </a:lnTo>
                  <a:lnTo>
                    <a:pt x="0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69659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9" y="0"/>
                  </a:moveTo>
                  <a:lnTo>
                    <a:pt x="1" y="248"/>
                  </a:lnTo>
                  <a:lnTo>
                    <a:pt x="697" y="946"/>
                  </a:lnTo>
                  <a:lnTo>
                    <a:pt x="1" y="1645"/>
                  </a:lnTo>
                  <a:lnTo>
                    <a:pt x="249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69659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7" y="947"/>
                  </a:lnTo>
                  <a:lnTo>
                    <a:pt x="1" y="1643"/>
                  </a:lnTo>
                  <a:lnTo>
                    <a:pt x="249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606712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0670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95602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32624" y="1569806"/>
              <a:ext cx="46703" cy="46752"/>
            </a:xfrm>
            <a:custGeom>
              <a:avLst/>
              <a:gdLst/>
              <a:ahLst/>
              <a:cxnLst/>
              <a:rect l="l" t="t" r="r" b="b"/>
              <a:pathLst>
                <a:path w="1891" h="1893" extrusionOk="0">
                  <a:moveTo>
                    <a:pt x="248" y="0"/>
                  </a:moveTo>
                  <a:lnTo>
                    <a:pt x="0" y="248"/>
                  </a:lnTo>
                  <a:lnTo>
                    <a:pt x="698" y="946"/>
                  </a:lnTo>
                  <a:lnTo>
                    <a:pt x="0" y="1645"/>
                  </a:lnTo>
                  <a:lnTo>
                    <a:pt x="248" y="1892"/>
                  </a:lnTo>
                  <a:lnTo>
                    <a:pt x="944" y="1194"/>
                  </a:lnTo>
                  <a:lnTo>
                    <a:pt x="1643" y="1892"/>
                  </a:lnTo>
                  <a:lnTo>
                    <a:pt x="1890" y="1645"/>
                  </a:lnTo>
                  <a:lnTo>
                    <a:pt x="1192" y="946"/>
                  </a:lnTo>
                  <a:lnTo>
                    <a:pt x="1890" y="248"/>
                  </a:lnTo>
                  <a:lnTo>
                    <a:pt x="1643" y="0"/>
                  </a:lnTo>
                  <a:lnTo>
                    <a:pt x="944" y="69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3262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8" y="947"/>
                  </a:lnTo>
                  <a:lnTo>
                    <a:pt x="0" y="1643"/>
                  </a:lnTo>
                  <a:lnTo>
                    <a:pt x="248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291854" y="1703092"/>
              <a:ext cx="46703" cy="46703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246" y="1"/>
                  </a:moveTo>
                  <a:lnTo>
                    <a:pt x="0" y="248"/>
                  </a:lnTo>
                  <a:lnTo>
                    <a:pt x="697" y="947"/>
                  </a:lnTo>
                  <a:lnTo>
                    <a:pt x="0" y="1643"/>
                  </a:lnTo>
                  <a:lnTo>
                    <a:pt x="246" y="1891"/>
                  </a:lnTo>
                  <a:lnTo>
                    <a:pt x="944" y="1193"/>
                  </a:lnTo>
                  <a:lnTo>
                    <a:pt x="1643" y="1891"/>
                  </a:lnTo>
                  <a:lnTo>
                    <a:pt x="1890" y="1643"/>
                  </a:lnTo>
                  <a:lnTo>
                    <a:pt x="1192" y="947"/>
                  </a:lnTo>
                  <a:lnTo>
                    <a:pt x="1890" y="248"/>
                  </a:lnTo>
                  <a:lnTo>
                    <a:pt x="1643" y="1"/>
                  </a:lnTo>
                  <a:lnTo>
                    <a:pt x="944" y="69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428908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428870" y="1703092"/>
              <a:ext cx="46728" cy="46703"/>
            </a:xfrm>
            <a:custGeom>
              <a:avLst/>
              <a:gdLst/>
              <a:ahLst/>
              <a:cxnLst/>
              <a:rect l="l" t="t" r="r" b="b"/>
              <a:pathLst>
                <a:path w="1892" h="1891" extrusionOk="0">
                  <a:moveTo>
                    <a:pt x="247" y="1"/>
                  </a:moveTo>
                  <a:lnTo>
                    <a:pt x="1" y="248"/>
                  </a:lnTo>
                  <a:lnTo>
                    <a:pt x="699" y="947"/>
                  </a:lnTo>
                  <a:lnTo>
                    <a:pt x="1" y="1643"/>
                  </a:lnTo>
                  <a:lnTo>
                    <a:pt x="247" y="1891"/>
                  </a:lnTo>
                  <a:lnTo>
                    <a:pt x="945" y="1193"/>
                  </a:lnTo>
                  <a:lnTo>
                    <a:pt x="1643" y="1891"/>
                  </a:lnTo>
                  <a:lnTo>
                    <a:pt x="1891" y="1643"/>
                  </a:lnTo>
                  <a:lnTo>
                    <a:pt x="1193" y="947"/>
                  </a:lnTo>
                  <a:lnTo>
                    <a:pt x="1891" y="248"/>
                  </a:lnTo>
                  <a:lnTo>
                    <a:pt x="1643" y="1"/>
                  </a:lnTo>
                  <a:lnTo>
                    <a:pt x="945" y="69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565961" y="1569806"/>
              <a:ext cx="46728" cy="46752"/>
            </a:xfrm>
            <a:custGeom>
              <a:avLst/>
              <a:gdLst/>
              <a:ahLst/>
              <a:cxnLst/>
              <a:rect l="l" t="t" r="r" b="b"/>
              <a:pathLst>
                <a:path w="1892" h="1893" extrusionOk="0">
                  <a:moveTo>
                    <a:pt x="247" y="0"/>
                  </a:moveTo>
                  <a:lnTo>
                    <a:pt x="1" y="248"/>
                  </a:lnTo>
                  <a:lnTo>
                    <a:pt x="699" y="946"/>
                  </a:lnTo>
                  <a:lnTo>
                    <a:pt x="1" y="1645"/>
                  </a:lnTo>
                  <a:lnTo>
                    <a:pt x="247" y="1892"/>
                  </a:lnTo>
                  <a:lnTo>
                    <a:pt x="945" y="1194"/>
                  </a:lnTo>
                  <a:lnTo>
                    <a:pt x="1643" y="1892"/>
                  </a:lnTo>
                  <a:lnTo>
                    <a:pt x="1891" y="1645"/>
                  </a:lnTo>
                  <a:lnTo>
                    <a:pt x="1193" y="946"/>
                  </a:lnTo>
                  <a:lnTo>
                    <a:pt x="1891" y="248"/>
                  </a:lnTo>
                  <a:lnTo>
                    <a:pt x="1643" y="0"/>
                  </a:lnTo>
                  <a:lnTo>
                    <a:pt x="945" y="69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9"/>
          <p:cNvGrpSpPr/>
          <p:nvPr/>
        </p:nvGrpSpPr>
        <p:grpSpPr>
          <a:xfrm flipH="1">
            <a:off x="9" y="-24201"/>
            <a:ext cx="1206206" cy="1129498"/>
            <a:chOff x="4724300" y="237925"/>
            <a:chExt cx="897475" cy="840400"/>
          </a:xfrm>
        </p:grpSpPr>
        <p:sp>
          <p:nvSpPr>
            <p:cNvPr id="556" name="Google Shape;556;p9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9"/>
          <p:cNvGrpSpPr/>
          <p:nvPr/>
        </p:nvGrpSpPr>
        <p:grpSpPr>
          <a:xfrm rot="10800000">
            <a:off x="8114950" y="4250613"/>
            <a:ext cx="627875" cy="627875"/>
            <a:chOff x="2231100" y="492175"/>
            <a:chExt cx="627875" cy="627875"/>
          </a:xfrm>
        </p:grpSpPr>
        <p:sp>
          <p:nvSpPr>
            <p:cNvPr id="567" name="Google Shape;567;p9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9"/>
          <p:cNvGrpSpPr/>
          <p:nvPr/>
        </p:nvGrpSpPr>
        <p:grpSpPr>
          <a:xfrm>
            <a:off x="4180599" y="4219135"/>
            <a:ext cx="782801" cy="741888"/>
            <a:chOff x="2361300" y="3287550"/>
            <a:chExt cx="1085415" cy="1028686"/>
          </a:xfrm>
        </p:grpSpPr>
        <p:sp>
          <p:nvSpPr>
            <p:cNvPr id="575" name="Google Shape;575;p9"/>
            <p:cNvSpPr/>
            <p:nvPr/>
          </p:nvSpPr>
          <p:spPr>
            <a:xfrm>
              <a:off x="3135598" y="3429988"/>
              <a:ext cx="171550" cy="275612"/>
            </a:xfrm>
            <a:custGeom>
              <a:avLst/>
              <a:gdLst/>
              <a:ahLst/>
              <a:cxnLst/>
              <a:rect l="l" t="t" r="r" b="b"/>
              <a:pathLst>
                <a:path w="14207" h="22825" extrusionOk="0">
                  <a:moveTo>
                    <a:pt x="13640" y="0"/>
                  </a:moveTo>
                  <a:cubicBezTo>
                    <a:pt x="13476" y="0"/>
                    <a:pt x="13316" y="77"/>
                    <a:pt x="13215" y="218"/>
                  </a:cubicBezTo>
                  <a:lnTo>
                    <a:pt x="80" y="18630"/>
                  </a:lnTo>
                  <a:cubicBezTo>
                    <a:pt x="44" y="18682"/>
                    <a:pt x="17" y="18740"/>
                    <a:pt x="0" y="18800"/>
                  </a:cubicBezTo>
                  <a:lnTo>
                    <a:pt x="982" y="19158"/>
                  </a:lnTo>
                  <a:lnTo>
                    <a:pt x="12408" y="3142"/>
                  </a:lnTo>
                  <a:lnTo>
                    <a:pt x="8196" y="19073"/>
                  </a:lnTo>
                  <a:lnTo>
                    <a:pt x="5941" y="22374"/>
                  </a:lnTo>
                  <a:cubicBezTo>
                    <a:pt x="6172" y="22463"/>
                    <a:pt x="6205" y="22513"/>
                    <a:pt x="6433" y="22608"/>
                  </a:cubicBezTo>
                  <a:cubicBezTo>
                    <a:pt x="6533" y="22650"/>
                    <a:pt x="6697" y="22779"/>
                    <a:pt x="6797" y="22825"/>
                  </a:cubicBezTo>
                  <a:lnTo>
                    <a:pt x="9099" y="19601"/>
                  </a:lnTo>
                  <a:cubicBezTo>
                    <a:pt x="9135" y="19550"/>
                    <a:pt x="9162" y="19492"/>
                    <a:pt x="9179" y="19432"/>
                  </a:cubicBezTo>
                  <a:lnTo>
                    <a:pt x="14142" y="654"/>
                  </a:lnTo>
                  <a:cubicBezTo>
                    <a:pt x="14207" y="410"/>
                    <a:pt x="14088" y="157"/>
                    <a:pt x="13860" y="49"/>
                  </a:cubicBezTo>
                  <a:cubicBezTo>
                    <a:pt x="13790" y="16"/>
                    <a:pt x="13714" y="0"/>
                    <a:pt x="1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361300" y="3555691"/>
              <a:ext cx="371681" cy="352892"/>
            </a:xfrm>
            <a:custGeom>
              <a:avLst/>
              <a:gdLst/>
              <a:ahLst/>
              <a:cxnLst/>
              <a:rect l="l" t="t" r="r" b="b"/>
              <a:pathLst>
                <a:path w="30781" h="29225" extrusionOk="0">
                  <a:moveTo>
                    <a:pt x="5866" y="1285"/>
                  </a:moveTo>
                  <a:lnTo>
                    <a:pt x="29607" y="13750"/>
                  </a:lnTo>
                  <a:lnTo>
                    <a:pt x="19007" y="27941"/>
                  </a:lnTo>
                  <a:lnTo>
                    <a:pt x="1173" y="19030"/>
                  </a:lnTo>
                  <a:lnTo>
                    <a:pt x="5866" y="1285"/>
                  </a:lnTo>
                  <a:close/>
                  <a:moveTo>
                    <a:pt x="5531" y="0"/>
                  </a:moveTo>
                  <a:cubicBezTo>
                    <a:pt x="5460" y="0"/>
                    <a:pt x="5388" y="15"/>
                    <a:pt x="5320" y="45"/>
                  </a:cubicBezTo>
                  <a:cubicBezTo>
                    <a:pt x="5176" y="108"/>
                    <a:pt x="5067" y="234"/>
                    <a:pt x="5027" y="388"/>
                  </a:cubicBezTo>
                  <a:lnTo>
                    <a:pt x="62" y="19164"/>
                  </a:lnTo>
                  <a:cubicBezTo>
                    <a:pt x="0" y="19399"/>
                    <a:pt x="108" y="19645"/>
                    <a:pt x="323" y="19758"/>
                  </a:cubicBezTo>
                  <a:lnTo>
                    <a:pt x="19101" y="29165"/>
                  </a:lnTo>
                  <a:cubicBezTo>
                    <a:pt x="19176" y="29204"/>
                    <a:pt x="19259" y="29224"/>
                    <a:pt x="19342" y="29224"/>
                  </a:cubicBezTo>
                  <a:cubicBezTo>
                    <a:pt x="19413" y="29224"/>
                    <a:pt x="19485" y="29209"/>
                    <a:pt x="19552" y="29180"/>
                  </a:cubicBezTo>
                  <a:cubicBezTo>
                    <a:pt x="19696" y="29117"/>
                    <a:pt x="19805" y="28990"/>
                    <a:pt x="19846" y="28838"/>
                  </a:cubicBezTo>
                  <a:lnTo>
                    <a:pt x="30719" y="13614"/>
                  </a:lnTo>
                  <a:cubicBezTo>
                    <a:pt x="30781" y="13379"/>
                    <a:pt x="30673" y="13133"/>
                    <a:pt x="30458" y="13020"/>
                  </a:cubicBezTo>
                  <a:lnTo>
                    <a:pt x="5772" y="59"/>
                  </a:lnTo>
                  <a:cubicBezTo>
                    <a:pt x="5697" y="20"/>
                    <a:pt x="5614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930628" y="3854633"/>
              <a:ext cx="371765" cy="395818"/>
            </a:xfrm>
            <a:custGeom>
              <a:avLst/>
              <a:gdLst/>
              <a:ahLst/>
              <a:cxnLst/>
              <a:rect l="l" t="t" r="r" b="b"/>
              <a:pathLst>
                <a:path w="30788" h="32780" extrusionOk="0">
                  <a:moveTo>
                    <a:pt x="5866" y="1285"/>
                  </a:moveTo>
                  <a:lnTo>
                    <a:pt x="29614" y="13748"/>
                  </a:lnTo>
                  <a:lnTo>
                    <a:pt x="24920" y="31495"/>
                  </a:lnTo>
                  <a:lnTo>
                    <a:pt x="1175" y="19028"/>
                  </a:lnTo>
                  <a:lnTo>
                    <a:pt x="5866" y="1285"/>
                  </a:lnTo>
                  <a:close/>
                  <a:moveTo>
                    <a:pt x="5530" y="0"/>
                  </a:moveTo>
                  <a:cubicBezTo>
                    <a:pt x="5459" y="0"/>
                    <a:pt x="5388" y="15"/>
                    <a:pt x="5321" y="45"/>
                  </a:cubicBezTo>
                  <a:cubicBezTo>
                    <a:pt x="5175" y="108"/>
                    <a:pt x="5068" y="234"/>
                    <a:pt x="5027" y="387"/>
                  </a:cubicBezTo>
                  <a:lnTo>
                    <a:pt x="63" y="19163"/>
                  </a:lnTo>
                  <a:cubicBezTo>
                    <a:pt x="1" y="19399"/>
                    <a:pt x="108" y="19644"/>
                    <a:pt x="324" y="19757"/>
                  </a:cubicBezTo>
                  <a:lnTo>
                    <a:pt x="25013" y="32720"/>
                  </a:lnTo>
                  <a:cubicBezTo>
                    <a:pt x="25088" y="32759"/>
                    <a:pt x="25172" y="32779"/>
                    <a:pt x="25255" y="32779"/>
                  </a:cubicBezTo>
                  <a:cubicBezTo>
                    <a:pt x="25326" y="32779"/>
                    <a:pt x="25398" y="32764"/>
                    <a:pt x="25465" y="32735"/>
                  </a:cubicBezTo>
                  <a:cubicBezTo>
                    <a:pt x="25611" y="32671"/>
                    <a:pt x="25718" y="32545"/>
                    <a:pt x="25759" y="32393"/>
                  </a:cubicBezTo>
                  <a:lnTo>
                    <a:pt x="30726" y="13614"/>
                  </a:lnTo>
                  <a:cubicBezTo>
                    <a:pt x="30788" y="13378"/>
                    <a:pt x="30679" y="13133"/>
                    <a:pt x="30463" y="13020"/>
                  </a:cubicBezTo>
                  <a:lnTo>
                    <a:pt x="5772" y="59"/>
                  </a:lnTo>
                  <a:cubicBezTo>
                    <a:pt x="5696" y="20"/>
                    <a:pt x="5613" y="0"/>
                    <a:pt x="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228713" y="3808787"/>
              <a:ext cx="218002" cy="441667"/>
            </a:xfrm>
            <a:custGeom>
              <a:avLst/>
              <a:gdLst/>
              <a:ahLst/>
              <a:cxnLst/>
              <a:rect l="l" t="t" r="r" b="b"/>
              <a:pathLst>
                <a:path w="18054" h="36577" extrusionOk="0">
                  <a:moveTo>
                    <a:pt x="16254" y="3143"/>
                  </a:moveTo>
                  <a:lnTo>
                    <a:pt x="12044" y="19071"/>
                  </a:lnTo>
                  <a:lnTo>
                    <a:pt x="1799" y="33433"/>
                  </a:lnTo>
                  <a:lnTo>
                    <a:pt x="6012" y="17502"/>
                  </a:lnTo>
                  <a:lnTo>
                    <a:pt x="16254" y="3143"/>
                  </a:lnTo>
                  <a:close/>
                  <a:moveTo>
                    <a:pt x="17487" y="0"/>
                  </a:moveTo>
                  <a:cubicBezTo>
                    <a:pt x="17323" y="0"/>
                    <a:pt x="17163" y="78"/>
                    <a:pt x="17062" y="219"/>
                  </a:cubicBezTo>
                  <a:lnTo>
                    <a:pt x="5110" y="16976"/>
                  </a:lnTo>
                  <a:cubicBezTo>
                    <a:pt x="5074" y="17027"/>
                    <a:pt x="5047" y="17084"/>
                    <a:pt x="5031" y="17144"/>
                  </a:cubicBezTo>
                  <a:lnTo>
                    <a:pt x="65" y="35923"/>
                  </a:lnTo>
                  <a:cubicBezTo>
                    <a:pt x="0" y="36167"/>
                    <a:pt x="119" y="36420"/>
                    <a:pt x="346" y="36528"/>
                  </a:cubicBezTo>
                  <a:cubicBezTo>
                    <a:pt x="418" y="36560"/>
                    <a:pt x="493" y="36576"/>
                    <a:pt x="567" y="36576"/>
                  </a:cubicBezTo>
                  <a:cubicBezTo>
                    <a:pt x="731" y="36576"/>
                    <a:pt x="892" y="36499"/>
                    <a:pt x="991" y="36358"/>
                  </a:cubicBezTo>
                  <a:lnTo>
                    <a:pt x="12946" y="19598"/>
                  </a:lnTo>
                  <a:cubicBezTo>
                    <a:pt x="12982" y="19548"/>
                    <a:pt x="13009" y="19490"/>
                    <a:pt x="13025" y="19429"/>
                  </a:cubicBezTo>
                  <a:lnTo>
                    <a:pt x="17989" y="654"/>
                  </a:lnTo>
                  <a:cubicBezTo>
                    <a:pt x="18053" y="411"/>
                    <a:pt x="17935" y="157"/>
                    <a:pt x="17707" y="50"/>
                  </a:cubicBezTo>
                  <a:cubicBezTo>
                    <a:pt x="17636" y="16"/>
                    <a:pt x="17561" y="0"/>
                    <a:pt x="1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772060" y="3854621"/>
              <a:ext cx="232214" cy="461615"/>
            </a:xfrm>
            <a:custGeom>
              <a:avLst/>
              <a:gdLst/>
              <a:ahLst/>
              <a:cxnLst/>
              <a:rect l="l" t="t" r="r" b="b"/>
              <a:pathLst>
                <a:path w="19231" h="38229" extrusionOk="0">
                  <a:moveTo>
                    <a:pt x="17432" y="3144"/>
                  </a:moveTo>
                  <a:lnTo>
                    <a:pt x="13220" y="19072"/>
                  </a:lnTo>
                  <a:lnTo>
                    <a:pt x="1800" y="35085"/>
                  </a:lnTo>
                  <a:lnTo>
                    <a:pt x="6010" y="19156"/>
                  </a:lnTo>
                  <a:lnTo>
                    <a:pt x="17432" y="3144"/>
                  </a:lnTo>
                  <a:close/>
                  <a:moveTo>
                    <a:pt x="18663" y="1"/>
                  </a:moveTo>
                  <a:cubicBezTo>
                    <a:pt x="18499" y="1"/>
                    <a:pt x="18339" y="78"/>
                    <a:pt x="18240" y="219"/>
                  </a:cubicBezTo>
                  <a:lnTo>
                    <a:pt x="5108" y="18629"/>
                  </a:lnTo>
                  <a:cubicBezTo>
                    <a:pt x="5072" y="18680"/>
                    <a:pt x="5045" y="18738"/>
                    <a:pt x="5029" y="18799"/>
                  </a:cubicBezTo>
                  <a:lnTo>
                    <a:pt x="65" y="37574"/>
                  </a:lnTo>
                  <a:cubicBezTo>
                    <a:pt x="1" y="37818"/>
                    <a:pt x="119" y="38072"/>
                    <a:pt x="347" y="38179"/>
                  </a:cubicBezTo>
                  <a:cubicBezTo>
                    <a:pt x="418" y="38212"/>
                    <a:pt x="494" y="38228"/>
                    <a:pt x="568" y="38228"/>
                  </a:cubicBezTo>
                  <a:cubicBezTo>
                    <a:pt x="732" y="38228"/>
                    <a:pt x="891" y="38150"/>
                    <a:pt x="992" y="38010"/>
                  </a:cubicBezTo>
                  <a:lnTo>
                    <a:pt x="14122" y="19599"/>
                  </a:lnTo>
                  <a:cubicBezTo>
                    <a:pt x="14158" y="19548"/>
                    <a:pt x="14185" y="19491"/>
                    <a:pt x="14201" y="19431"/>
                  </a:cubicBezTo>
                  <a:lnTo>
                    <a:pt x="19166" y="654"/>
                  </a:lnTo>
                  <a:cubicBezTo>
                    <a:pt x="19231" y="412"/>
                    <a:pt x="19111" y="157"/>
                    <a:pt x="18885" y="51"/>
                  </a:cubicBezTo>
                  <a:cubicBezTo>
                    <a:pt x="18814" y="17"/>
                    <a:pt x="18738" y="1"/>
                    <a:pt x="18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500780" y="3934515"/>
              <a:ext cx="344922" cy="381715"/>
            </a:xfrm>
            <a:custGeom>
              <a:avLst/>
              <a:gdLst/>
              <a:ahLst/>
              <a:cxnLst/>
              <a:rect l="l" t="t" r="r" b="b"/>
              <a:pathLst>
                <a:path w="28565" h="31612" extrusionOk="0">
                  <a:moveTo>
                    <a:pt x="5870" y="1286"/>
                  </a:moveTo>
                  <a:lnTo>
                    <a:pt x="27392" y="12582"/>
                  </a:lnTo>
                  <a:lnTo>
                    <a:pt x="22700" y="30327"/>
                  </a:lnTo>
                  <a:lnTo>
                    <a:pt x="1174" y="19026"/>
                  </a:lnTo>
                  <a:lnTo>
                    <a:pt x="5870" y="1286"/>
                  </a:lnTo>
                  <a:close/>
                  <a:moveTo>
                    <a:pt x="5532" y="1"/>
                  </a:moveTo>
                  <a:cubicBezTo>
                    <a:pt x="5462" y="1"/>
                    <a:pt x="5390" y="15"/>
                    <a:pt x="5323" y="44"/>
                  </a:cubicBezTo>
                  <a:cubicBezTo>
                    <a:pt x="5179" y="109"/>
                    <a:pt x="5071" y="235"/>
                    <a:pt x="5031" y="388"/>
                  </a:cubicBezTo>
                  <a:lnTo>
                    <a:pt x="62" y="19161"/>
                  </a:lnTo>
                  <a:cubicBezTo>
                    <a:pt x="0" y="19397"/>
                    <a:pt x="109" y="19643"/>
                    <a:pt x="323" y="19755"/>
                  </a:cubicBezTo>
                  <a:lnTo>
                    <a:pt x="22795" y="31551"/>
                  </a:lnTo>
                  <a:cubicBezTo>
                    <a:pt x="22870" y="31591"/>
                    <a:pt x="22954" y="31611"/>
                    <a:pt x="23036" y="31611"/>
                  </a:cubicBezTo>
                  <a:lnTo>
                    <a:pt x="23037" y="31611"/>
                  </a:lnTo>
                  <a:cubicBezTo>
                    <a:pt x="23107" y="31611"/>
                    <a:pt x="23178" y="31597"/>
                    <a:pt x="23246" y="31567"/>
                  </a:cubicBezTo>
                  <a:cubicBezTo>
                    <a:pt x="23391" y="31502"/>
                    <a:pt x="23499" y="31377"/>
                    <a:pt x="23539" y="31224"/>
                  </a:cubicBezTo>
                  <a:lnTo>
                    <a:pt x="28503" y="12447"/>
                  </a:lnTo>
                  <a:cubicBezTo>
                    <a:pt x="28565" y="12213"/>
                    <a:pt x="28457" y="11967"/>
                    <a:pt x="28241" y="11853"/>
                  </a:cubicBezTo>
                  <a:lnTo>
                    <a:pt x="5776" y="60"/>
                  </a:lnTo>
                  <a:cubicBezTo>
                    <a:pt x="5700" y="21"/>
                    <a:pt x="5616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421538" y="3287550"/>
              <a:ext cx="1024914" cy="802009"/>
            </a:xfrm>
            <a:custGeom>
              <a:avLst/>
              <a:gdLst/>
              <a:ahLst/>
              <a:cxnLst/>
              <a:rect l="l" t="t" r="r" b="b"/>
              <a:pathLst>
                <a:path w="84879" h="66419" extrusionOk="0">
                  <a:moveTo>
                    <a:pt x="50474" y="1194"/>
                  </a:moveTo>
                  <a:lnTo>
                    <a:pt x="72015" y="12500"/>
                  </a:lnTo>
                  <a:lnTo>
                    <a:pt x="59225" y="30426"/>
                  </a:lnTo>
                  <a:cubicBezTo>
                    <a:pt x="59138" y="30549"/>
                    <a:pt x="59108" y="30702"/>
                    <a:pt x="59142" y="30849"/>
                  </a:cubicBezTo>
                  <a:cubicBezTo>
                    <a:pt x="59177" y="30996"/>
                    <a:pt x="59274" y="31120"/>
                    <a:pt x="59407" y="31190"/>
                  </a:cubicBezTo>
                  <a:lnTo>
                    <a:pt x="59983" y="31491"/>
                  </a:lnTo>
                  <a:lnTo>
                    <a:pt x="60001" y="31501"/>
                  </a:lnTo>
                  <a:lnTo>
                    <a:pt x="83568" y="43874"/>
                  </a:lnTo>
                  <a:lnTo>
                    <a:pt x="72226" y="59776"/>
                  </a:lnTo>
                  <a:lnTo>
                    <a:pt x="47936" y="47026"/>
                  </a:lnTo>
                  <a:cubicBezTo>
                    <a:pt x="47858" y="46986"/>
                    <a:pt x="47775" y="46967"/>
                    <a:pt x="47693" y="46967"/>
                  </a:cubicBezTo>
                  <a:cubicBezTo>
                    <a:pt x="47530" y="46967"/>
                    <a:pt x="47371" y="47044"/>
                    <a:pt x="47271" y="47185"/>
                  </a:cubicBezTo>
                  <a:lnTo>
                    <a:pt x="34403" y="65226"/>
                  </a:lnTo>
                  <a:lnTo>
                    <a:pt x="12866" y="53921"/>
                  </a:lnTo>
                  <a:lnTo>
                    <a:pt x="25651" y="35991"/>
                  </a:lnTo>
                  <a:cubicBezTo>
                    <a:pt x="25738" y="35869"/>
                    <a:pt x="25768" y="35715"/>
                    <a:pt x="25733" y="35569"/>
                  </a:cubicBezTo>
                  <a:cubicBezTo>
                    <a:pt x="25698" y="35423"/>
                    <a:pt x="25602" y="35299"/>
                    <a:pt x="25469" y="35229"/>
                  </a:cubicBezTo>
                  <a:lnTo>
                    <a:pt x="1310" y="22545"/>
                  </a:lnTo>
                  <a:lnTo>
                    <a:pt x="12654" y="6645"/>
                  </a:lnTo>
                  <a:lnTo>
                    <a:pt x="36939" y="19393"/>
                  </a:lnTo>
                  <a:cubicBezTo>
                    <a:pt x="37015" y="19433"/>
                    <a:pt x="37098" y="19452"/>
                    <a:pt x="37180" y="19452"/>
                  </a:cubicBezTo>
                  <a:cubicBezTo>
                    <a:pt x="37344" y="19452"/>
                    <a:pt x="37504" y="19376"/>
                    <a:pt x="37604" y="19235"/>
                  </a:cubicBezTo>
                  <a:lnTo>
                    <a:pt x="50474" y="1194"/>
                  </a:lnTo>
                  <a:close/>
                  <a:moveTo>
                    <a:pt x="50313" y="1"/>
                  </a:moveTo>
                  <a:cubicBezTo>
                    <a:pt x="50150" y="1"/>
                    <a:pt x="49991" y="79"/>
                    <a:pt x="49890" y="220"/>
                  </a:cubicBezTo>
                  <a:lnTo>
                    <a:pt x="37021" y="18260"/>
                  </a:lnTo>
                  <a:lnTo>
                    <a:pt x="12735" y="5512"/>
                  </a:lnTo>
                  <a:cubicBezTo>
                    <a:pt x="12658" y="5472"/>
                    <a:pt x="12575" y="5453"/>
                    <a:pt x="12493" y="5453"/>
                  </a:cubicBezTo>
                  <a:cubicBezTo>
                    <a:pt x="12329" y="5453"/>
                    <a:pt x="12170" y="5530"/>
                    <a:pt x="12069" y="5671"/>
                  </a:cubicBezTo>
                  <a:lnTo>
                    <a:pt x="117" y="22426"/>
                  </a:lnTo>
                  <a:cubicBezTo>
                    <a:pt x="30" y="22549"/>
                    <a:pt x="0" y="22704"/>
                    <a:pt x="35" y="22849"/>
                  </a:cubicBezTo>
                  <a:cubicBezTo>
                    <a:pt x="70" y="22996"/>
                    <a:pt x="166" y="23120"/>
                    <a:pt x="299" y="23190"/>
                  </a:cubicBezTo>
                  <a:lnTo>
                    <a:pt x="24458" y="35873"/>
                  </a:lnTo>
                  <a:lnTo>
                    <a:pt x="11672" y="53802"/>
                  </a:lnTo>
                  <a:cubicBezTo>
                    <a:pt x="11585" y="53925"/>
                    <a:pt x="11555" y="54078"/>
                    <a:pt x="11590" y="54225"/>
                  </a:cubicBezTo>
                  <a:cubicBezTo>
                    <a:pt x="11625" y="54370"/>
                    <a:pt x="11721" y="54494"/>
                    <a:pt x="11854" y="54564"/>
                  </a:cubicBezTo>
                  <a:lnTo>
                    <a:pt x="34321" y="66357"/>
                  </a:lnTo>
                  <a:cubicBezTo>
                    <a:pt x="34398" y="66398"/>
                    <a:pt x="34481" y="66418"/>
                    <a:pt x="34562" y="66418"/>
                  </a:cubicBezTo>
                  <a:cubicBezTo>
                    <a:pt x="34726" y="66418"/>
                    <a:pt x="34885" y="66340"/>
                    <a:pt x="34986" y="66200"/>
                  </a:cubicBezTo>
                  <a:lnTo>
                    <a:pt x="47854" y="48159"/>
                  </a:lnTo>
                  <a:lnTo>
                    <a:pt x="72145" y="60908"/>
                  </a:lnTo>
                  <a:cubicBezTo>
                    <a:pt x="72222" y="60948"/>
                    <a:pt x="72305" y="60967"/>
                    <a:pt x="72386" y="60967"/>
                  </a:cubicBezTo>
                  <a:cubicBezTo>
                    <a:pt x="72550" y="60967"/>
                    <a:pt x="72709" y="60891"/>
                    <a:pt x="72811" y="60749"/>
                  </a:cubicBezTo>
                  <a:lnTo>
                    <a:pt x="84761" y="43993"/>
                  </a:lnTo>
                  <a:cubicBezTo>
                    <a:pt x="84849" y="43870"/>
                    <a:pt x="84878" y="43717"/>
                    <a:pt x="84845" y="43570"/>
                  </a:cubicBezTo>
                  <a:cubicBezTo>
                    <a:pt x="84810" y="43424"/>
                    <a:pt x="84713" y="43300"/>
                    <a:pt x="84579" y="43230"/>
                  </a:cubicBezTo>
                  <a:lnTo>
                    <a:pt x="60556" y="30617"/>
                  </a:lnTo>
                  <a:lnTo>
                    <a:pt x="60418" y="30545"/>
                  </a:lnTo>
                  <a:lnTo>
                    <a:pt x="73208" y="12618"/>
                  </a:lnTo>
                  <a:cubicBezTo>
                    <a:pt x="73295" y="12495"/>
                    <a:pt x="73325" y="12342"/>
                    <a:pt x="73291" y="12195"/>
                  </a:cubicBezTo>
                  <a:cubicBezTo>
                    <a:pt x="73256" y="12048"/>
                    <a:pt x="73159" y="11925"/>
                    <a:pt x="73026" y="11855"/>
                  </a:cubicBezTo>
                  <a:lnTo>
                    <a:pt x="50556" y="61"/>
                  </a:lnTo>
                  <a:cubicBezTo>
                    <a:pt x="50478" y="20"/>
                    <a:pt x="50395" y="1"/>
                    <a:pt x="50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151028" y="3656340"/>
              <a:ext cx="1666" cy="894"/>
            </a:xfrm>
            <a:custGeom>
              <a:avLst/>
              <a:gdLst/>
              <a:ahLst/>
              <a:cxnLst/>
              <a:rect l="l" t="t" r="r" b="b"/>
              <a:pathLst>
                <a:path w="138" h="74" extrusionOk="0">
                  <a:moveTo>
                    <a:pt x="0" y="1"/>
                  </a:moveTo>
                  <a:lnTo>
                    <a:pt x="138" y="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145776" y="3667774"/>
              <a:ext cx="217" cy="121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0"/>
          <p:cNvPicPr preferRelativeResize="0"/>
          <p:nvPr/>
        </p:nvPicPr>
        <p:blipFill rotWithShape="1">
          <a:blip r:embed="rId2">
            <a:alphaModFix amt="80000"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7" name="Google Shape;587;p10"/>
          <p:cNvGrpSpPr/>
          <p:nvPr/>
        </p:nvGrpSpPr>
        <p:grpSpPr>
          <a:xfrm rot="10800000" flipH="1">
            <a:off x="8001009" y="4242999"/>
            <a:ext cx="1206206" cy="1129498"/>
            <a:chOff x="4724300" y="237925"/>
            <a:chExt cx="897475" cy="840400"/>
          </a:xfrm>
        </p:grpSpPr>
        <p:sp>
          <p:nvSpPr>
            <p:cNvPr id="588" name="Google Shape;588;p1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0"/>
          <p:cNvGrpSpPr/>
          <p:nvPr/>
        </p:nvGrpSpPr>
        <p:grpSpPr>
          <a:xfrm flipH="1">
            <a:off x="-304791" y="-100401"/>
            <a:ext cx="1206206" cy="1129498"/>
            <a:chOff x="4724300" y="237925"/>
            <a:chExt cx="897475" cy="840400"/>
          </a:xfrm>
        </p:grpSpPr>
        <p:sp>
          <p:nvSpPr>
            <p:cNvPr id="599" name="Google Shape;599;p10"/>
            <p:cNvSpPr/>
            <p:nvPr/>
          </p:nvSpPr>
          <p:spPr>
            <a:xfrm>
              <a:off x="5587600" y="855025"/>
              <a:ext cx="34175" cy="223300"/>
            </a:xfrm>
            <a:custGeom>
              <a:avLst/>
              <a:gdLst/>
              <a:ahLst/>
              <a:cxnLst/>
              <a:rect l="l" t="t" r="r" b="b"/>
              <a:pathLst>
                <a:path w="1367" h="8932" extrusionOk="0">
                  <a:moveTo>
                    <a:pt x="585" y="1"/>
                  </a:moveTo>
                  <a:lnTo>
                    <a:pt x="0" y="8881"/>
                  </a:lnTo>
                  <a:lnTo>
                    <a:pt x="781" y="8932"/>
                  </a:lnTo>
                  <a:lnTo>
                    <a:pt x="1367" y="5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5447350" y="838850"/>
              <a:ext cx="66675" cy="221550"/>
            </a:xfrm>
            <a:custGeom>
              <a:avLst/>
              <a:gdLst/>
              <a:ahLst/>
              <a:cxnLst/>
              <a:rect l="l" t="t" r="r" b="b"/>
              <a:pathLst>
                <a:path w="2667" h="8862" extrusionOk="0">
                  <a:moveTo>
                    <a:pt x="1901" y="1"/>
                  </a:moveTo>
                  <a:lnTo>
                    <a:pt x="1" y="8695"/>
                  </a:lnTo>
                  <a:lnTo>
                    <a:pt x="766" y="8862"/>
                  </a:lnTo>
                  <a:lnTo>
                    <a:pt x="2666" y="16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5312300" y="806075"/>
              <a:ext cx="97875" cy="214750"/>
            </a:xfrm>
            <a:custGeom>
              <a:avLst/>
              <a:gdLst/>
              <a:ahLst/>
              <a:cxnLst/>
              <a:rect l="l" t="t" r="r" b="b"/>
              <a:pathLst>
                <a:path w="3915" h="8590" extrusionOk="0">
                  <a:moveTo>
                    <a:pt x="3183" y="0"/>
                  </a:moveTo>
                  <a:lnTo>
                    <a:pt x="1" y="8308"/>
                  </a:lnTo>
                  <a:lnTo>
                    <a:pt x="731" y="8589"/>
                  </a:lnTo>
                  <a:lnTo>
                    <a:pt x="3915" y="280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5185000" y="758950"/>
              <a:ext cx="126875" cy="203150"/>
            </a:xfrm>
            <a:custGeom>
              <a:avLst/>
              <a:gdLst/>
              <a:ahLst/>
              <a:cxnLst/>
              <a:rect l="l" t="t" r="r" b="b"/>
              <a:pathLst>
                <a:path w="5075" h="8126" extrusionOk="0">
                  <a:moveTo>
                    <a:pt x="4392" y="1"/>
                  </a:moveTo>
                  <a:lnTo>
                    <a:pt x="0" y="7739"/>
                  </a:lnTo>
                  <a:lnTo>
                    <a:pt x="681" y="8125"/>
                  </a:lnTo>
                  <a:lnTo>
                    <a:pt x="5074" y="387"/>
                  </a:lnTo>
                  <a:lnTo>
                    <a:pt x="4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5068575" y="697475"/>
              <a:ext cx="152775" cy="187125"/>
            </a:xfrm>
            <a:custGeom>
              <a:avLst/>
              <a:gdLst/>
              <a:ahLst/>
              <a:cxnLst/>
              <a:rect l="l" t="t" r="r" b="b"/>
              <a:pathLst>
                <a:path w="6111" h="7485" extrusionOk="0">
                  <a:moveTo>
                    <a:pt x="5495" y="0"/>
                  </a:moveTo>
                  <a:lnTo>
                    <a:pt x="1" y="7001"/>
                  </a:lnTo>
                  <a:lnTo>
                    <a:pt x="618" y="7484"/>
                  </a:lnTo>
                  <a:lnTo>
                    <a:pt x="6111" y="484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4965150" y="623250"/>
              <a:ext cx="175250" cy="166950"/>
            </a:xfrm>
            <a:custGeom>
              <a:avLst/>
              <a:gdLst/>
              <a:ahLst/>
              <a:cxnLst/>
              <a:rect l="l" t="t" r="r" b="b"/>
              <a:pathLst>
                <a:path w="7010" h="6678" extrusionOk="0">
                  <a:moveTo>
                    <a:pt x="6472" y="1"/>
                  </a:moveTo>
                  <a:lnTo>
                    <a:pt x="0" y="6107"/>
                  </a:lnTo>
                  <a:lnTo>
                    <a:pt x="538" y="6677"/>
                  </a:lnTo>
                  <a:lnTo>
                    <a:pt x="7009" y="570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4876975" y="538650"/>
              <a:ext cx="193825" cy="143100"/>
            </a:xfrm>
            <a:custGeom>
              <a:avLst/>
              <a:gdLst/>
              <a:ahLst/>
              <a:cxnLst/>
              <a:rect l="l" t="t" r="r" b="b"/>
              <a:pathLst>
                <a:path w="7753" h="5724" extrusionOk="0">
                  <a:moveTo>
                    <a:pt x="7306" y="0"/>
                  </a:moveTo>
                  <a:lnTo>
                    <a:pt x="1" y="5080"/>
                  </a:lnTo>
                  <a:lnTo>
                    <a:pt x="448" y="5724"/>
                  </a:lnTo>
                  <a:lnTo>
                    <a:pt x="7753" y="643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4806875" y="444575"/>
              <a:ext cx="208200" cy="115950"/>
            </a:xfrm>
            <a:custGeom>
              <a:avLst/>
              <a:gdLst/>
              <a:ahLst/>
              <a:cxnLst/>
              <a:rect l="l" t="t" r="r" b="b"/>
              <a:pathLst>
                <a:path w="8328" h="4638" extrusionOk="0">
                  <a:moveTo>
                    <a:pt x="7981" y="1"/>
                  </a:moveTo>
                  <a:lnTo>
                    <a:pt x="0" y="3934"/>
                  </a:lnTo>
                  <a:lnTo>
                    <a:pt x="346" y="4638"/>
                  </a:lnTo>
                  <a:lnTo>
                    <a:pt x="8327" y="70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4754600" y="343750"/>
              <a:ext cx="217950" cy="86025"/>
            </a:xfrm>
            <a:custGeom>
              <a:avLst/>
              <a:gdLst/>
              <a:ahLst/>
              <a:cxnLst/>
              <a:rect l="l" t="t" r="r" b="b"/>
              <a:pathLst>
                <a:path w="8718" h="3441" extrusionOk="0">
                  <a:moveTo>
                    <a:pt x="8481" y="1"/>
                  </a:moveTo>
                  <a:lnTo>
                    <a:pt x="1" y="2694"/>
                  </a:lnTo>
                  <a:lnTo>
                    <a:pt x="238" y="3440"/>
                  </a:lnTo>
                  <a:lnTo>
                    <a:pt x="8718" y="747"/>
                  </a:lnTo>
                  <a:lnTo>
                    <a:pt x="8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4724300" y="237925"/>
              <a:ext cx="222800" cy="54175"/>
            </a:xfrm>
            <a:custGeom>
              <a:avLst/>
              <a:gdLst/>
              <a:ahLst/>
              <a:cxnLst/>
              <a:rect l="l" t="t" r="r" b="b"/>
              <a:pathLst>
                <a:path w="8912" h="2167" extrusionOk="0">
                  <a:moveTo>
                    <a:pt x="8788" y="1"/>
                  </a:moveTo>
                  <a:lnTo>
                    <a:pt x="1" y="1393"/>
                  </a:lnTo>
                  <a:lnTo>
                    <a:pt x="124" y="2167"/>
                  </a:lnTo>
                  <a:lnTo>
                    <a:pt x="8911" y="774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0"/>
          <p:cNvGrpSpPr/>
          <p:nvPr/>
        </p:nvGrpSpPr>
        <p:grpSpPr>
          <a:xfrm>
            <a:off x="8726100" y="316063"/>
            <a:ext cx="120500" cy="701375"/>
            <a:chOff x="1998150" y="1410575"/>
            <a:chExt cx="120500" cy="701375"/>
          </a:xfrm>
        </p:grpSpPr>
        <p:sp>
          <p:nvSpPr>
            <p:cNvPr id="610" name="Google Shape;610;p10"/>
            <p:cNvSpPr/>
            <p:nvPr/>
          </p:nvSpPr>
          <p:spPr>
            <a:xfrm>
              <a:off x="2093275" y="1410575"/>
              <a:ext cx="25375" cy="25325"/>
            </a:xfrm>
            <a:custGeom>
              <a:avLst/>
              <a:gdLst/>
              <a:ahLst/>
              <a:cxnLst/>
              <a:rect l="l" t="t" r="r" b="b"/>
              <a:pathLst>
                <a:path w="1015" h="1013" extrusionOk="0">
                  <a:moveTo>
                    <a:pt x="509" y="0"/>
                  </a:moveTo>
                  <a:cubicBezTo>
                    <a:pt x="229" y="0"/>
                    <a:pt x="1" y="226"/>
                    <a:pt x="1" y="506"/>
                  </a:cubicBezTo>
                  <a:cubicBezTo>
                    <a:pt x="1" y="785"/>
                    <a:pt x="228" y="1012"/>
                    <a:pt x="509" y="1012"/>
                  </a:cubicBezTo>
                  <a:cubicBezTo>
                    <a:pt x="788" y="1012"/>
                    <a:pt x="1014" y="785"/>
                    <a:pt x="1014" y="506"/>
                  </a:cubicBezTo>
                  <a:cubicBezTo>
                    <a:pt x="1014" y="226"/>
                    <a:pt x="787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93275" y="15071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7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7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93275" y="16037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93275" y="170027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93275" y="1796850"/>
              <a:ext cx="25375" cy="25375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4"/>
                    <a:pt x="509" y="1014"/>
                  </a:cubicBezTo>
                  <a:cubicBezTo>
                    <a:pt x="788" y="1014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93275" y="189345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93275" y="1990025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7"/>
                    <a:pt x="1" y="506"/>
                  </a:cubicBezTo>
                  <a:cubicBezTo>
                    <a:pt x="1" y="786"/>
                    <a:pt x="228" y="1013"/>
                    <a:pt x="509" y="1013"/>
                  </a:cubicBezTo>
                  <a:cubicBezTo>
                    <a:pt x="788" y="1013"/>
                    <a:pt x="1014" y="786"/>
                    <a:pt x="1014" y="506"/>
                  </a:cubicBezTo>
                  <a:cubicBezTo>
                    <a:pt x="1014" y="227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93275" y="2086600"/>
              <a:ext cx="25375" cy="25350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9" y="1"/>
                  </a:moveTo>
                  <a:cubicBezTo>
                    <a:pt x="229" y="1"/>
                    <a:pt x="1" y="228"/>
                    <a:pt x="1" y="508"/>
                  </a:cubicBezTo>
                  <a:cubicBezTo>
                    <a:pt x="1" y="787"/>
                    <a:pt x="228" y="1013"/>
                    <a:pt x="509" y="1013"/>
                  </a:cubicBezTo>
                  <a:cubicBezTo>
                    <a:pt x="788" y="1013"/>
                    <a:pt x="1014" y="787"/>
                    <a:pt x="1014" y="508"/>
                  </a:cubicBezTo>
                  <a:cubicBezTo>
                    <a:pt x="1014" y="228"/>
                    <a:pt x="787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1998150" y="1410575"/>
              <a:ext cx="25325" cy="25325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2"/>
                    <a:pt x="506" y="1012"/>
                  </a:cubicBezTo>
                  <a:cubicBezTo>
                    <a:pt x="785" y="1012"/>
                    <a:pt x="1012" y="785"/>
                    <a:pt x="1012" y="506"/>
                  </a:cubicBezTo>
                  <a:cubicBezTo>
                    <a:pt x="1012" y="226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1998150" y="15071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7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1998150" y="1603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1998150" y="170027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1998150" y="1796850"/>
              <a:ext cx="25325" cy="25375"/>
            </a:xfrm>
            <a:custGeom>
              <a:avLst/>
              <a:gdLst/>
              <a:ahLst/>
              <a:cxnLst/>
              <a:rect l="l" t="t" r="r" b="b"/>
              <a:pathLst>
                <a:path w="1013" h="1015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4"/>
                    <a:pt x="506" y="1014"/>
                  </a:cubicBezTo>
                  <a:cubicBezTo>
                    <a:pt x="785" y="1014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1998150" y="189345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1998150" y="1990025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6"/>
                  </a:cubicBezTo>
                  <a:cubicBezTo>
                    <a:pt x="0" y="786"/>
                    <a:pt x="226" y="1013"/>
                    <a:pt x="506" y="1013"/>
                  </a:cubicBezTo>
                  <a:cubicBezTo>
                    <a:pt x="785" y="1013"/>
                    <a:pt x="1012" y="786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1998150" y="20866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8"/>
                    <a:pt x="0" y="508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5" y="1013"/>
                    <a:pt x="1012" y="787"/>
                    <a:pt x="1012" y="508"/>
                  </a:cubicBezTo>
                  <a:cubicBezTo>
                    <a:pt x="1012" y="228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0"/>
          <p:cNvGrpSpPr/>
          <p:nvPr/>
        </p:nvGrpSpPr>
        <p:grpSpPr>
          <a:xfrm rot="-5400000">
            <a:off x="415188" y="4294550"/>
            <a:ext cx="627875" cy="627875"/>
            <a:chOff x="2231100" y="492175"/>
            <a:chExt cx="627875" cy="627875"/>
          </a:xfrm>
        </p:grpSpPr>
        <p:sp>
          <p:nvSpPr>
            <p:cNvPr id="627" name="Google Shape;627;p10"/>
            <p:cNvSpPr/>
            <p:nvPr/>
          </p:nvSpPr>
          <p:spPr>
            <a:xfrm>
              <a:off x="2231100" y="910775"/>
              <a:ext cx="209325" cy="209275"/>
            </a:xfrm>
            <a:custGeom>
              <a:avLst/>
              <a:gdLst/>
              <a:ahLst/>
              <a:cxnLst/>
              <a:rect l="l" t="t" r="r" b="b"/>
              <a:pathLst>
                <a:path w="8373" h="8371" extrusionOk="0">
                  <a:moveTo>
                    <a:pt x="4186" y="1419"/>
                  </a:moveTo>
                  <a:cubicBezTo>
                    <a:pt x="4504" y="2963"/>
                    <a:pt x="5408" y="3867"/>
                    <a:pt x="6952" y="4185"/>
                  </a:cubicBezTo>
                  <a:cubicBezTo>
                    <a:pt x="5408" y="4503"/>
                    <a:pt x="4504" y="5407"/>
                    <a:pt x="4186" y="6951"/>
                  </a:cubicBezTo>
                  <a:cubicBezTo>
                    <a:pt x="3868" y="5407"/>
                    <a:pt x="2964" y="4504"/>
                    <a:pt x="1420" y="4186"/>
                  </a:cubicBezTo>
                  <a:cubicBezTo>
                    <a:pt x="2964" y="3867"/>
                    <a:pt x="3868" y="2963"/>
                    <a:pt x="4186" y="1419"/>
                  </a:cubicBezTo>
                  <a:close/>
                  <a:moveTo>
                    <a:pt x="4056" y="0"/>
                  </a:moveTo>
                  <a:cubicBezTo>
                    <a:pt x="4056" y="2805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1"/>
                  </a:cubicBezTo>
                  <a:lnTo>
                    <a:pt x="4317" y="8371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5"/>
                    <a:pt x="4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"/>
                  </a:moveTo>
                  <a:cubicBezTo>
                    <a:pt x="4186" y="2864"/>
                    <a:pt x="2865" y="4187"/>
                    <a:pt x="0" y="4187"/>
                  </a:cubicBezTo>
                  <a:cubicBezTo>
                    <a:pt x="2865" y="4187"/>
                    <a:pt x="4186" y="5508"/>
                    <a:pt x="4186" y="8372"/>
                  </a:cubicBezTo>
                  <a:cubicBezTo>
                    <a:pt x="4186" y="5508"/>
                    <a:pt x="5508" y="4187"/>
                    <a:pt x="8372" y="4187"/>
                  </a:cubicBezTo>
                  <a:cubicBezTo>
                    <a:pt x="5508" y="4187"/>
                    <a:pt x="4186" y="2864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2231100" y="7014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4"/>
                    <a:pt x="5408" y="3869"/>
                    <a:pt x="6952" y="4187"/>
                  </a:cubicBezTo>
                  <a:cubicBezTo>
                    <a:pt x="5408" y="4505"/>
                    <a:pt x="4504" y="5409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9"/>
                    <a:pt x="3868" y="2964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5"/>
                    <a:pt x="2805" y="4056"/>
                    <a:pt x="0" y="4056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2"/>
                  </a:cubicBezTo>
                  <a:lnTo>
                    <a:pt x="4317" y="8372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6"/>
                  </a:lnTo>
                  <a:cubicBezTo>
                    <a:pt x="5567" y="4056"/>
                    <a:pt x="4317" y="2805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649675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7" y="1419"/>
                  </a:moveTo>
                  <a:cubicBezTo>
                    <a:pt x="4505" y="2965"/>
                    <a:pt x="5409" y="3869"/>
                    <a:pt x="6953" y="4187"/>
                  </a:cubicBezTo>
                  <a:cubicBezTo>
                    <a:pt x="5409" y="4503"/>
                    <a:pt x="4505" y="5408"/>
                    <a:pt x="4187" y="6953"/>
                  </a:cubicBezTo>
                  <a:cubicBezTo>
                    <a:pt x="3869" y="5409"/>
                    <a:pt x="2964" y="4505"/>
                    <a:pt x="1420" y="4187"/>
                  </a:cubicBezTo>
                  <a:cubicBezTo>
                    <a:pt x="2964" y="3869"/>
                    <a:pt x="3869" y="2965"/>
                    <a:pt x="4187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1" y="4055"/>
                  </a:cubicBezTo>
                  <a:lnTo>
                    <a:pt x="1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8" y="4317"/>
                    <a:pt x="8371" y="4317"/>
                  </a:cubicBezTo>
                  <a:lnTo>
                    <a:pt x="8371" y="4055"/>
                  </a:lnTo>
                  <a:cubicBezTo>
                    <a:pt x="5568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"/>
                  </a:moveTo>
                  <a:cubicBezTo>
                    <a:pt x="4186" y="2865"/>
                    <a:pt x="2863" y="4187"/>
                    <a:pt x="0" y="4187"/>
                  </a:cubicBezTo>
                  <a:cubicBezTo>
                    <a:pt x="2863" y="4187"/>
                    <a:pt x="4186" y="5508"/>
                    <a:pt x="4186" y="8373"/>
                  </a:cubicBezTo>
                  <a:cubicBezTo>
                    <a:pt x="4186" y="5508"/>
                    <a:pt x="5507" y="4187"/>
                    <a:pt x="8372" y="4187"/>
                  </a:cubicBezTo>
                  <a:cubicBezTo>
                    <a:pt x="5507" y="4187"/>
                    <a:pt x="4186" y="2865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2440400" y="492175"/>
              <a:ext cx="209300" cy="209325"/>
            </a:xfrm>
            <a:custGeom>
              <a:avLst/>
              <a:gdLst/>
              <a:ahLst/>
              <a:cxnLst/>
              <a:rect l="l" t="t" r="r" b="b"/>
              <a:pathLst>
                <a:path w="8372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5" y="1"/>
                  </a:moveTo>
                  <a:cubicBezTo>
                    <a:pt x="4055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5" y="5568"/>
                    <a:pt x="4055" y="8373"/>
                  </a:cubicBezTo>
                  <a:lnTo>
                    <a:pt x="4316" y="8373"/>
                  </a:lnTo>
                  <a:cubicBezTo>
                    <a:pt x="4316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6" y="2806"/>
                    <a:pt x="4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231100" y="492175"/>
              <a:ext cx="209325" cy="209325"/>
            </a:xfrm>
            <a:custGeom>
              <a:avLst/>
              <a:gdLst/>
              <a:ahLst/>
              <a:cxnLst/>
              <a:rect l="l" t="t" r="r" b="b"/>
              <a:pathLst>
                <a:path w="8373" h="8373" extrusionOk="0">
                  <a:moveTo>
                    <a:pt x="4186" y="1419"/>
                  </a:moveTo>
                  <a:cubicBezTo>
                    <a:pt x="4504" y="2963"/>
                    <a:pt x="5408" y="3868"/>
                    <a:pt x="6952" y="4186"/>
                  </a:cubicBezTo>
                  <a:cubicBezTo>
                    <a:pt x="5408" y="4505"/>
                    <a:pt x="4504" y="5408"/>
                    <a:pt x="4186" y="6953"/>
                  </a:cubicBezTo>
                  <a:cubicBezTo>
                    <a:pt x="3868" y="5409"/>
                    <a:pt x="2964" y="4505"/>
                    <a:pt x="1420" y="4187"/>
                  </a:cubicBezTo>
                  <a:cubicBezTo>
                    <a:pt x="2964" y="3868"/>
                    <a:pt x="3868" y="2965"/>
                    <a:pt x="4186" y="1419"/>
                  </a:cubicBezTo>
                  <a:close/>
                  <a:moveTo>
                    <a:pt x="4056" y="1"/>
                  </a:moveTo>
                  <a:cubicBezTo>
                    <a:pt x="4056" y="2806"/>
                    <a:pt x="2805" y="4055"/>
                    <a:pt x="0" y="4055"/>
                  </a:cubicBezTo>
                  <a:lnTo>
                    <a:pt x="0" y="4317"/>
                  </a:lnTo>
                  <a:cubicBezTo>
                    <a:pt x="2805" y="4317"/>
                    <a:pt x="4056" y="5568"/>
                    <a:pt x="4056" y="8373"/>
                  </a:cubicBezTo>
                  <a:lnTo>
                    <a:pt x="4317" y="8373"/>
                  </a:lnTo>
                  <a:cubicBezTo>
                    <a:pt x="4317" y="5568"/>
                    <a:pt x="5567" y="4317"/>
                    <a:pt x="8372" y="4317"/>
                  </a:cubicBezTo>
                  <a:lnTo>
                    <a:pt x="8372" y="4055"/>
                  </a:lnTo>
                  <a:cubicBezTo>
                    <a:pt x="5567" y="4055"/>
                    <a:pt x="4317" y="2806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4" r:id="rId14"/>
    <p:sldLayoutId id="214748366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4"/>
          <p:cNvSpPr txBox="1">
            <a:spLocks noGrp="1"/>
          </p:cNvSpPr>
          <p:nvPr>
            <p:ph type="ctrTitle"/>
          </p:nvPr>
        </p:nvSpPr>
        <p:spPr>
          <a:xfrm>
            <a:off x="841225" y="1411499"/>
            <a:ext cx="7381231" cy="1766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Identificarea Sistemelor</a:t>
            </a:r>
            <a:br>
              <a:rPr lang="en" dirty="0"/>
            </a:br>
            <a:r>
              <a:rPr lang="en" dirty="0"/>
              <a:t>Modelarea unei funcții necunoscute</a:t>
            </a:r>
            <a:endParaRPr dirty="0"/>
          </a:p>
        </p:txBody>
      </p:sp>
      <p:sp>
        <p:nvSpPr>
          <p:cNvPr id="1081" name="Google Shape;1081;p24"/>
          <p:cNvSpPr txBox="1">
            <a:spLocks noGrp="1"/>
          </p:cNvSpPr>
          <p:nvPr>
            <p:ph type="subTitle" idx="1"/>
          </p:nvPr>
        </p:nvSpPr>
        <p:spPr>
          <a:xfrm>
            <a:off x="786847" y="3841181"/>
            <a:ext cx="3620847" cy="690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Cimuca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Denisa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Isărescu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Paștiu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30135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logo with black and red colors&#10;&#10;Description automatically generated">
            <a:extLst>
              <a:ext uri="{FF2B5EF4-FFF2-40B4-BE49-F238E27FC236}">
                <a16:creationId xmlns:a16="http://schemas.microsoft.com/office/drawing/2014/main" id="{60E5BA30-4D84-54B0-3597-DAC1D273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5" y="181432"/>
            <a:ext cx="1478501" cy="861591"/>
          </a:xfrm>
          <a:prstGeom prst="rect">
            <a:avLst/>
          </a:prstGeom>
        </p:spPr>
      </p:pic>
      <p:pic>
        <p:nvPicPr>
          <p:cNvPr id="4" name="Picture 3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F2D0E993-7056-40AB-821D-3F435983D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B0CD3E-F333-3F81-9EF9-4BB884DF4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b="0" i="0" dirty="0">
                <a:effectLst/>
                <a:latin typeface="Menlo"/>
              </a:rPr>
            </a:br>
            <a:endParaRPr lang="en-US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6D2B1-116C-2A77-387C-5998D910C48B}"/>
              </a:ext>
            </a:extLst>
          </p:cNvPr>
          <p:cNvSpPr txBox="1"/>
          <p:nvPr/>
        </p:nvSpPr>
        <p:spPr>
          <a:xfrm>
            <a:off x="157163" y="1042987"/>
            <a:ext cx="3407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Menlo"/>
              </a:rPr>
              <a:t>load(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'proj_fit_03.mat'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pPr algn="l"/>
            <a:r>
              <a:rPr lang="en-US" b="0" i="0" dirty="0">
                <a:effectLst/>
                <a:latin typeface="Menlo"/>
              </a:rPr>
              <a:t>x1_id=</a:t>
            </a:r>
            <a:r>
              <a:rPr lang="en-US" b="0" i="0" dirty="0" err="1">
                <a:effectLst/>
                <a:latin typeface="Menlo"/>
              </a:rPr>
              <a:t>id.X</a:t>
            </a:r>
            <a:r>
              <a:rPr lang="en-US" b="0" i="0" dirty="0">
                <a:effectLst/>
                <a:latin typeface="Menlo"/>
              </a:rPr>
              <a:t>{1};</a:t>
            </a:r>
          </a:p>
          <a:p>
            <a:pPr algn="l"/>
            <a:r>
              <a:rPr lang="en-US" b="0" i="0" dirty="0">
                <a:effectLst/>
                <a:latin typeface="Menlo"/>
              </a:rPr>
              <a:t>x2_id=</a:t>
            </a:r>
            <a:r>
              <a:rPr lang="en-US" b="0" i="0" dirty="0" err="1">
                <a:effectLst/>
                <a:latin typeface="Menlo"/>
              </a:rPr>
              <a:t>id.X</a:t>
            </a:r>
            <a:r>
              <a:rPr lang="en-US" b="0" i="0" dirty="0">
                <a:effectLst/>
                <a:latin typeface="Menlo"/>
              </a:rPr>
              <a:t>{2};</a:t>
            </a:r>
          </a:p>
          <a:p>
            <a:pPr algn="l"/>
            <a:r>
              <a:rPr lang="en-US" b="0" i="0" dirty="0">
                <a:effectLst/>
                <a:latin typeface="Menlo"/>
              </a:rPr>
              <a:t>x1_val = </a:t>
            </a:r>
            <a:r>
              <a:rPr lang="en-US" b="0" i="0" dirty="0" err="1">
                <a:effectLst/>
                <a:latin typeface="Menlo"/>
              </a:rPr>
              <a:t>val.X</a:t>
            </a:r>
            <a:r>
              <a:rPr lang="en-US" b="0" i="0" dirty="0">
                <a:effectLst/>
                <a:latin typeface="Menlo"/>
              </a:rPr>
              <a:t>{1};</a:t>
            </a:r>
          </a:p>
          <a:p>
            <a:pPr algn="l"/>
            <a:r>
              <a:rPr lang="en-US" b="0" i="0" dirty="0">
                <a:effectLst/>
                <a:latin typeface="Menlo"/>
              </a:rPr>
              <a:t>x2_val = </a:t>
            </a:r>
            <a:r>
              <a:rPr lang="en-US" b="0" i="0" dirty="0" err="1">
                <a:effectLst/>
                <a:latin typeface="Menlo"/>
              </a:rPr>
              <a:t>val.X</a:t>
            </a:r>
            <a:r>
              <a:rPr lang="en-US" b="0" i="0" dirty="0">
                <a:effectLst/>
                <a:latin typeface="Menlo"/>
              </a:rPr>
              <a:t>{2};</a:t>
            </a:r>
          </a:p>
          <a:p>
            <a:pPr algn="l"/>
            <a:r>
              <a:rPr lang="en-US" b="0" i="0" dirty="0" err="1">
                <a:effectLst/>
                <a:latin typeface="Menlo"/>
              </a:rPr>
              <a:t>y_id</a:t>
            </a:r>
            <a:r>
              <a:rPr lang="en-US" b="0" i="0" dirty="0">
                <a:effectLst/>
                <a:latin typeface="Menlo"/>
              </a:rPr>
              <a:t>=</a:t>
            </a:r>
            <a:r>
              <a:rPr lang="en-US" b="0" i="0" dirty="0" err="1">
                <a:effectLst/>
                <a:latin typeface="Menlo"/>
              </a:rPr>
              <a:t>id.Y</a:t>
            </a:r>
            <a:r>
              <a:rPr lang="en-US" b="0" i="0" dirty="0">
                <a:effectLst/>
                <a:latin typeface="Menlo"/>
              </a:rPr>
              <a:t>;</a:t>
            </a:r>
          </a:p>
          <a:p>
            <a:pPr algn="l"/>
            <a:r>
              <a:rPr lang="en-US" b="0" i="0" dirty="0" err="1">
                <a:effectLst/>
                <a:latin typeface="Menlo"/>
              </a:rPr>
              <a:t>y_val</a:t>
            </a:r>
            <a:r>
              <a:rPr lang="en-US" b="0" i="0" dirty="0">
                <a:effectLst/>
                <a:latin typeface="Menlo"/>
              </a:rPr>
              <a:t> = </a:t>
            </a:r>
            <a:r>
              <a:rPr lang="en-US" b="0" i="0" dirty="0" err="1">
                <a:effectLst/>
                <a:latin typeface="Menlo"/>
              </a:rPr>
              <a:t>val.Y</a:t>
            </a:r>
            <a:r>
              <a:rPr lang="en-US" b="0" i="0" dirty="0">
                <a:effectLst/>
                <a:latin typeface="Menlo"/>
              </a:rPr>
              <a:t>;</a:t>
            </a:r>
          </a:p>
          <a:p>
            <a:pPr algn="l"/>
            <a:br>
              <a:rPr lang="en-US" b="0" i="0" dirty="0">
                <a:effectLst/>
                <a:latin typeface="Menlo"/>
              </a:rPr>
            </a:br>
            <a:endParaRPr lang="en-US" b="0" i="0" dirty="0">
              <a:effectLst/>
              <a:latin typeface="Menlo"/>
            </a:endParaRPr>
          </a:p>
          <a:p>
            <a:pPr algn="l"/>
            <a:r>
              <a:rPr lang="en-US" b="0" i="0" dirty="0" err="1">
                <a:effectLst/>
                <a:latin typeface="Menlo"/>
              </a:rPr>
              <a:t>mse_vector_id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pPr algn="l"/>
            <a:r>
              <a:rPr lang="en-US" b="0" i="0" dirty="0" err="1">
                <a:effectLst/>
                <a:latin typeface="Menlo"/>
              </a:rPr>
              <a:t>mse_vector_val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D3477-78D7-E483-5AD2-FBF82B64F62E}"/>
              </a:ext>
            </a:extLst>
          </p:cNvPr>
          <p:cNvSpPr txBox="1"/>
          <p:nvPr/>
        </p:nvSpPr>
        <p:spPr>
          <a:xfrm>
            <a:off x="3564731" y="1042987"/>
            <a:ext cx="53506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m=1:14</a:t>
            </a:r>
          </a:p>
          <a:p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r>
              <a:rPr lang="en-US" b="0" i="0" dirty="0" err="1">
                <a:effectLst/>
                <a:latin typeface="Menlo"/>
              </a:rPr>
              <a:t>PHI_val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r>
              <a:rPr lang="en-US" b="0" i="0" dirty="0" err="1">
                <a:effectLst/>
                <a:latin typeface="Menlo"/>
              </a:rPr>
              <a:t>Y_id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r>
              <a:rPr lang="en-US" b="0" i="0" dirty="0" err="1">
                <a:effectLst/>
                <a:latin typeface="Menlo"/>
              </a:rPr>
              <a:t>Y_val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n=1:41 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 pt x1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k=1:41 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%pt x2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 for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pentru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puteriile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indicilor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=0:1:m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j=0:1:m-i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%g(x1(n),x2(k))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(end+1)= (x1_id(n)^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).*(x2_id(k)^j);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%phi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pentru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linie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1 x1 x2 x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=[</a:t>
            </a:r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; </a:t>
            </a:r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];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Y_id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(end+1)=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y_id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n,k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);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90297-CC55-CEBE-8446-6A23D1508876}"/>
              </a:ext>
            </a:extLst>
          </p:cNvPr>
          <p:cNvSpPr txBox="1"/>
          <p:nvPr/>
        </p:nvSpPr>
        <p:spPr>
          <a:xfrm>
            <a:off x="1114424" y="457200"/>
            <a:ext cx="7800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Raleway" pitchFamily="2" charset="0"/>
              </a:rPr>
              <a:t>Anexă</a:t>
            </a:r>
            <a:endParaRPr lang="en-US" sz="3000" b="1" dirty="0">
              <a:latin typeface="Raleway" pitchFamily="2" charset="0"/>
            </a:endParaRPr>
          </a:p>
        </p:txBody>
      </p:sp>
      <p:pic>
        <p:nvPicPr>
          <p:cNvPr id="10" name="Picture 9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E67A0E1F-3A06-6520-5AE6-5F7E40CA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6982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0A655-EB5B-AF0F-74BD-3E9D4C2D8013}"/>
              </a:ext>
            </a:extLst>
          </p:cNvPr>
          <p:cNvSpPr txBox="1"/>
          <p:nvPr/>
        </p:nvSpPr>
        <p:spPr>
          <a:xfrm>
            <a:off x="707231" y="535781"/>
            <a:ext cx="38647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n=1:71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k=1:71 </a:t>
            </a:r>
          </a:p>
          <a:p>
            <a:r>
              <a:rPr lang="en-US" b="0" i="0" dirty="0" err="1">
                <a:effectLst/>
                <a:latin typeface="Menlo"/>
              </a:rPr>
              <a:t>phi_val</a:t>
            </a:r>
            <a:r>
              <a:rPr lang="en-US" b="0" i="0" dirty="0">
                <a:effectLst/>
                <a:latin typeface="Menlo"/>
              </a:rPr>
              <a:t> = [];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 for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pentru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puteriile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indicilor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=0:1:m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j=0:1:m-i</a:t>
            </a:r>
          </a:p>
          <a:p>
            <a:r>
              <a:rPr lang="en-US" b="0" i="0" dirty="0" err="1">
                <a:effectLst/>
                <a:latin typeface="Menlo"/>
              </a:rPr>
              <a:t>phi_val</a:t>
            </a:r>
            <a:r>
              <a:rPr lang="en-US" b="0" i="0" dirty="0">
                <a:effectLst/>
                <a:latin typeface="Menlo"/>
              </a:rPr>
              <a:t>(end+1)=(x1_val(n)^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).*(x2_val(k)^j);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PHI_val</a:t>
            </a:r>
            <a:r>
              <a:rPr lang="en-US" b="0" i="0" dirty="0">
                <a:effectLst/>
                <a:latin typeface="Menlo"/>
              </a:rPr>
              <a:t>=[</a:t>
            </a:r>
            <a:r>
              <a:rPr lang="en-US" b="0" i="0" dirty="0" err="1">
                <a:effectLst/>
                <a:latin typeface="Menlo"/>
              </a:rPr>
              <a:t>PHI_val;phi_val</a:t>
            </a:r>
            <a:r>
              <a:rPr lang="en-US" b="0" i="0" dirty="0">
                <a:effectLst/>
                <a:latin typeface="Menlo"/>
              </a:rPr>
              <a:t>];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Y_id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r>
              <a:rPr lang="en-US" b="0" i="0" dirty="0" err="1">
                <a:effectLst/>
                <a:latin typeface="Menlo"/>
              </a:rPr>
              <a:t>Y_val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j=1:41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=1:41</a:t>
            </a:r>
          </a:p>
          <a:p>
            <a:r>
              <a:rPr lang="en-US" b="0" i="0" dirty="0" err="1">
                <a:effectLst/>
                <a:latin typeface="Menlo"/>
              </a:rPr>
              <a:t>Y_id</a:t>
            </a:r>
            <a:r>
              <a:rPr lang="en-US" b="0" i="0" dirty="0">
                <a:effectLst/>
                <a:latin typeface="Menlo"/>
              </a:rPr>
              <a:t>(end+1)=</a:t>
            </a:r>
            <a:r>
              <a:rPr lang="en-US" b="0" i="0" dirty="0" err="1">
                <a:effectLst/>
                <a:latin typeface="Menlo"/>
              </a:rPr>
              <a:t>y_id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 err="1">
                <a:effectLst/>
                <a:latin typeface="Menlo"/>
              </a:rPr>
              <a:t>j,i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7D116-0DDB-25C1-1A86-9CC352CE05E4}"/>
              </a:ext>
            </a:extLst>
          </p:cNvPr>
          <p:cNvSpPr txBox="1"/>
          <p:nvPr/>
        </p:nvSpPr>
        <p:spPr>
          <a:xfrm>
            <a:off x="4286250" y="428625"/>
            <a:ext cx="46934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j=1:71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=1:71</a:t>
            </a:r>
          </a:p>
          <a:p>
            <a:r>
              <a:rPr lang="en-US" b="0" i="0" dirty="0" err="1">
                <a:effectLst/>
                <a:latin typeface="Menlo"/>
              </a:rPr>
              <a:t>Y_val</a:t>
            </a:r>
            <a:r>
              <a:rPr lang="en-US" b="0" i="0" dirty="0">
                <a:effectLst/>
                <a:latin typeface="Menlo"/>
              </a:rPr>
              <a:t>(end+1)=</a:t>
            </a:r>
            <a:r>
              <a:rPr lang="en-US" b="0" i="0" dirty="0" err="1">
                <a:effectLst/>
                <a:latin typeface="Menlo"/>
              </a:rPr>
              <a:t>y_val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 err="1">
                <a:effectLst/>
                <a:latin typeface="Menlo"/>
              </a:rPr>
              <a:t>j,i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theta=</a:t>
            </a:r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\</a:t>
            </a:r>
            <a:r>
              <a:rPr lang="en-US" b="0" i="0" dirty="0" err="1">
                <a:effectLst/>
                <a:latin typeface="Menlo"/>
              </a:rPr>
              <a:t>Y_id</a:t>
            </a:r>
            <a:r>
              <a:rPr lang="en-US" b="0" i="0" dirty="0">
                <a:effectLst/>
                <a:latin typeface="Menlo"/>
              </a:rPr>
              <a:t>';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parametrii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theta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y_hat_identificare</a:t>
            </a:r>
            <a:r>
              <a:rPr lang="en-US" b="0" i="0" dirty="0">
                <a:effectLst/>
                <a:latin typeface="Menlo"/>
              </a:rPr>
              <a:t>=</a:t>
            </a:r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*theta;</a:t>
            </a:r>
          </a:p>
          <a:p>
            <a:r>
              <a:rPr lang="en-US" b="0" i="0" dirty="0" err="1">
                <a:effectLst/>
                <a:latin typeface="Menlo"/>
              </a:rPr>
              <a:t>y_hat_validare</a:t>
            </a:r>
            <a:r>
              <a:rPr lang="en-US" b="0" i="0" dirty="0">
                <a:effectLst/>
                <a:latin typeface="Menlo"/>
              </a:rPr>
              <a:t>=</a:t>
            </a:r>
            <a:r>
              <a:rPr lang="en-US" b="0" i="0" dirty="0" err="1">
                <a:effectLst/>
                <a:latin typeface="Menlo"/>
              </a:rPr>
              <a:t>PHI_val</a:t>
            </a:r>
            <a:r>
              <a:rPr lang="en-US" b="0" i="0" dirty="0">
                <a:effectLst/>
                <a:latin typeface="Menlo"/>
              </a:rPr>
              <a:t>*theta;</a:t>
            </a:r>
          </a:p>
          <a:p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matrici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pentru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y hat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Y_hat_id_matrice</a:t>
            </a:r>
            <a:r>
              <a:rPr lang="en-US" b="0" i="0" dirty="0">
                <a:effectLst/>
                <a:latin typeface="Menlo"/>
              </a:rPr>
              <a:t> = [];</a:t>
            </a:r>
          </a:p>
          <a:p>
            <a:r>
              <a:rPr lang="en-US" b="0" i="0" dirty="0" err="1">
                <a:effectLst/>
                <a:latin typeface="Menlo"/>
              </a:rPr>
              <a:t>Y_hat_val_matrice</a:t>
            </a:r>
            <a:r>
              <a:rPr lang="en-US" b="0" i="0" dirty="0">
                <a:effectLst/>
                <a:latin typeface="Menlo"/>
              </a:rPr>
              <a:t>=[];</a:t>
            </a:r>
            <a:endParaRPr lang="en-US" dirty="0">
              <a:latin typeface="Menlo"/>
            </a:endParaRPr>
          </a:p>
          <a:p>
            <a:r>
              <a:rPr lang="da-DK" b="0" i="0" dirty="0">
                <a:effectLst/>
                <a:latin typeface="Menlo"/>
              </a:rPr>
              <a:t>var = 0;</a:t>
            </a:r>
          </a:p>
          <a:p>
            <a:r>
              <a:rPr lang="da-DK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da-DK" b="0" i="0" dirty="0">
                <a:effectLst/>
                <a:latin typeface="Menlo"/>
              </a:rPr>
              <a:t>j=1:41</a:t>
            </a:r>
          </a:p>
          <a:p>
            <a:r>
              <a:rPr lang="da-DK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da-DK" b="0" i="0" dirty="0">
                <a:effectLst/>
                <a:latin typeface="Menlo"/>
              </a:rPr>
              <a:t>i=1:41</a:t>
            </a:r>
          </a:p>
          <a:p>
            <a:r>
              <a:rPr lang="da-DK" b="0" i="0" dirty="0">
                <a:effectLst/>
                <a:latin typeface="Menlo"/>
              </a:rPr>
              <a:t>var = var + 1;</a:t>
            </a:r>
          </a:p>
          <a:p>
            <a:r>
              <a:rPr lang="da-DK" b="0" i="0" dirty="0">
                <a:effectLst/>
                <a:latin typeface="Menlo"/>
              </a:rPr>
              <a:t>Y_hat_id_matrice(j,i) = y_hat_identificare(var);</a:t>
            </a:r>
          </a:p>
          <a:p>
            <a:r>
              <a:rPr lang="da-DK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da-DK" b="0" i="0" dirty="0">
              <a:effectLst/>
              <a:latin typeface="Menlo"/>
            </a:endParaRPr>
          </a:p>
          <a:p>
            <a:r>
              <a:rPr lang="da-DK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da-DK" b="0" i="0" dirty="0">
              <a:effectLst/>
              <a:latin typeface="Menlo"/>
            </a:endParaRPr>
          </a:p>
        </p:txBody>
      </p:sp>
      <p:pic>
        <p:nvPicPr>
          <p:cNvPr id="5" name="Picture 4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8C110A38-FD8F-9EDF-06C0-768E0B33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7626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B2F58-D8C9-F030-C1EF-65E4FE7512F3}"/>
              </a:ext>
            </a:extLst>
          </p:cNvPr>
          <p:cNvSpPr txBox="1"/>
          <p:nvPr/>
        </p:nvSpPr>
        <p:spPr>
          <a:xfrm>
            <a:off x="214313" y="957263"/>
            <a:ext cx="4150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Menlo"/>
              </a:rPr>
              <a:t>var2 = 0;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j=1:71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=1:71 </a:t>
            </a:r>
          </a:p>
          <a:p>
            <a:r>
              <a:rPr lang="en-US" b="0" i="0" dirty="0">
                <a:effectLst/>
                <a:latin typeface="Menlo"/>
              </a:rPr>
              <a:t>var2 = var2 + 1;</a:t>
            </a:r>
          </a:p>
          <a:p>
            <a:r>
              <a:rPr lang="en-US" b="0" i="0" dirty="0" err="1">
                <a:effectLst/>
                <a:latin typeface="Menlo"/>
              </a:rPr>
              <a:t>Y_hat_val_matrice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 err="1">
                <a:effectLst/>
                <a:latin typeface="Menlo"/>
              </a:rPr>
              <a:t>j,i</a:t>
            </a:r>
            <a:r>
              <a:rPr lang="en-US" b="0" i="0" dirty="0">
                <a:effectLst/>
                <a:latin typeface="Menlo"/>
              </a:rPr>
              <a:t>)=</a:t>
            </a:r>
            <a:r>
              <a:rPr lang="en-US" b="0" i="0" dirty="0" err="1">
                <a:effectLst/>
                <a:latin typeface="Menlo"/>
              </a:rPr>
              <a:t>y_hat_validare</a:t>
            </a:r>
            <a:r>
              <a:rPr lang="en-US" b="0" i="0" dirty="0">
                <a:effectLst/>
                <a:latin typeface="Menlo"/>
              </a:rPr>
              <a:t>(var2);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calcul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erori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MSE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N=length(</a:t>
            </a:r>
            <a:r>
              <a:rPr lang="en-US" b="0" i="0" dirty="0" err="1">
                <a:effectLst/>
                <a:latin typeface="Menlo"/>
              </a:rPr>
              <a:t>y_id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 err="1">
                <a:effectLst/>
                <a:latin typeface="Menlo"/>
              </a:rPr>
              <a:t>s_identificare</a:t>
            </a:r>
            <a:r>
              <a:rPr lang="en-US" b="0" i="0" dirty="0">
                <a:effectLst/>
                <a:latin typeface="Menlo"/>
              </a:rPr>
              <a:t>=0;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=1:41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j=1:41</a:t>
            </a:r>
          </a:p>
          <a:p>
            <a:r>
              <a:rPr lang="en-US" b="0" i="0" dirty="0" err="1">
                <a:effectLst/>
                <a:latin typeface="Menlo"/>
              </a:rPr>
              <a:t>s_identificare</a:t>
            </a:r>
            <a:r>
              <a:rPr lang="en-US" b="0" i="0" dirty="0">
                <a:effectLst/>
                <a:latin typeface="Menlo"/>
              </a:rPr>
              <a:t>=</a:t>
            </a:r>
            <a:r>
              <a:rPr lang="en-US" b="0" i="0" dirty="0" err="1">
                <a:effectLst/>
                <a:latin typeface="Menlo"/>
              </a:rPr>
              <a:t>s_identificare</a:t>
            </a:r>
            <a:r>
              <a:rPr lang="en-US" b="0" i="0" dirty="0">
                <a:effectLst/>
                <a:latin typeface="Menlo"/>
              </a:rPr>
              <a:t> +(</a:t>
            </a:r>
            <a:r>
              <a:rPr lang="en-US" b="0" i="0" dirty="0" err="1">
                <a:effectLst/>
                <a:latin typeface="Menlo"/>
              </a:rPr>
              <a:t>y_id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 err="1">
                <a:effectLst/>
                <a:latin typeface="Menlo"/>
              </a:rPr>
              <a:t>i,j</a:t>
            </a:r>
            <a:r>
              <a:rPr lang="en-US" b="0" i="0" dirty="0">
                <a:effectLst/>
                <a:latin typeface="Menlo"/>
              </a:rPr>
              <a:t>)-</a:t>
            </a:r>
            <a:r>
              <a:rPr lang="en-US" b="0" i="0" dirty="0" err="1">
                <a:effectLst/>
                <a:latin typeface="Menlo"/>
              </a:rPr>
              <a:t>Y_hat_id_matrice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 err="1">
                <a:effectLst/>
                <a:latin typeface="Menlo"/>
              </a:rPr>
              <a:t>i,j</a:t>
            </a:r>
            <a:r>
              <a:rPr lang="en-US" b="0" i="0" dirty="0">
                <a:effectLst/>
                <a:latin typeface="Menlo"/>
              </a:rPr>
              <a:t>)).^2;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BF7DE-E1C7-89A2-D4EE-DB501C06657D}"/>
              </a:ext>
            </a:extLst>
          </p:cNvPr>
          <p:cNvSpPr txBox="1"/>
          <p:nvPr/>
        </p:nvSpPr>
        <p:spPr>
          <a:xfrm>
            <a:off x="4364831" y="757238"/>
            <a:ext cx="46505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effectLst/>
                <a:latin typeface="Menlo"/>
              </a:rPr>
              <a:t>N_validare</a:t>
            </a:r>
            <a:r>
              <a:rPr lang="en-US" b="0" i="0" dirty="0">
                <a:effectLst/>
                <a:latin typeface="Menlo"/>
              </a:rPr>
              <a:t>=length(</a:t>
            </a:r>
            <a:r>
              <a:rPr lang="en-US" b="0" i="0" dirty="0" err="1">
                <a:effectLst/>
                <a:latin typeface="Menlo"/>
              </a:rPr>
              <a:t>y_val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 err="1">
                <a:effectLst/>
                <a:latin typeface="Menlo"/>
              </a:rPr>
              <a:t>s_validare</a:t>
            </a:r>
            <a:r>
              <a:rPr lang="en-US" b="0" i="0" dirty="0">
                <a:effectLst/>
                <a:latin typeface="Menlo"/>
              </a:rPr>
              <a:t>=0;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=1:71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j=1:71</a:t>
            </a:r>
          </a:p>
          <a:p>
            <a:r>
              <a:rPr lang="en-US" b="0" i="0" dirty="0" err="1">
                <a:effectLst/>
                <a:latin typeface="Menlo"/>
              </a:rPr>
              <a:t>s_validare</a:t>
            </a:r>
            <a:r>
              <a:rPr lang="en-US" b="0" i="0" dirty="0">
                <a:effectLst/>
                <a:latin typeface="Menlo"/>
              </a:rPr>
              <a:t>=</a:t>
            </a:r>
            <a:r>
              <a:rPr lang="en-US" b="0" i="0" dirty="0" err="1">
                <a:effectLst/>
                <a:latin typeface="Menlo"/>
              </a:rPr>
              <a:t>s_validare</a:t>
            </a:r>
            <a:r>
              <a:rPr lang="en-US" b="0" i="0" dirty="0">
                <a:effectLst/>
                <a:latin typeface="Menlo"/>
              </a:rPr>
              <a:t>+(</a:t>
            </a:r>
            <a:r>
              <a:rPr lang="en-US" b="0" i="0" dirty="0" err="1">
                <a:effectLst/>
                <a:latin typeface="Menlo"/>
              </a:rPr>
              <a:t>Y_hat_val_matrice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 err="1">
                <a:effectLst/>
                <a:latin typeface="Menlo"/>
              </a:rPr>
              <a:t>i,j</a:t>
            </a:r>
            <a:r>
              <a:rPr lang="en-US" b="0" i="0" dirty="0">
                <a:effectLst/>
                <a:latin typeface="Menlo"/>
              </a:rPr>
              <a:t>)-</a:t>
            </a:r>
            <a:r>
              <a:rPr lang="en-US" b="0" i="0" dirty="0" err="1">
                <a:effectLst/>
                <a:latin typeface="Menlo"/>
              </a:rPr>
              <a:t>y_val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 err="1">
                <a:effectLst/>
                <a:latin typeface="Menlo"/>
              </a:rPr>
              <a:t>i,j</a:t>
            </a:r>
            <a:r>
              <a:rPr lang="en-US" b="0" i="0" dirty="0">
                <a:effectLst/>
                <a:latin typeface="Menlo"/>
              </a:rPr>
              <a:t>)).^2;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MSE_identificare</a:t>
            </a:r>
            <a:r>
              <a:rPr lang="en-US" b="0" i="0" dirty="0">
                <a:effectLst/>
                <a:latin typeface="Menlo"/>
              </a:rPr>
              <a:t>=(1/N)*</a:t>
            </a:r>
            <a:r>
              <a:rPr lang="en-US" b="0" i="0" dirty="0" err="1">
                <a:effectLst/>
                <a:latin typeface="Menlo"/>
              </a:rPr>
              <a:t>s_identificare</a:t>
            </a:r>
            <a:r>
              <a:rPr lang="en-US" b="0" i="0" dirty="0">
                <a:effectLst/>
                <a:latin typeface="Menlo"/>
              </a:rPr>
              <a:t>;</a:t>
            </a:r>
          </a:p>
          <a:p>
            <a:r>
              <a:rPr lang="en-US" b="0" i="0" dirty="0" err="1">
                <a:effectLst/>
                <a:latin typeface="Menlo"/>
              </a:rPr>
              <a:t>MSE_validare</a:t>
            </a:r>
            <a:r>
              <a:rPr lang="en-US" b="0" i="0" dirty="0">
                <a:effectLst/>
                <a:latin typeface="Menlo"/>
              </a:rPr>
              <a:t>=(1/</a:t>
            </a:r>
            <a:r>
              <a:rPr lang="en-US" b="0" i="0" dirty="0" err="1">
                <a:effectLst/>
                <a:latin typeface="Menlo"/>
              </a:rPr>
              <a:t>N_validare</a:t>
            </a:r>
            <a:r>
              <a:rPr lang="en-US" b="0" i="0" dirty="0">
                <a:effectLst/>
                <a:latin typeface="Menlo"/>
              </a:rPr>
              <a:t>)*</a:t>
            </a:r>
            <a:r>
              <a:rPr lang="en-US" b="0" i="0" dirty="0" err="1">
                <a:effectLst/>
                <a:latin typeface="Menlo"/>
              </a:rPr>
              <a:t>s_validare</a:t>
            </a:r>
            <a:r>
              <a:rPr lang="en-US" b="0" i="0" dirty="0">
                <a:effectLst/>
                <a:latin typeface="Menlo"/>
              </a:rPr>
              <a:t>;</a:t>
            </a:r>
          </a:p>
          <a:p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mse_vector_id</a:t>
            </a:r>
            <a:r>
              <a:rPr lang="en-US" b="0" i="0" dirty="0">
                <a:effectLst/>
                <a:latin typeface="Menlo"/>
              </a:rPr>
              <a:t>(m)=</a:t>
            </a:r>
            <a:r>
              <a:rPr lang="en-US" b="0" i="0" dirty="0" err="1">
                <a:effectLst/>
                <a:latin typeface="Menlo"/>
              </a:rPr>
              <a:t>MSE_identificare</a:t>
            </a:r>
            <a:r>
              <a:rPr lang="en-US" b="0" i="0" dirty="0">
                <a:effectLst/>
                <a:latin typeface="Menlo"/>
              </a:rPr>
              <a:t>;</a:t>
            </a:r>
          </a:p>
          <a:p>
            <a:r>
              <a:rPr lang="en-US" b="0" i="0" dirty="0" err="1">
                <a:effectLst/>
                <a:latin typeface="Menlo"/>
              </a:rPr>
              <a:t>mse_vector_val</a:t>
            </a:r>
            <a:r>
              <a:rPr lang="en-US" b="0" i="0" dirty="0">
                <a:effectLst/>
                <a:latin typeface="Menlo"/>
              </a:rPr>
              <a:t>(m)=</a:t>
            </a:r>
            <a:r>
              <a:rPr lang="en-US" b="0" i="0" dirty="0" err="1">
                <a:effectLst/>
                <a:latin typeface="Menlo"/>
              </a:rPr>
              <a:t>MSE_validare</a:t>
            </a:r>
            <a:r>
              <a:rPr lang="en-US" b="0" i="0" dirty="0">
                <a:effectLst/>
                <a:latin typeface="Menlo"/>
              </a:rPr>
              <a:t>;</a:t>
            </a:r>
          </a:p>
          <a:p>
            <a:r>
              <a:rPr lang="en-US" dirty="0">
                <a:solidFill>
                  <a:srgbClr val="0E00FF"/>
                </a:solidFill>
                <a:latin typeface="Menlo"/>
              </a:rPr>
              <a:t>e</a:t>
            </a:r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nd</a:t>
            </a:r>
          </a:p>
          <a:p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mse_id</a:t>
            </a:r>
            <a:r>
              <a:rPr lang="en-US" b="0" i="0" dirty="0">
                <a:effectLst/>
                <a:latin typeface="Menlo"/>
              </a:rPr>
              <a:t>=</a:t>
            </a:r>
            <a:r>
              <a:rPr lang="en-US" b="0" i="0" dirty="0" err="1">
                <a:effectLst/>
                <a:latin typeface="Menlo"/>
              </a:rPr>
              <a:t>mse_vector_id</a:t>
            </a:r>
            <a:r>
              <a:rPr lang="en-US" b="0" i="0" dirty="0">
                <a:effectLst/>
                <a:latin typeface="Menlo"/>
              </a:rPr>
              <a:t>';</a:t>
            </a:r>
          </a:p>
          <a:p>
            <a:r>
              <a:rPr lang="en-US" b="0" i="0" dirty="0" err="1">
                <a:effectLst/>
                <a:latin typeface="Menlo"/>
              </a:rPr>
              <a:t>mse_val</a:t>
            </a:r>
            <a:r>
              <a:rPr lang="en-US" b="0" i="0" dirty="0">
                <a:effectLst/>
                <a:latin typeface="Menlo"/>
              </a:rPr>
              <a:t>=</a:t>
            </a:r>
            <a:r>
              <a:rPr lang="en-US" b="0" i="0" dirty="0" err="1">
                <a:effectLst/>
                <a:latin typeface="Menlo"/>
              </a:rPr>
              <a:t>mse_vector_val</a:t>
            </a:r>
            <a:r>
              <a:rPr lang="en-US" b="0" i="0" dirty="0">
                <a:effectLst/>
                <a:latin typeface="Menlo"/>
              </a:rPr>
              <a:t>';</a:t>
            </a:r>
          </a:p>
          <a:p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[</a:t>
            </a:r>
            <a:r>
              <a:rPr lang="en-US" b="0" i="0" dirty="0" err="1">
                <a:effectLst/>
                <a:latin typeface="Menlo"/>
              </a:rPr>
              <a:t>mse_min_id,index_id_minim</a:t>
            </a:r>
            <a:r>
              <a:rPr lang="en-US" b="0" i="0" dirty="0">
                <a:effectLst/>
                <a:latin typeface="Menlo"/>
              </a:rPr>
              <a:t>]=min(</a:t>
            </a:r>
            <a:r>
              <a:rPr lang="en-US" b="0" i="0" dirty="0" err="1">
                <a:effectLst/>
                <a:latin typeface="Menlo"/>
              </a:rPr>
              <a:t>mse_vector_id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r>
              <a:rPr lang="en-US" b="0" i="0" dirty="0">
                <a:effectLst/>
                <a:latin typeface="Menlo"/>
              </a:rPr>
              <a:t>[</a:t>
            </a:r>
            <a:r>
              <a:rPr lang="en-US" b="0" i="0" dirty="0" err="1">
                <a:effectLst/>
                <a:latin typeface="Menlo"/>
              </a:rPr>
              <a:t>mse_min_val,index_val_minim</a:t>
            </a:r>
            <a:r>
              <a:rPr lang="en-US" b="0" i="0" dirty="0">
                <a:effectLst/>
                <a:latin typeface="Menlo"/>
              </a:rPr>
              <a:t>]=min(</a:t>
            </a:r>
            <a:r>
              <a:rPr lang="en-US" b="0" i="0" dirty="0" err="1">
                <a:effectLst/>
                <a:latin typeface="Menlo"/>
              </a:rPr>
              <a:t>mse_vector_val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endParaRPr lang="en-US" dirty="0"/>
          </a:p>
        </p:txBody>
      </p:sp>
      <p:pic>
        <p:nvPicPr>
          <p:cNvPr id="6" name="Picture 5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FD43466D-573B-CBC7-340B-9DF86EF8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7115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0576C9-5C88-6F39-53A5-DC149B37D13C}"/>
              </a:ext>
            </a:extLst>
          </p:cNvPr>
          <p:cNvSpPr txBox="1"/>
          <p:nvPr/>
        </p:nvSpPr>
        <p:spPr>
          <a:xfrm>
            <a:off x="221456" y="957263"/>
            <a:ext cx="40005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afisare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figure</a:t>
            </a:r>
          </a:p>
          <a:p>
            <a:r>
              <a:rPr lang="en-US" b="0" i="0" dirty="0">
                <a:effectLst/>
                <a:latin typeface="Menlo"/>
              </a:rPr>
              <a:t>surf(x1_id,x2_id,y_id);</a:t>
            </a:r>
          </a:p>
          <a:p>
            <a:r>
              <a:rPr lang="en-US" b="0" i="0" dirty="0">
                <a:effectLst/>
                <a:latin typeface="Menlo"/>
              </a:rPr>
              <a:t>colormap(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'cool'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r>
              <a:rPr lang="en-US" b="0" i="0" dirty="0">
                <a:effectLst/>
                <a:latin typeface="Menlo"/>
              </a:rPr>
              <a:t>hold 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surf(x1_id,x2_id, Y_hat_id_</a:t>
            </a:r>
            <a:r>
              <a:rPr lang="en-US" b="0" i="0" dirty="0" err="1">
                <a:effectLst/>
                <a:latin typeface="Menlo"/>
              </a:rPr>
              <a:t>matrice</a:t>
            </a:r>
            <a:r>
              <a:rPr lang="en-US" b="0" i="0" dirty="0">
                <a:effectLst/>
                <a:latin typeface="Menlo"/>
              </a:rPr>
              <a:t>,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FaceColor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>
                <a:effectLst/>
                <a:latin typeface="Menlo"/>
              </a:rPr>
              <a:t>,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'g'</a:t>
            </a:r>
            <a:r>
              <a:rPr lang="en-US" b="0" i="0" dirty="0"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EdgeColor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'black'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>
                <a:effectLst/>
                <a:latin typeface="Menlo"/>
              </a:rPr>
              <a:t>title(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"Y hat 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identificare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si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 Y 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identificare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 err="1">
                <a:effectLst/>
                <a:latin typeface="Menlo"/>
              </a:rPr>
              <a:t>xlabel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'x1'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 err="1">
                <a:effectLst/>
                <a:latin typeface="Menlo"/>
              </a:rPr>
              <a:t>ylabel</a:t>
            </a:r>
            <a:r>
              <a:rPr lang="en-US" b="0" i="0" dirty="0">
                <a:effectLst/>
                <a:latin typeface="Menlo"/>
              </a:rPr>
              <a:t> 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'x2'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r>
              <a:rPr lang="en-US" b="0" i="0" dirty="0" err="1">
                <a:effectLst/>
                <a:latin typeface="Menlo"/>
              </a:rPr>
              <a:t>zlabel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'y'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figure</a:t>
            </a:r>
          </a:p>
          <a:p>
            <a:r>
              <a:rPr lang="en-US" b="0" i="0" dirty="0">
                <a:effectLst/>
                <a:latin typeface="Menlo"/>
              </a:rPr>
              <a:t>surf(x1_val,x2_val,y_val);</a:t>
            </a:r>
          </a:p>
          <a:p>
            <a:r>
              <a:rPr lang="en-US" b="0" i="0" dirty="0">
                <a:effectLst/>
                <a:latin typeface="Menlo"/>
              </a:rPr>
              <a:t>colormap(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"cool"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>
                <a:effectLst/>
                <a:latin typeface="Menlo"/>
              </a:rPr>
              <a:t>hold 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surf(x1_val,x2_val, Y_hat_val_</a:t>
            </a:r>
            <a:r>
              <a:rPr lang="en-US" b="0" i="0" dirty="0" err="1">
                <a:effectLst/>
                <a:latin typeface="Menlo"/>
              </a:rPr>
              <a:t>matrice</a:t>
            </a:r>
            <a:r>
              <a:rPr lang="en-US" b="0" i="0" dirty="0">
                <a:effectLst/>
                <a:latin typeface="Menlo"/>
              </a:rPr>
              <a:t>,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FaceColor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>
                <a:effectLst/>
                <a:latin typeface="Menlo"/>
              </a:rPr>
              <a:t>,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'g'</a:t>
            </a:r>
            <a:r>
              <a:rPr lang="en-US" b="0" i="0" dirty="0"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EdgeColor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'black'</a:t>
            </a:r>
            <a:r>
              <a:rPr lang="en-US" b="0" i="0" dirty="0">
                <a:effectLst/>
                <a:latin typeface="Menlo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C561E-6E27-2148-D58F-A833536C7C09}"/>
              </a:ext>
            </a:extLst>
          </p:cNvPr>
          <p:cNvSpPr txBox="1"/>
          <p:nvPr/>
        </p:nvSpPr>
        <p:spPr>
          <a:xfrm>
            <a:off x="4629150" y="957263"/>
            <a:ext cx="45148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Menlo"/>
              </a:rPr>
              <a:t>title(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"Y hat 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validare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si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 Y 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validare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 err="1">
                <a:effectLst/>
                <a:latin typeface="Menlo"/>
              </a:rPr>
              <a:t>xlabel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'x1'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 err="1">
                <a:effectLst/>
                <a:latin typeface="Menlo"/>
              </a:rPr>
              <a:t>ylabel</a:t>
            </a:r>
            <a:r>
              <a:rPr lang="en-US" b="0" i="0" dirty="0">
                <a:effectLst/>
                <a:latin typeface="Menlo"/>
              </a:rPr>
              <a:t> 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'x2'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r>
              <a:rPr lang="en-US" b="0" i="0" dirty="0" err="1">
                <a:effectLst/>
                <a:latin typeface="Menlo"/>
              </a:rPr>
              <a:t>zlabel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'y’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figure</a:t>
            </a:r>
          </a:p>
          <a:p>
            <a:r>
              <a:rPr lang="en-US" b="0" i="0" dirty="0">
                <a:effectLst/>
                <a:latin typeface="Menlo"/>
              </a:rPr>
              <a:t>plot(</a:t>
            </a:r>
            <a:r>
              <a:rPr lang="en-US" b="0" i="0" dirty="0" err="1">
                <a:effectLst/>
                <a:latin typeface="Menlo"/>
              </a:rPr>
              <a:t>mse_vector_id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>
                <a:effectLst/>
                <a:latin typeface="Menlo"/>
              </a:rPr>
              <a:t>hold 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plot(</a:t>
            </a:r>
            <a:r>
              <a:rPr lang="en-US" b="0" i="0" dirty="0" err="1">
                <a:effectLst/>
                <a:latin typeface="Menlo"/>
              </a:rPr>
              <a:t>index_id_minim,mse_min_id</a:t>
            </a:r>
            <a:r>
              <a:rPr lang="en-US" b="0" i="0" dirty="0">
                <a:effectLst/>
                <a:latin typeface="Menlo"/>
              </a:rPr>
              <a:t>,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'*r'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>
                <a:effectLst/>
                <a:latin typeface="Menlo"/>
              </a:rPr>
              <a:t>title(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"MSE 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identificare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 err="1">
                <a:effectLst/>
                <a:latin typeface="Menlo"/>
              </a:rPr>
              <a:t>xlabel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'm'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r>
              <a:rPr lang="en-US" b="0" i="0" dirty="0" err="1">
                <a:effectLst/>
                <a:latin typeface="Menlo"/>
              </a:rPr>
              <a:t>ylabel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msevector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r>
              <a:rPr lang="en-US" b="0" i="0" dirty="0">
                <a:effectLst/>
                <a:latin typeface="Menlo"/>
              </a:rPr>
              <a:t>figure</a:t>
            </a:r>
          </a:p>
          <a:p>
            <a:r>
              <a:rPr lang="en-US" b="0" i="0" dirty="0">
                <a:effectLst/>
                <a:latin typeface="Menlo"/>
              </a:rPr>
              <a:t>plot(mse_vector_</a:t>
            </a:r>
            <a:r>
              <a:rPr lang="en-US" b="0" i="0" dirty="0" err="1">
                <a:effectLst/>
                <a:latin typeface="Menlo"/>
              </a:rPr>
              <a:t>val</a:t>
            </a:r>
            <a:r>
              <a:rPr lang="en-US" b="0" i="0" dirty="0">
                <a:effectLst/>
                <a:latin typeface="Menlo"/>
              </a:rPr>
              <a:t>,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>
                <a:effectLst/>
                <a:latin typeface="Menlo"/>
              </a:rPr>
              <a:t>hold 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plot(</a:t>
            </a:r>
            <a:r>
              <a:rPr lang="en-US" b="0" i="0" dirty="0" err="1">
                <a:effectLst/>
                <a:latin typeface="Menlo"/>
              </a:rPr>
              <a:t>index_val_minim,mse_min_val</a:t>
            </a:r>
            <a:r>
              <a:rPr lang="en-US" b="0" i="0" dirty="0">
                <a:effectLst/>
                <a:latin typeface="Menlo"/>
              </a:rPr>
              <a:t>,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'*g'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>
                <a:effectLst/>
                <a:latin typeface="Menlo"/>
              </a:rPr>
              <a:t>title(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"MSE 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validare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b="0" i="0" dirty="0">
                <a:effectLst/>
                <a:latin typeface="Menlo"/>
              </a:rPr>
              <a:t>);</a:t>
            </a:r>
          </a:p>
          <a:p>
            <a:r>
              <a:rPr lang="en-US" b="0" i="0" dirty="0" err="1">
                <a:effectLst/>
                <a:latin typeface="Menlo"/>
              </a:rPr>
              <a:t>xlabel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'm'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r>
              <a:rPr lang="en-US" b="0" i="0" dirty="0" err="1">
                <a:effectLst/>
                <a:latin typeface="Menlo"/>
              </a:rPr>
              <a:t>ylabel</a:t>
            </a:r>
            <a:r>
              <a:rPr lang="en-US" b="0" i="0" dirty="0"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A709F5"/>
                </a:solidFill>
                <a:effectLst/>
                <a:latin typeface="Menlo"/>
              </a:rPr>
              <a:t>msevector</a:t>
            </a:r>
            <a:r>
              <a:rPr lang="en-US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b="0" i="0" dirty="0">
                <a:effectLst/>
                <a:latin typeface="Menlo"/>
              </a:rPr>
              <a:t>)</a:t>
            </a:r>
          </a:p>
          <a:p>
            <a:endParaRPr lang="en-US" b="0" i="0" dirty="0">
              <a:effectLst/>
              <a:latin typeface="Menlo"/>
            </a:endParaRPr>
          </a:p>
        </p:txBody>
      </p:sp>
      <p:pic>
        <p:nvPicPr>
          <p:cNvPr id="5" name="Picture 4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E378CB81-96DE-900A-A56B-055B682D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561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5"/>
          <p:cNvSpPr txBox="1">
            <a:spLocks noGrp="1"/>
          </p:cNvSpPr>
          <p:nvPr>
            <p:ph type="title" idx="4294967295"/>
          </p:nvPr>
        </p:nvSpPr>
        <p:spPr>
          <a:xfrm>
            <a:off x="665911" y="449358"/>
            <a:ext cx="22221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Cuprins</a:t>
            </a:r>
            <a:endParaRPr sz="4000" dirty="0"/>
          </a:p>
        </p:txBody>
      </p:sp>
      <p:sp>
        <p:nvSpPr>
          <p:cNvPr id="1106" name="Google Shape;1106;p25"/>
          <p:cNvSpPr txBox="1">
            <a:spLocks noGrp="1"/>
          </p:cNvSpPr>
          <p:nvPr>
            <p:ph type="subTitle" idx="1"/>
          </p:nvPr>
        </p:nvSpPr>
        <p:spPr>
          <a:xfrm>
            <a:off x="665911" y="2126319"/>
            <a:ext cx="4661100" cy="17365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 err="1"/>
              <a:t>Ipoteză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 err="1"/>
              <a:t>Descrierea</a:t>
            </a:r>
            <a:r>
              <a:rPr lang="en-US" sz="2000" dirty="0"/>
              <a:t> </a:t>
            </a:r>
            <a:r>
              <a:rPr lang="en-US" sz="2000" dirty="0" err="1"/>
              <a:t>metodei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/>
              <a:t>Date </a:t>
            </a:r>
            <a:r>
              <a:rPr lang="en-US" sz="2000" dirty="0" err="1"/>
              <a:t>teoretice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 err="1"/>
              <a:t>Rezultate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-US" sz="2000" dirty="0" err="1"/>
              <a:t>Concluzii</a:t>
            </a: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endParaRPr dirty="0"/>
          </a:p>
        </p:txBody>
      </p:sp>
      <p:pic>
        <p:nvPicPr>
          <p:cNvPr id="3" name="Picture 2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530FB044-2C30-A71D-24AB-0427F534A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Ipotez</a:t>
            </a:r>
            <a:r>
              <a:rPr lang="en" dirty="0"/>
              <a:t>ă</a:t>
            </a: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2" name="Google Shape;1112;p2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900924" y="1706150"/>
                <a:ext cx="6192819" cy="2188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Scopul</a:t>
                </a:r>
                <a:r>
                  <a:rPr lang="en-US" dirty="0"/>
                  <a:t> </a:t>
                </a:r>
                <a:r>
                  <a:rPr lang="en-US" dirty="0" err="1"/>
                  <a:t>lucrării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de a </a:t>
                </a:r>
                <a:r>
                  <a:rPr lang="en-US" dirty="0" err="1"/>
                  <a:t>determina</a:t>
                </a:r>
                <a:r>
                  <a:rPr lang="en-US" dirty="0"/>
                  <a:t> </a:t>
                </a:r>
                <a:r>
                  <a:rPr lang="en-US" dirty="0" err="1"/>
                  <a:t>modelul</a:t>
                </a:r>
                <a:r>
                  <a:rPr lang="en-US" dirty="0"/>
                  <a:t> </a:t>
                </a:r>
                <a:r>
                  <a:rPr lang="en-US" dirty="0" err="1"/>
                  <a:t>cel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precis al </a:t>
                </a:r>
                <a:r>
                  <a:rPr lang="en-US" dirty="0" err="1"/>
                  <a:t>unui</a:t>
                </a:r>
                <a:r>
                  <a:rPr lang="en-US" dirty="0"/>
                  <a:t> </a:t>
                </a:r>
                <a:r>
                  <a:rPr lang="en-US" dirty="0" err="1"/>
                  <a:t>aproximator</a:t>
                </a:r>
                <a:r>
                  <a:rPr lang="en-US" dirty="0"/>
                  <a:t> </a:t>
                </a:r>
                <a:r>
                  <a:rPr lang="en-US" dirty="0" err="1"/>
                  <a:t>polinomial</a:t>
                </a:r>
                <a:r>
                  <a:rPr lang="en-US" dirty="0"/>
                  <a:t> </a:t>
                </a:r>
                <a:r>
                  <a:rPr lang="en-US" dirty="0" err="1"/>
                  <a:t>utiliz</a:t>
                </a:r>
                <a:r>
                  <a:rPr lang="ro-RO" dirty="0"/>
                  <a:t>ând metoda regresiei liniare multiple.</a:t>
                </a: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Pentru</a:t>
                </a:r>
                <a:r>
                  <a:rPr lang="en-US" dirty="0"/>
                  <a:t> a </a:t>
                </a:r>
                <a:r>
                  <a:rPr lang="en-US" dirty="0" err="1"/>
                  <a:t>găsi</a:t>
                </a:r>
                <a:r>
                  <a:rPr lang="en-US" dirty="0"/>
                  <a:t> </a:t>
                </a:r>
                <a:r>
                  <a:rPr lang="en-US" dirty="0" err="1"/>
                  <a:t>modelul</a:t>
                </a:r>
                <a:r>
                  <a:rPr lang="en-US" dirty="0"/>
                  <a:t> </a:t>
                </a:r>
                <a:r>
                  <a:rPr lang="en-US" dirty="0" err="1"/>
                  <a:t>pornim</a:t>
                </a:r>
                <a:r>
                  <a:rPr lang="en-US" dirty="0"/>
                  <a:t> de la </a:t>
                </a:r>
                <a:r>
                  <a:rPr lang="en-US" dirty="0" err="1"/>
                  <a:t>două</a:t>
                </a:r>
                <a:r>
                  <a:rPr lang="en-US" dirty="0"/>
                  <a:t> </a:t>
                </a:r>
                <a:r>
                  <a:rPr lang="en-US" dirty="0" err="1"/>
                  <a:t>variabile</a:t>
                </a:r>
                <a:r>
                  <a:rPr lang="en-US" dirty="0"/>
                  <a:t> </a:t>
                </a:r>
                <a:r>
                  <a:rPr lang="en-US" dirty="0" err="1"/>
                  <a:t>independente</a:t>
                </a:r>
                <a:r>
                  <a:rPr lang="en-US" dirty="0"/>
                  <a:t> X1 </a:t>
                </a:r>
                <a:r>
                  <a:rPr lang="en-US" dirty="0" err="1"/>
                  <a:t>și</a:t>
                </a:r>
                <a:r>
                  <a:rPr lang="en-US" dirty="0"/>
                  <a:t> X2 </a:t>
                </a:r>
                <a:r>
                  <a:rPr lang="en-US" dirty="0" err="1"/>
                  <a:t>pentru</a:t>
                </a:r>
                <a:r>
                  <a:rPr lang="en-US" dirty="0"/>
                  <a:t> a </a:t>
                </a:r>
                <a:r>
                  <a:rPr lang="en-US" dirty="0" err="1"/>
                  <a:t>estima</a:t>
                </a:r>
                <a:r>
                  <a:rPr lang="en-US" dirty="0"/>
                  <a:t> </a:t>
                </a:r>
                <a:r>
                  <a:rPr lang="en-US" dirty="0" err="1"/>
                  <a:t>variabila</a:t>
                </a:r>
                <a:r>
                  <a:rPr lang="en-US" dirty="0"/>
                  <a:t> </a:t>
                </a:r>
                <a:r>
                  <a:rPr lang="en-US" dirty="0" err="1"/>
                  <a:t>dependentă</a:t>
                </a:r>
                <a:r>
                  <a:rPr lang="en-US" dirty="0"/>
                  <a:t> </a:t>
                </a:r>
                <a:r>
                  <a:rPr lang="en-US" dirty="0" err="1"/>
                  <a:t>aproximată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  <a:endParaRPr dirty="0"/>
              </a:p>
            </p:txBody>
          </p:sp>
        </mc:Choice>
        <mc:Fallback xmlns="">
          <p:sp>
            <p:nvSpPr>
              <p:cNvPr id="1112" name="Google Shape;1112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900924" y="1706150"/>
                <a:ext cx="6192819" cy="2188500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E39ACAC6-56F3-F759-D72A-42587D9C4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328" y="4627017"/>
            <a:ext cx="565672" cy="516483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metodei</a:t>
            </a:r>
            <a:br>
              <a:rPr lang="en-US" dirty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8" name="Google Shape;1118;p27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900923" y="1222624"/>
                <a:ext cx="4502350" cy="31292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Nunito" pitchFamily="2" charset="0"/>
                  </a:rPr>
                  <a:t>Pași: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Nunito" pitchFamily="2" charset="0"/>
                  </a:rPr>
                  <a:t>1.Găsirea matricii de regresori(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" sz="1800" b="1" dirty="0">
                    <a:latin typeface="Nunito" pitchFamily="2" charset="0"/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Nunito" pitchFamily="2" charset="0"/>
                  </a:rPr>
                  <a:t>2.Determinarea parametrilor modelului(</a:t>
                </a:r>
                <a:r>
                  <a:rPr lang="el-GR" sz="1800" dirty="0">
                    <a:latin typeface="Nunito" pitchFamily="2" charset="0"/>
                  </a:rPr>
                  <a:t>θ</a:t>
                </a:r>
                <a:r>
                  <a:rPr lang="en" sz="1800" b="1" dirty="0">
                    <a:latin typeface="Nunito" pitchFamily="2" charset="0"/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Nunito" pitchFamily="2" charset="0"/>
                  </a:rPr>
                  <a:t>3.Calcularea  variabilei dependente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en" sz="1800" b="1" dirty="0">
                  <a:latin typeface="Nunito" pitchFamily="2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Nunito" pitchFamily="2" charset="0"/>
                  </a:rPr>
                  <a:t>4.Calcularea MSE a aproximatorului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Nunito" pitchFamily="2" charset="0"/>
                  </a:rPr>
                  <a:t>5.Determinarea gradului optim al polinomului</a:t>
                </a:r>
              </a:p>
            </p:txBody>
          </p:sp>
        </mc:Choice>
        <mc:Fallback xmlns="">
          <p:sp>
            <p:nvSpPr>
              <p:cNvPr id="1118" name="Google Shape;1118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900923" y="1222624"/>
                <a:ext cx="4502350" cy="3129239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88939D5-1585-C122-359E-CD2A0244C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340" y="1142585"/>
            <a:ext cx="2204278" cy="3209279"/>
          </a:xfrm>
          <a:prstGeom prst="rect">
            <a:avLst/>
          </a:prstGeom>
        </p:spPr>
      </p:pic>
      <p:pic>
        <p:nvPicPr>
          <p:cNvPr id="4" name="Picture 3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57802430-204B-F5DC-C044-03BD715E3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</a:t>
            </a:r>
            <a:r>
              <a:rPr lang="en-US" dirty="0" err="1"/>
              <a:t>teoretice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9" name="Google Shape;1139;p28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611675" y="1209368"/>
                <a:ext cx="5489088" cy="335548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Pornim de la: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ro-RO" dirty="0"/>
                  <a:t>În funcție de m putem afla num</a:t>
                </a:r>
                <a:r>
                  <a:rPr lang="en-US" dirty="0"/>
                  <a:t>ă</a:t>
                </a:r>
                <a:r>
                  <a:rPr lang="ro-RO" dirty="0"/>
                  <a:t>rul de coloane</a:t>
                </a:r>
                <a:r>
                  <a:rPr lang="en-US" dirty="0"/>
                  <a:t> </a:t>
                </a:r>
                <a:r>
                  <a:rPr lang="en-US" b="1" i="1" dirty="0"/>
                  <a:t>r</a:t>
                </a:r>
                <a:r>
                  <a:rPr lang="ro-RO" dirty="0"/>
                  <a:t> a matricei </a:t>
                </a:r>
                <a:r>
                  <a:rPr lang="en-US" sz="1600" dirty="0"/>
                  <a:t> </a:t>
                </a:r>
                <a:r>
                  <a:rPr lang="el-GR" sz="1600" dirty="0"/>
                  <a:t>ϕ</a:t>
                </a:r>
                <a:r>
                  <a:rPr lang="ro-RO" sz="1600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= 1 + 2*m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∗(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0" lvl="0" indent="0">
                  <a:buNone/>
                </a:pPr>
                <a:r>
                  <a:rPr lang="en-US" dirty="0" err="1"/>
                  <a:t>Generăm</a:t>
                </a:r>
                <a:r>
                  <a:rPr lang="en-US" dirty="0"/>
                  <a:t> </a:t>
                </a:r>
                <a:r>
                  <a:rPr lang="en-US" dirty="0" err="1"/>
                  <a:t>matricea</a:t>
                </a:r>
                <a:r>
                  <a:rPr lang="en-US" dirty="0"/>
                  <a:t>  </a:t>
                </a:r>
                <a:r>
                  <a:rPr lang="el-GR" dirty="0"/>
                  <a:t>ϕ</a:t>
                </a:r>
                <a:r>
                  <a:rPr lang="en-US" dirty="0"/>
                  <a:t>  in </a:t>
                </a:r>
                <a:r>
                  <a:rPr lang="en-US" dirty="0" err="1"/>
                  <a:t>funcție</a:t>
                </a:r>
                <a:r>
                  <a:rPr lang="en-US" dirty="0"/>
                  <a:t> de </a:t>
                </a:r>
                <a:r>
                  <a:rPr lang="en-US" dirty="0" err="1"/>
                  <a:t>gradul</a:t>
                </a:r>
                <a:r>
                  <a:rPr lang="en-US" dirty="0"/>
                  <a:t> </a:t>
                </a:r>
                <a:r>
                  <a:rPr lang="en-US" dirty="0" err="1"/>
                  <a:t>polinomului</a:t>
                </a:r>
                <a:r>
                  <a:rPr lang="en-US" dirty="0"/>
                  <a:t> m,</a:t>
                </a:r>
                <a:r>
                  <a:rPr lang="ro-RO" dirty="0"/>
                  <a:t> astfel încât matricea </a:t>
                </a:r>
                <a:r>
                  <a:rPr lang="en-US" dirty="0"/>
                  <a:t> </a:t>
                </a:r>
                <a:r>
                  <a:rPr lang="el-GR" dirty="0"/>
                  <a:t>ϕ</a:t>
                </a:r>
                <a:r>
                  <a:rPr lang="en-US" dirty="0"/>
                  <a:t> </a:t>
                </a:r>
                <a:r>
                  <a:rPr lang="ro-RO" dirty="0"/>
                  <a:t> să aibă </a:t>
                </a:r>
                <a:r>
                  <a:rPr lang="ro-RO" b="1" i="1" dirty="0"/>
                  <a:t>nxn</a:t>
                </a:r>
                <a:r>
                  <a:rPr lang="ro-RO" dirty="0"/>
                  <a:t> linii și </a:t>
                </a:r>
                <a:r>
                  <a:rPr lang="ro-RO" b="1" i="1" dirty="0"/>
                  <a:t>r</a:t>
                </a:r>
                <a:r>
                  <a:rPr lang="ro-RO" dirty="0"/>
                  <a:t> coloane, unde n reprezint</a:t>
                </a:r>
                <a:r>
                  <a:rPr lang="en-US" dirty="0"/>
                  <a:t>ă</a:t>
                </a:r>
                <a:r>
                  <a:rPr lang="ro-RO" dirty="0"/>
                  <a:t> numărul de linii și coloane ale matricilor pătratice Y(identificare sau validare, după caz).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Aflăm</a:t>
                </a:r>
                <a:r>
                  <a:rPr lang="en-US" dirty="0"/>
                  <a:t>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   </a:t>
                </a:r>
                <a14:m>
                  <m:oMath xmlns:m="http://schemas.openxmlformats.org/officeDocument/2006/math">
                    <m:r>
                      <a:rPr lang="ro-RO" dirty="0" smtClean="0">
                        <a:latin typeface="Cambria Math"/>
                      </a:rPr>
                      <m:t>Î</m:t>
                    </m:r>
                    <m:r>
                      <m:rPr>
                        <m:sty m:val="p"/>
                      </m:rPr>
                      <a:rPr lang="ro-RO" dirty="0" smtClean="0">
                        <a:latin typeface="Cambria Math"/>
                      </a:rPr>
                      <m:t>n</m:t>
                    </m:r>
                    <m:r>
                      <a:rPr lang="ro-RO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ro-RO" dirty="0" smtClean="0">
                        <a:latin typeface="Cambria Math"/>
                      </a:rPr>
                      <m:t>cod</m:t>
                    </m:r>
                    <m:r>
                      <a:rPr lang="ro-RO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ro-RO" dirty="0" smtClean="0">
                        <a:latin typeface="Cambria Math"/>
                      </a:rPr>
                      <m:t>pentru</m:t>
                    </m:r>
                    <m:r>
                      <a:rPr lang="ro-RO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ro-RO" dirty="0" smtClean="0">
                        <a:latin typeface="Cambria Math"/>
                      </a:rPr>
                      <m:t>simplificarea</m:t>
                    </m:r>
                    <m:r>
                      <a:rPr lang="ro-RO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ro-RO" dirty="0" smtClean="0">
                        <a:latin typeface="Cambria Math"/>
                      </a:rPr>
                      <m:t>calculelor</m:t>
                    </m:r>
                    <m:r>
                      <a:rPr lang="ro-RO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ro-RO" dirty="0" smtClean="0">
                        <a:latin typeface="Cambria Math"/>
                      </a:rPr>
                      <m:t>am</m:t>
                    </m:r>
                    <m:r>
                      <a:rPr lang="ro-RO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ro-RO" dirty="0" smtClean="0">
                        <a:latin typeface="Cambria Math"/>
                      </a:rPr>
                      <m:t>folosit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ro-RO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θ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/>
                  <a:t>Verificarea</a:t>
                </a:r>
                <a:r>
                  <a:rPr lang="en-US" dirty="0"/>
                  <a:t> se face </a:t>
                </a:r>
                <a:r>
                  <a:rPr lang="en-US" dirty="0" err="1"/>
                  <a:t>prin</a:t>
                </a:r>
                <a:r>
                  <a:rPr lang="en-US" dirty="0"/>
                  <a:t> </a:t>
                </a:r>
                <a:r>
                  <a:rPr lang="en-US" dirty="0" err="1"/>
                  <a:t>eroarea</a:t>
                </a:r>
                <a:r>
                  <a:rPr lang="en-US" dirty="0"/>
                  <a:t> </a:t>
                </a:r>
                <a:r>
                  <a:rPr lang="en-US" dirty="0" err="1"/>
                  <a:t>medie</a:t>
                </a:r>
                <a:r>
                  <a:rPr lang="en-US" dirty="0"/>
                  <a:t> p</a:t>
                </a:r>
                <a:r>
                  <a:rPr lang="ro-RO" dirty="0"/>
                  <a:t>ătratică 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o-RO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o-RO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ro-R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o-RO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o-RO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ro-RO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o-RO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ro-RO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ro-R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ro-RO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ro-RO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139" name="Google Shape;1139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611675" y="1209368"/>
                <a:ext cx="5489088" cy="3355488"/>
              </a:xfrm>
              <a:prstGeom prst="rect">
                <a:avLst/>
              </a:prstGeom>
              <a:blipFill>
                <a:blip r:embed="rId3"/>
                <a:stretch>
                  <a:fillRect l="-333" b="-14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389BF9-11EE-7A76-3D22-DFE4D4012C0E}"/>
              </a:ext>
            </a:extLst>
          </p:cNvPr>
          <p:cNvSpPr txBox="1"/>
          <p:nvPr/>
        </p:nvSpPr>
        <p:spPr>
          <a:xfrm>
            <a:off x="6150769" y="1207285"/>
            <a:ext cx="287178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=[];</a:t>
            </a:r>
            <a:endParaRPr lang="ro-RO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n=1:41 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 pt x1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k=1:41 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%pt x2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=[];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 for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pentru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puteriile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indicilor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=0:1:m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b="0" i="0" dirty="0">
                <a:effectLst/>
                <a:latin typeface="Menlo"/>
              </a:rPr>
              <a:t>j=0:1:m-i</a:t>
            </a:r>
          </a:p>
          <a:p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%g(x1(n),x2(k))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(end+1)= (x1_id(n)^</a:t>
            </a:r>
            <a:r>
              <a:rPr lang="en-US" b="0" i="0" dirty="0" err="1">
                <a:effectLst/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).*(x2_id(k)^j);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%phi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pentru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/>
              </a:rPr>
              <a:t>linie</a:t>
            </a:r>
            <a:r>
              <a:rPr lang="en-US" b="0" i="0" dirty="0">
                <a:solidFill>
                  <a:srgbClr val="008013"/>
                </a:solidFill>
                <a:effectLst/>
                <a:latin typeface="Menlo"/>
              </a:rPr>
              <a:t> 1 x1 x2 x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  <a:p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=[</a:t>
            </a:r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; </a:t>
            </a:r>
            <a:r>
              <a:rPr lang="en-US" b="0" i="0" dirty="0" err="1">
                <a:effectLst/>
                <a:latin typeface="Menlo"/>
              </a:rPr>
              <a:t>phi_id</a:t>
            </a:r>
            <a:r>
              <a:rPr lang="en-US" b="0" i="0" dirty="0">
                <a:effectLst/>
                <a:latin typeface="Menlo"/>
              </a:rPr>
              <a:t>];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b="0" i="0" dirty="0">
              <a:effectLst/>
              <a:latin typeface="Menlo"/>
            </a:endParaRPr>
          </a:p>
        </p:txBody>
      </p:sp>
      <p:pic>
        <p:nvPicPr>
          <p:cNvPr id="3" name="Picture 2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B50FDD99-1377-FB2A-FDEB-4596D236E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Rezultate</a:t>
            </a:r>
            <a:endParaRPr dirty="0"/>
          </a:p>
        </p:txBody>
      </p:sp>
      <p:pic>
        <p:nvPicPr>
          <p:cNvPr id="3" name="Picture 2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81976806-AD62-9E5F-5E45-CDDDFE5F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28" y="1861495"/>
            <a:ext cx="3377871" cy="2527606"/>
          </a:xfrm>
          <a:prstGeom prst="rect">
            <a:avLst/>
          </a:prstGeom>
        </p:spPr>
      </p:pic>
      <p:pic>
        <p:nvPicPr>
          <p:cNvPr id="5" name="Picture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EF3DEBEB-978A-3EC8-FF04-33958704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1" y="1861495"/>
            <a:ext cx="3377871" cy="2527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389DD-650A-5360-68B1-EFA4D8373401}"/>
              </a:ext>
            </a:extLst>
          </p:cNvPr>
          <p:cNvSpPr txBox="1"/>
          <p:nvPr/>
        </p:nvSpPr>
        <p:spPr>
          <a:xfrm>
            <a:off x="1413420" y="4390698"/>
            <a:ext cx="1991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unito" pitchFamily="2" charset="0"/>
              </a:rPr>
              <a:t>Fig.1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7EA90-4ED2-5DEF-B93D-C8775DC16360}"/>
              </a:ext>
            </a:extLst>
          </p:cNvPr>
          <p:cNvSpPr txBox="1"/>
          <p:nvPr/>
        </p:nvSpPr>
        <p:spPr>
          <a:xfrm>
            <a:off x="4957882" y="4421476"/>
            <a:ext cx="355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unito" pitchFamily="2" charset="0"/>
              </a:rPr>
              <a:t>Fig.2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23317-07E0-137C-63D5-8A691B167316}"/>
              </a:ext>
            </a:extLst>
          </p:cNvPr>
          <p:cNvSpPr txBox="1"/>
          <p:nvPr/>
        </p:nvSpPr>
        <p:spPr>
          <a:xfrm>
            <a:off x="720000" y="1122831"/>
            <a:ext cx="7704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Nunito" pitchFamily="2" charset="0"/>
              </a:rPr>
              <a:t>Din Fig.1 se </a:t>
            </a:r>
            <a:r>
              <a:rPr lang="en-US" dirty="0" err="1">
                <a:latin typeface="Nunito" pitchFamily="2" charset="0"/>
              </a:rPr>
              <a:t>observă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că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gradul</a:t>
            </a:r>
            <a:r>
              <a:rPr lang="en-US" dirty="0">
                <a:latin typeface="Nunito" pitchFamily="2" charset="0"/>
              </a:rPr>
              <a:t> minim </a:t>
            </a:r>
            <a:r>
              <a:rPr lang="en-US" dirty="0" err="1">
                <a:latin typeface="Nunito" pitchFamily="2" charset="0"/>
              </a:rPr>
              <a:t>pentru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validare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dirty="0" err="1">
                <a:latin typeface="Nunito" pitchFamily="2" charset="0"/>
              </a:rPr>
              <a:t>este</a:t>
            </a:r>
            <a:r>
              <a:rPr lang="en-US" dirty="0">
                <a:latin typeface="Nunito" pitchFamily="2" charset="0"/>
              </a:rPr>
              <a:t> </a:t>
            </a:r>
            <a:r>
              <a:rPr lang="ro-RO" dirty="0">
                <a:latin typeface="Nunito" pitchFamily="2" charset="0"/>
              </a:rPr>
              <a:t>m = </a:t>
            </a:r>
            <a:r>
              <a:rPr lang="en-US" dirty="0">
                <a:latin typeface="Nunito" pitchFamily="2" charset="0"/>
              </a:rPr>
              <a:t>14 </a:t>
            </a:r>
            <a:r>
              <a:rPr lang="en-US" dirty="0" err="1">
                <a:latin typeface="Nunito" pitchFamily="2" charset="0"/>
              </a:rPr>
              <a:t>pentru</a:t>
            </a:r>
            <a:r>
              <a:rPr lang="en-US" dirty="0">
                <a:latin typeface="Nunito" pitchFamily="2" charset="0"/>
              </a:rPr>
              <a:t> care </a:t>
            </a:r>
            <a:r>
              <a:rPr lang="en-US" dirty="0" err="1">
                <a:latin typeface="Nunito" pitchFamily="2" charset="0"/>
              </a:rPr>
              <a:t>mse</a:t>
            </a:r>
            <a:r>
              <a:rPr lang="en-US" dirty="0">
                <a:latin typeface="Nunito" pitchFamily="2" charset="0"/>
              </a:rPr>
              <a:t> = 8.8557</a:t>
            </a:r>
            <a:r>
              <a:rPr lang="ro-RO" dirty="0">
                <a:latin typeface="Nunito" pitchFamily="2" charset="0"/>
              </a:rPr>
              <a:t>.</a:t>
            </a:r>
            <a:endParaRPr lang="en-US" dirty="0">
              <a:latin typeface="Nunito" pitchFamily="2" charset="0"/>
            </a:endParaRPr>
          </a:p>
          <a:p>
            <a:endParaRPr lang="en-US" dirty="0"/>
          </a:p>
        </p:txBody>
      </p:sp>
      <p:pic>
        <p:nvPicPr>
          <p:cNvPr id="11" name="Picture 10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7B1A2A17-5D43-0FDF-4EF4-CD757C94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6068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Rezultate</a:t>
            </a:r>
            <a:endParaRPr dirty="0"/>
          </a:p>
        </p:txBody>
      </p:sp>
      <p:pic>
        <p:nvPicPr>
          <p:cNvPr id="12" name="Picture 11" descr="A graph of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CDEFAB87-0C10-415C-992B-A5CA8231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" y="1648850"/>
            <a:ext cx="4174408" cy="3130806"/>
          </a:xfrm>
          <a:prstGeom prst="rect">
            <a:avLst/>
          </a:prstGeom>
        </p:spPr>
      </p:pic>
      <p:pic>
        <p:nvPicPr>
          <p:cNvPr id="14" name="Picture 13" descr="A graph of a graph showing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3B201AD-F6D1-4F0C-8C94-57D6663B4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46" y="1648849"/>
            <a:ext cx="4174410" cy="3130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BB55A3-389F-6715-112B-97A769C7ECAA}"/>
              </a:ext>
            </a:extLst>
          </p:cNvPr>
          <p:cNvSpPr txBox="1"/>
          <p:nvPr/>
        </p:nvSpPr>
        <p:spPr>
          <a:xfrm>
            <a:off x="154244" y="4835723"/>
            <a:ext cx="4174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unito" pitchFamily="2" charset="0"/>
              </a:rPr>
              <a:t>Fig.3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E8E4B-D985-F98B-A4E7-1756BFC232C4}"/>
              </a:ext>
            </a:extLst>
          </p:cNvPr>
          <p:cNvSpPr txBox="1"/>
          <p:nvPr/>
        </p:nvSpPr>
        <p:spPr>
          <a:xfrm>
            <a:off x="4815347" y="4835723"/>
            <a:ext cx="417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Nunito" pitchFamily="2" charset="0"/>
              </a:rPr>
              <a:t>Fig.4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DED96-DBEA-5387-AD9C-BBFB54A4046D}"/>
              </a:ext>
            </a:extLst>
          </p:cNvPr>
          <p:cNvSpPr txBox="1"/>
          <p:nvPr/>
        </p:nvSpPr>
        <p:spPr>
          <a:xfrm>
            <a:off x="168532" y="1100138"/>
            <a:ext cx="883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</a:t>
            </a:r>
            <a:r>
              <a:rPr lang="en-US" dirty="0"/>
              <a:t>n Fig.3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reprezentat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aproximatorul</a:t>
            </a:r>
            <a:r>
              <a:rPr lang="en-US" dirty="0"/>
              <a:t> </a:t>
            </a:r>
            <a:r>
              <a:rPr lang="en-US" dirty="0" err="1"/>
              <a:t>polinomial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gradul</a:t>
            </a:r>
            <a:r>
              <a:rPr lang="en-US" dirty="0"/>
              <a:t> </a:t>
            </a:r>
            <a:r>
              <a:rPr lang="en-US" dirty="0" err="1"/>
              <a:t>optim</a:t>
            </a:r>
            <a:r>
              <a:rPr lang="en-US" dirty="0"/>
              <a:t> al </a:t>
            </a:r>
            <a:r>
              <a:rPr lang="en-US" dirty="0" err="1"/>
              <a:t>datelor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iar în Fig.4 pentru datele de identificare.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1151" name="Google Shape;1151;p30"/>
          <p:cNvSpPr txBox="1">
            <a:spLocks noGrp="1"/>
          </p:cNvSpPr>
          <p:nvPr>
            <p:ph type="subTitle" idx="4294967295"/>
          </p:nvPr>
        </p:nvSpPr>
        <p:spPr>
          <a:xfrm>
            <a:off x="882264" y="1667384"/>
            <a:ext cx="6837900" cy="130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În urma mai multor incercări a rezultat gradul optim (m = 14) pentru care eroare medie pătratică este minimă și conform graficelor prezentate aproximeaza funcția necunoscută  corect.</a:t>
            </a:r>
          </a:p>
        </p:txBody>
      </p:sp>
      <p:pic>
        <p:nvPicPr>
          <p:cNvPr id="2" name="Picture 1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76287299-BA02-38F9-E379-52040E68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4"/>
          <p:cNvSpPr txBox="1">
            <a:spLocks noGrp="1"/>
          </p:cNvSpPr>
          <p:nvPr>
            <p:ph type="ctrTitle"/>
          </p:nvPr>
        </p:nvSpPr>
        <p:spPr>
          <a:xfrm>
            <a:off x="4445613" y="1143185"/>
            <a:ext cx="4284000" cy="285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Mulțumim pentru atenție!</a:t>
            </a:r>
            <a:endParaRPr dirty="0"/>
          </a:p>
        </p:txBody>
      </p:sp>
      <p:pic>
        <p:nvPicPr>
          <p:cNvPr id="5" name="Picture 4" descr="A squirrel standing on its hind legs&#10;&#10;Description automatically generated">
            <a:extLst>
              <a:ext uri="{FF2B5EF4-FFF2-40B4-BE49-F238E27FC236}">
                <a16:creationId xmlns:a16="http://schemas.microsoft.com/office/drawing/2014/main" id="{813D2C28-097B-0A0C-DD08-CC7400CB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95" y="848218"/>
            <a:ext cx="2839702" cy="3644284"/>
          </a:xfrm>
          <a:prstGeom prst="rect">
            <a:avLst/>
          </a:prstGeom>
        </p:spPr>
      </p:pic>
      <p:pic>
        <p:nvPicPr>
          <p:cNvPr id="2" name="Picture 1" descr="A black circle with white letters&#10;&#10;Description automatically generated">
            <a:extLst>
              <a:ext uri="{FF2B5EF4-FFF2-40B4-BE49-F238E27FC236}">
                <a16:creationId xmlns:a16="http://schemas.microsoft.com/office/drawing/2014/main" id="{1339AED5-EE62-8C3A-56D6-9718565AF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78" y="4531272"/>
            <a:ext cx="565672" cy="516483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ules for Evaluating Derivatives Part 2 by Slidesgo">
  <a:themeElements>
    <a:clrScheme name="Simple Light">
      <a:dk1>
        <a:srgbClr val="191919"/>
      </a:dk1>
      <a:lt1>
        <a:srgbClr val="CDB1FF"/>
      </a:lt1>
      <a:dk2>
        <a:srgbClr val="C4C6FB"/>
      </a:dk2>
      <a:lt2>
        <a:srgbClr val="F1F3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1360</Words>
  <Application>Microsoft Office PowerPoint</Application>
  <PresentationFormat>On-screen Show (16:9)</PresentationFormat>
  <Paragraphs>199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Menlo</vt:lpstr>
      <vt:lpstr>Raleway</vt:lpstr>
      <vt:lpstr>Times New Roman</vt:lpstr>
      <vt:lpstr>Bebas Neue</vt:lpstr>
      <vt:lpstr>Nunito</vt:lpstr>
      <vt:lpstr>Arial</vt:lpstr>
      <vt:lpstr>Cambria Math</vt:lpstr>
      <vt:lpstr>Rules for Evaluating Derivatives Part 2 by Slidesgo</vt:lpstr>
      <vt:lpstr>Identificarea Sistemelor Modelarea unei funcții necunoscute</vt:lpstr>
      <vt:lpstr>Cuprins</vt:lpstr>
      <vt:lpstr>Ipoteză</vt:lpstr>
      <vt:lpstr>Descrierea metodei </vt:lpstr>
      <vt:lpstr>Date teoretice</vt:lpstr>
      <vt:lpstr>Rezultate</vt:lpstr>
      <vt:lpstr>Rezultate</vt:lpstr>
      <vt:lpstr>Concluzii</vt:lpstr>
      <vt:lpstr>Mulțumim pentru atenție!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Identificarea Sistemelor Modelarea unei functii necunoscute</dc:title>
  <dc:creator>Ana</dc:creator>
  <cp:lastModifiedBy>Isarescu Anamaria</cp:lastModifiedBy>
  <cp:revision>23</cp:revision>
  <dcterms:modified xsi:type="dcterms:W3CDTF">2023-11-12T11:43:47Z</dcterms:modified>
</cp:coreProperties>
</file>