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Bebas Neu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m8P3mAWs6dU3ePOQUQUhdFgJY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2CF959-3A05-4461-9203-07102A719B9A}">
  <a:tblStyle styleId="{402CF959-3A05-4461-9203-07102A719B9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wholeTbl>
    <a:band1H>
      <a:tcTxStyle b="off" i="off"/>
      <a:tcStyle>
        <a:fill>
          <a:solidFill>
            <a:schemeClr val="accent1"/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8" name="Google Shape;6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a7e71ee4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2aa7e71ee4b_6_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a7e71ee4b_1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aa7e71ee4b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a7e71ee4b_1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a7e71ee4b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a7e71ee4b_1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a7e71ee4b_1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a7e71ee4b_1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a7e71ee4b_1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3" name="Google Shape;6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7" name="Google Shape;6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3" name="Google Shape;6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1" name="Google Shape;6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8" name="Google Shape;6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0" y="784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 txBox="1"/>
          <p:nvPr>
            <p:ph type="ctrTitle"/>
          </p:nvPr>
        </p:nvSpPr>
        <p:spPr>
          <a:xfrm>
            <a:off x="1121633" y="1882000"/>
            <a:ext cx="9948800" cy="2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 flipH="1" rot="10800000">
            <a:off x="10583779" y="5384571"/>
            <a:ext cx="1608275" cy="1505997"/>
            <a:chOff x="4724300" y="237925"/>
            <a:chExt cx="897475" cy="840400"/>
          </a:xfrm>
        </p:grpSpPr>
        <p:sp>
          <p:nvSpPr>
            <p:cNvPr id="12" name="Google Shape;12;p11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2988733" y="4380000"/>
            <a:ext cx="6214800" cy="5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/>
        </p:nvSpPr>
        <p:spPr>
          <a:xfrm>
            <a:off x="10638075" y="296434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19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9"/>
          <p:cNvSpPr txBox="1"/>
          <p:nvPr>
            <p:ph type="title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/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461" name="Google Shape;461;p19"/>
          <p:cNvSpPr/>
          <p:nvPr/>
        </p:nvSpPr>
        <p:spPr>
          <a:xfrm>
            <a:off x="944752" y="4614667"/>
            <a:ext cx="17433" cy="3010867"/>
          </a:xfrm>
          <a:custGeom>
            <a:rect b="b" l="l" r="r" t="t"/>
            <a:pathLst>
              <a:path extrusionOk="0" h="90326" w="523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9"/>
          <p:cNvGrpSpPr/>
          <p:nvPr/>
        </p:nvGrpSpPr>
        <p:grpSpPr>
          <a:xfrm>
            <a:off x="10583779" y="-32268"/>
            <a:ext cx="1608275" cy="1505997"/>
            <a:chOff x="4724300" y="237925"/>
            <a:chExt cx="897475" cy="840400"/>
          </a:xfrm>
        </p:grpSpPr>
        <p:sp>
          <p:nvSpPr>
            <p:cNvPr id="463" name="Google Shape;463;p19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9"/>
          <p:cNvGrpSpPr/>
          <p:nvPr/>
        </p:nvGrpSpPr>
        <p:grpSpPr>
          <a:xfrm rot="5400000">
            <a:off x="9917625" y="4587497"/>
            <a:ext cx="2012484" cy="2129847"/>
            <a:chOff x="149493" y="152410"/>
            <a:chExt cx="1509363" cy="1597385"/>
          </a:xfrm>
        </p:grpSpPr>
        <p:grpSp>
          <p:nvGrpSpPr>
            <p:cNvPr id="474" name="Google Shape;474;p1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75" name="Google Shape;475;p1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19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9"/>
          <p:cNvGrpSpPr/>
          <p:nvPr/>
        </p:nvGrpSpPr>
        <p:grpSpPr>
          <a:xfrm>
            <a:off x="209625" y="203214"/>
            <a:ext cx="2012484" cy="2129847"/>
            <a:chOff x="149493" y="152410"/>
            <a:chExt cx="1509363" cy="1597385"/>
          </a:xfrm>
        </p:grpSpPr>
        <p:grpSp>
          <p:nvGrpSpPr>
            <p:cNvPr id="517" name="Google Shape;517;p1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9" name="Google Shape;539;p19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20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0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62" name="Google Shape;562;p20"/>
          <p:cNvGrpSpPr/>
          <p:nvPr/>
        </p:nvGrpSpPr>
        <p:grpSpPr>
          <a:xfrm flipH="1">
            <a:off x="-406388" y="-133868"/>
            <a:ext cx="1608275" cy="1505997"/>
            <a:chOff x="4724300" y="237925"/>
            <a:chExt cx="897475" cy="840400"/>
          </a:xfrm>
        </p:grpSpPr>
        <p:sp>
          <p:nvSpPr>
            <p:cNvPr id="563" name="Google Shape;563;p20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1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6" name="Google Shape;576;p21"/>
          <p:cNvGrpSpPr/>
          <p:nvPr/>
        </p:nvGrpSpPr>
        <p:grpSpPr>
          <a:xfrm rot="10800000">
            <a:off x="-209934" y="5860532"/>
            <a:ext cx="1608275" cy="1505997"/>
            <a:chOff x="4724300" y="237925"/>
            <a:chExt cx="897475" cy="840400"/>
          </a:xfrm>
        </p:grpSpPr>
        <p:sp>
          <p:nvSpPr>
            <p:cNvPr id="577" name="Google Shape;577;p21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22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0" name="Google Shape;590;p22"/>
          <p:cNvGrpSpPr/>
          <p:nvPr/>
        </p:nvGrpSpPr>
        <p:grpSpPr>
          <a:xfrm>
            <a:off x="11074412" y="-133868"/>
            <a:ext cx="1608275" cy="1505997"/>
            <a:chOff x="4724300" y="237925"/>
            <a:chExt cx="897475" cy="840400"/>
          </a:xfrm>
        </p:grpSpPr>
        <p:sp>
          <p:nvSpPr>
            <p:cNvPr id="591" name="Google Shape;591;p22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3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3"/>
          <p:cNvSpPr txBox="1"/>
          <p:nvPr>
            <p:ph type="ctrTitle"/>
          </p:nvPr>
        </p:nvSpPr>
        <p:spPr>
          <a:xfrm>
            <a:off x="3240000" y="713333"/>
            <a:ext cx="5712000" cy="1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604" name="Google Shape;604;p23"/>
          <p:cNvSpPr txBox="1"/>
          <p:nvPr>
            <p:ph idx="1" type="subTitle"/>
          </p:nvPr>
        </p:nvSpPr>
        <p:spPr>
          <a:xfrm>
            <a:off x="3233400" y="1972047"/>
            <a:ext cx="5725200" cy="16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605" name="Google Shape;605;p23"/>
          <p:cNvGrpSpPr/>
          <p:nvPr/>
        </p:nvGrpSpPr>
        <p:grpSpPr>
          <a:xfrm flipH="1">
            <a:off x="12" y="-32268"/>
            <a:ext cx="1608275" cy="1505997"/>
            <a:chOff x="4724300" y="237925"/>
            <a:chExt cx="897475" cy="840400"/>
          </a:xfrm>
        </p:grpSpPr>
        <p:sp>
          <p:nvSpPr>
            <p:cNvPr id="606" name="Google Shape;606;p23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" name="Google Shape;28;p12"/>
          <p:cNvGrpSpPr/>
          <p:nvPr/>
        </p:nvGrpSpPr>
        <p:grpSpPr>
          <a:xfrm flipH="1" rot="10800000">
            <a:off x="10668012" y="5657332"/>
            <a:ext cx="1608275" cy="1505997"/>
            <a:chOff x="4724300" y="237925"/>
            <a:chExt cx="897475" cy="840400"/>
          </a:xfrm>
        </p:grpSpPr>
        <p:sp>
          <p:nvSpPr>
            <p:cNvPr id="29" name="Google Shape;29;p12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2"/>
          <p:cNvGrpSpPr/>
          <p:nvPr/>
        </p:nvGrpSpPr>
        <p:grpSpPr>
          <a:xfrm flipH="1">
            <a:off x="-304788" y="-133868"/>
            <a:ext cx="1608275" cy="1505997"/>
            <a:chOff x="4724300" y="237925"/>
            <a:chExt cx="897475" cy="840400"/>
          </a:xfrm>
        </p:grpSpPr>
        <p:sp>
          <p:nvSpPr>
            <p:cNvPr id="40" name="Google Shape;40;p12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201233" y="1601433"/>
            <a:ext cx="9789600" cy="1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 flipH="1" rot="10800000">
            <a:off x="10769612" y="5860532"/>
            <a:ext cx="1608275" cy="1505997"/>
            <a:chOff x="4724300" y="237925"/>
            <a:chExt cx="897475" cy="840400"/>
          </a:xfrm>
        </p:grpSpPr>
        <p:sp>
          <p:nvSpPr>
            <p:cNvPr id="56" name="Google Shape;56;p13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99667" y="2961418"/>
            <a:ext cx="160667" cy="935167"/>
            <a:chOff x="1998150" y="1410575"/>
            <a:chExt cx="120500" cy="701375"/>
          </a:xfrm>
        </p:grpSpPr>
        <p:sp>
          <p:nvSpPr>
            <p:cNvPr id="67" name="Google Shape;67;p13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3"/>
          <p:cNvGrpSpPr/>
          <p:nvPr/>
        </p:nvGrpSpPr>
        <p:grpSpPr>
          <a:xfrm flipH="1">
            <a:off x="11521695" y="367067"/>
            <a:ext cx="279100" cy="558100"/>
            <a:chOff x="2231100" y="701475"/>
            <a:chExt cx="209325" cy="418575"/>
          </a:xfrm>
        </p:grpSpPr>
        <p:sp>
          <p:nvSpPr>
            <p:cNvPr id="80" name="Google Shape;80;p13"/>
            <p:cNvSpPr/>
            <p:nvPr/>
          </p:nvSpPr>
          <p:spPr>
            <a:xfrm>
              <a:off x="2231100" y="910775"/>
              <a:ext cx="209325" cy="209275"/>
            </a:xfrm>
            <a:custGeom>
              <a:rect b="b" l="l" r="r" t="t"/>
              <a:pathLst>
                <a:path extrusionOk="0" h="8371" w="8373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" name="Google Shape;86;p14"/>
          <p:cNvGrpSpPr/>
          <p:nvPr/>
        </p:nvGrpSpPr>
        <p:grpSpPr>
          <a:xfrm flipH="1" rot="10800000">
            <a:off x="10583725" y="5511635"/>
            <a:ext cx="1608275" cy="1505997"/>
            <a:chOff x="4724300" y="237925"/>
            <a:chExt cx="897475" cy="840400"/>
          </a:xfrm>
        </p:grpSpPr>
        <p:sp>
          <p:nvSpPr>
            <p:cNvPr id="87" name="Google Shape;87;p14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960000" y="1536633"/>
            <a:ext cx="4429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01" name="Google Shape;101;p15"/>
          <p:cNvGrpSpPr/>
          <p:nvPr/>
        </p:nvGrpSpPr>
        <p:grpSpPr>
          <a:xfrm>
            <a:off x="10796792" y="-32268"/>
            <a:ext cx="1608275" cy="1505997"/>
            <a:chOff x="4724300" y="237925"/>
            <a:chExt cx="897475" cy="840400"/>
          </a:xfrm>
        </p:grpSpPr>
        <p:sp>
          <p:nvSpPr>
            <p:cNvPr id="102" name="Google Shape;102;p15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 flipH="1">
            <a:off x="10709529" y="5726067"/>
            <a:ext cx="837167" cy="837167"/>
            <a:chOff x="2231100" y="492175"/>
            <a:chExt cx="627875" cy="627875"/>
          </a:xfrm>
        </p:grpSpPr>
        <p:sp>
          <p:nvSpPr>
            <p:cNvPr id="113" name="Google Shape;113;p15"/>
            <p:cNvSpPr/>
            <p:nvPr/>
          </p:nvSpPr>
          <p:spPr>
            <a:xfrm>
              <a:off x="2231100" y="910775"/>
              <a:ext cx="209325" cy="209275"/>
            </a:xfrm>
            <a:custGeom>
              <a:rect b="b" l="l" r="r" t="t"/>
              <a:pathLst>
                <a:path extrusionOk="0" h="8371" w="8373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649675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231100" y="4921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 flipH="1" rot="-5400000">
            <a:off x="1000745" y="5677067"/>
            <a:ext cx="160667" cy="935167"/>
            <a:chOff x="1998150" y="1410575"/>
            <a:chExt cx="120500" cy="701375"/>
          </a:xfrm>
        </p:grpSpPr>
        <p:sp>
          <p:nvSpPr>
            <p:cNvPr id="121" name="Google Shape;121;p15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093275" y="16037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93275" y="170027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093275" y="1796850"/>
              <a:ext cx="25375" cy="25375"/>
            </a:xfrm>
            <a:custGeom>
              <a:rect b="b" l="l" r="r" t="t"/>
              <a:pathLst>
                <a:path extrusionOk="0" h="1015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093275" y="189345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399667" y="319818"/>
            <a:ext cx="160667" cy="935167"/>
            <a:chOff x="1998150" y="1410575"/>
            <a:chExt cx="120500" cy="701375"/>
          </a:xfrm>
        </p:grpSpPr>
        <p:sp>
          <p:nvSpPr>
            <p:cNvPr id="138" name="Google Shape;138;p15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093275" y="16037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275" y="170027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093275" y="1796850"/>
              <a:ext cx="25375" cy="25375"/>
            </a:xfrm>
            <a:custGeom>
              <a:rect b="b" l="l" r="r" t="t"/>
              <a:pathLst>
                <a:path extrusionOk="0" h="1015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093275" y="189345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157" name="Google Shape;157;p16"/>
          <p:cNvGrpSpPr/>
          <p:nvPr/>
        </p:nvGrpSpPr>
        <p:grpSpPr>
          <a:xfrm>
            <a:off x="10583779" y="-32268"/>
            <a:ext cx="1608275" cy="1505997"/>
            <a:chOff x="4724300" y="237925"/>
            <a:chExt cx="897475" cy="840400"/>
          </a:xfrm>
        </p:grpSpPr>
        <p:sp>
          <p:nvSpPr>
            <p:cNvPr id="158" name="Google Shape;158;p16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 rot="5400000">
            <a:off x="6015667" y="245734"/>
            <a:ext cx="160667" cy="935167"/>
            <a:chOff x="1998150" y="1410575"/>
            <a:chExt cx="120500" cy="701375"/>
          </a:xfrm>
        </p:grpSpPr>
        <p:sp>
          <p:nvSpPr>
            <p:cNvPr id="169" name="Google Shape;169;p16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093275" y="16037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093275" y="170027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093275" y="1796850"/>
              <a:ext cx="25375" cy="25375"/>
            </a:xfrm>
            <a:custGeom>
              <a:rect b="b" l="l" r="r" t="t"/>
              <a:pathLst>
                <a:path extrusionOk="0" h="1015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093275" y="189345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 rot="5400000">
            <a:off x="9917625" y="4587497"/>
            <a:ext cx="2012484" cy="2129847"/>
            <a:chOff x="149493" y="152410"/>
            <a:chExt cx="1509363" cy="1597385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" name="Google Shape;208;p16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209625" y="203214"/>
            <a:ext cx="2012484" cy="2129847"/>
            <a:chOff x="149493" y="152410"/>
            <a:chExt cx="1509363" cy="1597385"/>
          </a:xfrm>
        </p:grpSpPr>
        <p:grpSp>
          <p:nvGrpSpPr>
            <p:cNvPr id="229" name="Google Shape;229;p16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" name="Google Shape;251;p16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6"/>
          <p:cNvGrpSpPr/>
          <p:nvPr/>
        </p:nvGrpSpPr>
        <p:grpSpPr>
          <a:xfrm rot="5400000">
            <a:off x="873117" y="5677067"/>
            <a:ext cx="160667" cy="935167"/>
            <a:chOff x="1998150" y="1410575"/>
            <a:chExt cx="120500" cy="701375"/>
          </a:xfrm>
        </p:grpSpPr>
        <p:sp>
          <p:nvSpPr>
            <p:cNvPr id="272" name="Google Shape;272;p16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093275" y="16037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093275" y="170027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093275" y="1796850"/>
              <a:ext cx="25375" cy="25375"/>
            </a:xfrm>
            <a:custGeom>
              <a:rect b="b" l="l" r="r" t="t"/>
              <a:pathLst>
                <a:path extrusionOk="0" h="1015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093275" y="189345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7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/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91" name="Google Shape;291;p17"/>
          <p:cNvSpPr txBox="1"/>
          <p:nvPr>
            <p:ph idx="1" type="subTitle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2" name="Google Shape;292;p17"/>
          <p:cNvGrpSpPr/>
          <p:nvPr/>
        </p:nvGrpSpPr>
        <p:grpSpPr>
          <a:xfrm flipH="1" rot="5400000">
            <a:off x="9917625" y="144533"/>
            <a:ext cx="2012484" cy="2129847"/>
            <a:chOff x="149493" y="152410"/>
            <a:chExt cx="1509363" cy="1597385"/>
          </a:xfrm>
        </p:grpSpPr>
        <p:grpSp>
          <p:nvGrpSpPr>
            <p:cNvPr id="293" name="Google Shape;293;p17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17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17"/>
          <p:cNvGrpSpPr/>
          <p:nvPr/>
        </p:nvGrpSpPr>
        <p:grpSpPr>
          <a:xfrm flipH="1" rot="10800000">
            <a:off x="209625" y="4528815"/>
            <a:ext cx="2012484" cy="2129847"/>
            <a:chOff x="149493" y="152410"/>
            <a:chExt cx="1509363" cy="1597385"/>
          </a:xfrm>
        </p:grpSpPr>
        <p:grpSp>
          <p:nvGrpSpPr>
            <p:cNvPr id="336" name="Google Shape;336;p17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rect b="b" l="l" r="r" t="t"/>
                <a:pathLst>
                  <a:path extrusionOk="0" h="61114" w="61114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rect b="b" l="l" r="r" t="t"/>
                <a:pathLst>
                  <a:path extrusionOk="0" h="214" w="60899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rect b="b" l="l" r="r" t="t"/>
                <a:pathLst>
                  <a:path extrusionOk="0" h="216" w="60899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rect b="b" l="l" r="r" t="t"/>
                <a:pathLst>
                  <a:path extrusionOk="0" h="60900" w="215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rect b="b" l="l" r="r" t="t"/>
                <a:pathLst>
                  <a:path extrusionOk="0" h="60900" w="214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rect b="b" l="l" r="r" t="t"/>
                <a:pathLst>
                  <a:path extrusionOk="0" h="60900" w="216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p17"/>
            <p:cNvSpPr/>
            <p:nvPr/>
          </p:nvSpPr>
          <p:spPr>
            <a:xfrm>
              <a:off x="101782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017797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154851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154813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291879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43765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43740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88079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880781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9659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9659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606712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60670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95602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32624" y="1569806"/>
              <a:ext cx="46703" cy="46752"/>
            </a:xfrm>
            <a:custGeom>
              <a:rect b="b" l="l" r="r" t="t"/>
              <a:pathLst>
                <a:path extrusionOk="0" h="1893" w="1891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3262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291854" y="1703092"/>
              <a:ext cx="46703" cy="46703"/>
            </a:xfrm>
            <a:custGeom>
              <a:rect b="b" l="l" r="r" t="t"/>
              <a:pathLst>
                <a:path extrusionOk="0" h="1891" w="1891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428908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428870" y="1703092"/>
              <a:ext cx="46728" cy="46703"/>
            </a:xfrm>
            <a:custGeom>
              <a:rect b="b" l="l" r="r" t="t"/>
              <a:pathLst>
                <a:path extrusionOk="0" h="1891" w="1892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565961" y="1569806"/>
              <a:ext cx="46728" cy="46752"/>
            </a:xfrm>
            <a:custGeom>
              <a:rect b="b" l="l" r="r" t="t"/>
              <a:pathLst>
                <a:path extrusionOk="0" h="1893" w="1892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7"/>
          <p:cNvGrpSpPr/>
          <p:nvPr/>
        </p:nvGrpSpPr>
        <p:grpSpPr>
          <a:xfrm flipH="1">
            <a:off x="12" y="-32268"/>
            <a:ext cx="1608275" cy="1505997"/>
            <a:chOff x="4724300" y="237925"/>
            <a:chExt cx="897475" cy="840400"/>
          </a:xfrm>
        </p:grpSpPr>
        <p:sp>
          <p:nvSpPr>
            <p:cNvPr id="379" name="Google Shape;379;p17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7"/>
          <p:cNvGrpSpPr/>
          <p:nvPr/>
        </p:nvGrpSpPr>
        <p:grpSpPr>
          <a:xfrm rot="10800000">
            <a:off x="10819934" y="5667485"/>
            <a:ext cx="837167" cy="837167"/>
            <a:chOff x="2231100" y="492175"/>
            <a:chExt cx="627875" cy="627875"/>
          </a:xfrm>
        </p:grpSpPr>
        <p:sp>
          <p:nvSpPr>
            <p:cNvPr id="390" name="Google Shape;390;p17"/>
            <p:cNvSpPr/>
            <p:nvPr/>
          </p:nvSpPr>
          <p:spPr>
            <a:xfrm>
              <a:off x="2231100" y="910775"/>
              <a:ext cx="209325" cy="209275"/>
            </a:xfrm>
            <a:custGeom>
              <a:rect b="b" l="l" r="r" t="t"/>
              <a:pathLst>
                <a:path extrusionOk="0" h="8371" w="8373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649675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231100" y="4921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7"/>
          <p:cNvGrpSpPr/>
          <p:nvPr/>
        </p:nvGrpSpPr>
        <p:grpSpPr>
          <a:xfrm>
            <a:off x="5574133" y="5625513"/>
            <a:ext cx="1043735" cy="989184"/>
            <a:chOff x="2361300" y="3287550"/>
            <a:chExt cx="1085415" cy="1028686"/>
          </a:xfrm>
        </p:grpSpPr>
        <p:sp>
          <p:nvSpPr>
            <p:cNvPr id="398" name="Google Shape;398;p17"/>
            <p:cNvSpPr/>
            <p:nvPr/>
          </p:nvSpPr>
          <p:spPr>
            <a:xfrm>
              <a:off x="3135598" y="3429988"/>
              <a:ext cx="171550" cy="275612"/>
            </a:xfrm>
            <a:custGeom>
              <a:rect b="b" l="l" r="r" t="t"/>
              <a:pathLst>
                <a:path extrusionOk="0" h="22825" w="14207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361300" y="3555691"/>
              <a:ext cx="371681" cy="352892"/>
            </a:xfrm>
            <a:custGeom>
              <a:rect b="b" l="l" r="r" t="t"/>
              <a:pathLst>
                <a:path extrusionOk="0" h="29225" w="30781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930628" y="3854633"/>
              <a:ext cx="371765" cy="395818"/>
            </a:xfrm>
            <a:custGeom>
              <a:rect b="b" l="l" r="r" t="t"/>
              <a:pathLst>
                <a:path extrusionOk="0" h="32780" w="30788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228713" y="3808787"/>
              <a:ext cx="218002" cy="441667"/>
            </a:xfrm>
            <a:custGeom>
              <a:rect b="b" l="l" r="r" t="t"/>
              <a:pathLst>
                <a:path extrusionOk="0" h="36577" w="18054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72060" y="3854621"/>
              <a:ext cx="232214" cy="461615"/>
            </a:xfrm>
            <a:custGeom>
              <a:rect b="b" l="l" r="r" t="t"/>
              <a:pathLst>
                <a:path extrusionOk="0" h="38229" w="19231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500780" y="3934515"/>
              <a:ext cx="344922" cy="381715"/>
            </a:xfrm>
            <a:custGeom>
              <a:rect b="b" l="l" r="r" t="t"/>
              <a:pathLst>
                <a:path extrusionOk="0" h="31612" w="28565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421538" y="3287550"/>
              <a:ext cx="1024914" cy="802009"/>
            </a:xfrm>
            <a:custGeom>
              <a:rect b="b" l="l" r="r" t="t"/>
              <a:pathLst>
                <a:path extrusionOk="0" h="66419" w="84879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151028" y="3656340"/>
              <a:ext cx="1666" cy="894"/>
            </a:xfrm>
            <a:custGeom>
              <a:rect b="b" l="l" r="r" t="t"/>
              <a:pathLst>
                <a:path extrusionOk="0" h="74" w="138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145776" y="3667774"/>
              <a:ext cx="217" cy="121"/>
            </a:xfrm>
            <a:custGeom>
              <a:rect b="b" l="l" r="r" t="t"/>
              <a:pathLst>
                <a:path extrusionOk="0" h="10" w="18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8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8"/>
          <p:cNvSpPr txBox="1"/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0" name="Google Shape;410;p18"/>
          <p:cNvGrpSpPr/>
          <p:nvPr/>
        </p:nvGrpSpPr>
        <p:grpSpPr>
          <a:xfrm flipH="1" rot="10800000">
            <a:off x="10668012" y="5657332"/>
            <a:ext cx="1608275" cy="1505997"/>
            <a:chOff x="4724300" y="237925"/>
            <a:chExt cx="897475" cy="840400"/>
          </a:xfrm>
        </p:grpSpPr>
        <p:sp>
          <p:nvSpPr>
            <p:cNvPr id="411" name="Google Shape;411;p18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 flipH="1">
            <a:off x="-406388" y="-133868"/>
            <a:ext cx="1608275" cy="1505997"/>
            <a:chOff x="4724300" y="237925"/>
            <a:chExt cx="897475" cy="840400"/>
          </a:xfrm>
        </p:grpSpPr>
        <p:sp>
          <p:nvSpPr>
            <p:cNvPr id="422" name="Google Shape;422;p18"/>
            <p:cNvSpPr/>
            <p:nvPr/>
          </p:nvSpPr>
          <p:spPr>
            <a:xfrm>
              <a:off x="5587600" y="855025"/>
              <a:ext cx="34175" cy="223300"/>
            </a:xfrm>
            <a:custGeom>
              <a:rect b="b" l="l" r="r" t="t"/>
              <a:pathLst>
                <a:path extrusionOk="0" h="8932" w="1367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447350" y="838850"/>
              <a:ext cx="66675" cy="221550"/>
            </a:xfrm>
            <a:custGeom>
              <a:rect b="b" l="l" r="r" t="t"/>
              <a:pathLst>
                <a:path extrusionOk="0" h="8862" w="2667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312300" y="806075"/>
              <a:ext cx="97875" cy="214750"/>
            </a:xfrm>
            <a:custGeom>
              <a:rect b="b" l="l" r="r" t="t"/>
              <a:pathLst>
                <a:path extrusionOk="0" h="8590" w="3915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185000" y="758950"/>
              <a:ext cx="126875" cy="203150"/>
            </a:xfrm>
            <a:custGeom>
              <a:rect b="b" l="l" r="r" t="t"/>
              <a:pathLst>
                <a:path extrusionOk="0" h="8126" w="5075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068575" y="697475"/>
              <a:ext cx="152775" cy="187125"/>
            </a:xfrm>
            <a:custGeom>
              <a:rect b="b" l="l" r="r" t="t"/>
              <a:pathLst>
                <a:path extrusionOk="0" h="7485" w="6111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965150" y="623250"/>
              <a:ext cx="175250" cy="166950"/>
            </a:xfrm>
            <a:custGeom>
              <a:rect b="b" l="l" r="r" t="t"/>
              <a:pathLst>
                <a:path extrusionOk="0" h="6678" w="701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876975" y="538650"/>
              <a:ext cx="193825" cy="143100"/>
            </a:xfrm>
            <a:custGeom>
              <a:rect b="b" l="l" r="r" t="t"/>
              <a:pathLst>
                <a:path extrusionOk="0" h="5724" w="7753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806875" y="444575"/>
              <a:ext cx="208200" cy="115950"/>
            </a:xfrm>
            <a:custGeom>
              <a:rect b="b" l="l" r="r" t="t"/>
              <a:pathLst>
                <a:path extrusionOk="0" h="4638" w="8328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4754600" y="343750"/>
              <a:ext cx="217950" cy="86025"/>
            </a:xfrm>
            <a:custGeom>
              <a:rect b="b" l="l" r="r" t="t"/>
              <a:pathLst>
                <a:path extrusionOk="0" h="3441" w="8718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724300" y="237925"/>
              <a:ext cx="222800" cy="54175"/>
            </a:xfrm>
            <a:custGeom>
              <a:rect b="b" l="l" r="r" t="t"/>
              <a:pathLst>
                <a:path extrusionOk="0" h="2167" w="8912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11634800" y="421418"/>
            <a:ext cx="160667" cy="935167"/>
            <a:chOff x="1998150" y="1410575"/>
            <a:chExt cx="120500" cy="701375"/>
          </a:xfrm>
        </p:grpSpPr>
        <p:sp>
          <p:nvSpPr>
            <p:cNvPr id="433" name="Google Shape;433;p18"/>
            <p:cNvSpPr/>
            <p:nvPr/>
          </p:nvSpPr>
          <p:spPr>
            <a:xfrm>
              <a:off x="2093275" y="1410575"/>
              <a:ext cx="25375" cy="25325"/>
            </a:xfrm>
            <a:custGeom>
              <a:rect b="b" l="l" r="r" t="t"/>
              <a:pathLst>
                <a:path extrusionOk="0" h="1013" w="1015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093275" y="15071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093275" y="16037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2093275" y="170027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093275" y="1796850"/>
              <a:ext cx="25375" cy="25375"/>
            </a:xfrm>
            <a:custGeom>
              <a:rect b="b" l="l" r="r" t="t"/>
              <a:pathLst>
                <a:path extrusionOk="0" h="1015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093275" y="189345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093275" y="19900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093275" y="2086600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998150" y="1410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998150" y="15071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998150" y="1603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998150" y="170027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998150" y="1796850"/>
              <a:ext cx="25325" cy="25375"/>
            </a:xfrm>
            <a:custGeom>
              <a:rect b="b" l="l" r="r" t="t"/>
              <a:pathLst>
                <a:path extrusionOk="0" h="1015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998150" y="189345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998150" y="1990025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998150" y="20866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8"/>
          <p:cNvGrpSpPr/>
          <p:nvPr/>
        </p:nvGrpSpPr>
        <p:grpSpPr>
          <a:xfrm rot="-5400000">
            <a:off x="553585" y="5726067"/>
            <a:ext cx="837167" cy="837167"/>
            <a:chOff x="2231100" y="492175"/>
            <a:chExt cx="627875" cy="627875"/>
          </a:xfrm>
        </p:grpSpPr>
        <p:sp>
          <p:nvSpPr>
            <p:cNvPr id="450" name="Google Shape;450;p18"/>
            <p:cNvSpPr/>
            <p:nvPr/>
          </p:nvSpPr>
          <p:spPr>
            <a:xfrm>
              <a:off x="2231100" y="910775"/>
              <a:ext cx="209325" cy="209275"/>
            </a:xfrm>
            <a:custGeom>
              <a:rect b="b" l="l" r="r" t="t"/>
              <a:pathLst>
                <a:path extrusionOk="0" h="8371" w="8373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231100" y="7014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649675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2440400" y="492175"/>
              <a:ext cx="209300" cy="209325"/>
            </a:xfrm>
            <a:custGeom>
              <a:rect b="b" l="l" r="r" t="t"/>
              <a:pathLst>
                <a:path extrusionOk="0" h="8373" w="8372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2231100" y="492175"/>
              <a:ext cx="209325" cy="209325"/>
            </a:xfrm>
            <a:custGeom>
              <a:rect b="b" l="l" r="r" t="t"/>
              <a:pathLst>
                <a:path extrusionOk="0" h="8373" w="8373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0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953400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"/>
          <p:cNvSpPr txBox="1"/>
          <p:nvPr>
            <p:ph type="ctrTitle"/>
          </p:nvPr>
        </p:nvSpPr>
        <p:spPr>
          <a:xfrm>
            <a:off x="1121633" y="1882000"/>
            <a:ext cx="9948800" cy="2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Arx neliniar</a:t>
            </a:r>
            <a:endParaRPr/>
          </a:p>
        </p:txBody>
      </p:sp>
      <p:sp>
        <p:nvSpPr>
          <p:cNvPr id="621" name="Google Shape;621;p1"/>
          <p:cNvSpPr txBox="1"/>
          <p:nvPr/>
        </p:nvSpPr>
        <p:spPr>
          <a:xfrm>
            <a:off x="585926" y="4412202"/>
            <a:ext cx="357770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Studenți: Cimuca Denisa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Isărescu Anamaria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Paștiu Anamaria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Grupa: 30135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Proiect: Pid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26" y="419883"/>
            <a:ext cx="1916630" cy="111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aa7e71ee4b_6_5"/>
          <p:cNvSpPr txBox="1"/>
          <p:nvPr/>
        </p:nvSpPr>
        <p:spPr>
          <a:xfrm>
            <a:off x="4343400" y="990600"/>
            <a:ext cx="4495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MULȚUMIM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ATENȚIE!</a:t>
            </a:r>
            <a:endParaRPr b="1" i="0" sz="6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aa7e71ee4b_12_3"/>
          <p:cNvSpPr txBox="1"/>
          <p:nvPr>
            <p:ph type="title"/>
          </p:nvPr>
        </p:nvSpPr>
        <p:spPr>
          <a:xfrm>
            <a:off x="1280750" y="257342"/>
            <a:ext cx="10272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Anexă</a:t>
            </a:r>
            <a:endParaRPr/>
          </a:p>
        </p:txBody>
      </p:sp>
      <p:sp>
        <p:nvSpPr>
          <p:cNvPr id="693" name="Google Shape;693;g2aa7e71ee4b_12_3"/>
          <p:cNvSpPr txBox="1"/>
          <p:nvPr/>
        </p:nvSpPr>
        <p:spPr>
          <a:xfrm>
            <a:off x="960000" y="907275"/>
            <a:ext cx="3946200" cy="5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load(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'iddata-07.mat'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u_id = id.InputData;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y_id = id.OutputData;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u_val = val.InputData;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y_val = val.OutputData;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plot(u_id);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"Intrarea de identificare"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"Iesirea de identificare"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plot(u_val);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"Intrarea de validare"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"Iesirea de validare"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4" name="Google Shape;694;g2aa7e71ee4b_12_3"/>
          <p:cNvSpPr txBox="1"/>
          <p:nvPr/>
        </p:nvSpPr>
        <p:spPr>
          <a:xfrm>
            <a:off x="4999800" y="169334"/>
            <a:ext cx="5775300" cy="6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MSE_predictie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MSE_simulare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mat_parametri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 = 1:3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na = 1:1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nb = 1:3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 = na + nb;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 = length(u_id);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x1_id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x2_id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= 1:N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x1_id(k,i)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x1_id(k,i) = y_id(k -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x2_id(k,i)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x2_id(k,i) = u_id(k -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5" name="Google Shape;695;g2aa7e71ee4b_1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a7e71ee4b_12_8"/>
          <p:cNvSpPr txBox="1"/>
          <p:nvPr/>
        </p:nvSpPr>
        <p:spPr>
          <a:xfrm>
            <a:off x="839000" y="371650"/>
            <a:ext cx="5088900" cy="6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x1_val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x2_val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= 1:length(u_val)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x1_val(k,i)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x1_val(k,i) = y_val(k -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x2_val(k,i)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x2_val(k,i) = u_val(k -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X_id = cat(2,x1_id,x2_id);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X_val = cat(2,x1_val,x2_val);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1" name="Google Shape;701;g2aa7e71ee4b_12_8"/>
          <p:cNvSpPr txBox="1"/>
          <p:nvPr/>
        </p:nvSpPr>
        <p:spPr>
          <a:xfrm>
            <a:off x="6146675" y="371650"/>
            <a:ext cx="5858100" cy="6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vars = cell(n,1);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[vars{1:n}] = ndgrid(0:m);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power = reshape(cat(n+1, vars{:}), [], 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power = power(sum(power,2) &lt;= m &amp; sum(power,2) &gt; 0, :);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power(end + 1,:)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PHI_id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PHI_val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= 1:N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phi_id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%for pentru puteriile indicilor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= 1:length(power)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aux = (X_id(a,i)^(power(k,i))) *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b = aux;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phi_id(end+1) = aux;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b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PHI_id = [PHI_id;phi_id];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2" name="Google Shape;702;g2aa7e71ee4b_1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aa7e71ee4b_12_13"/>
          <p:cNvSpPr txBox="1"/>
          <p:nvPr/>
        </p:nvSpPr>
        <p:spPr>
          <a:xfrm>
            <a:off x="962525" y="0"/>
            <a:ext cx="5079900" cy="6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c=1;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= 1:length(u_val)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phi_val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%for pentru puteriile indicilor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= 1:length(power)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1:(na+nb)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aux = (X_val(a,i)^(power(k,i)))*c;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c = aux;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phi_val(end + 1) = aux;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c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PHI_val = [PHI_val; phi_val];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theta = PHI_id\y_id;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y_hat_id = PHI_id*theta;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y_hat_val = PHI_val*theta;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mse_predictie = sum((y_hat_val-y_val).^2)/length(y_val);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MSE_predictie(end+1) = mse_predictie;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ysimulare = zeros(1,length(u_val));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x1_simulare = 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x2_simulare = [];</a:t>
            </a:r>
            <a:endParaRPr sz="22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8" name="Google Shape;708;g2aa7e71ee4b_12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2aa7e71ee4b_12_13"/>
          <p:cNvSpPr txBox="1"/>
          <p:nvPr/>
        </p:nvSpPr>
        <p:spPr>
          <a:xfrm>
            <a:off x="6586125" y="-50"/>
            <a:ext cx="481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= 1:length(u_val)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x1_simulare(k,i)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x1_simulare(k,i) = ysimulare(k-i);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1:nb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 - i &lt;=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x2_simulare(k,i)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x2_simulare(k,i) = u_val(k -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X_simulare = cat(2,x1_simulare,x2_simulare);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suma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= 1:length(power)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p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1:(na+nb)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aux = X_simulare(k,i).^power(a,i);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p = aux*p;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aa7e71ee4b_12_22"/>
          <p:cNvSpPr txBox="1"/>
          <p:nvPr/>
        </p:nvSpPr>
        <p:spPr>
          <a:xfrm>
            <a:off x="712375" y="446700"/>
            <a:ext cx="5270400" cy="6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suma = suma + p * theta(a);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ysimulare(k) = suma;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mat_parametri(end+1,:) = [m na nb];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mse_simulare = sum((ysimulare-y_val').^2)/length(y_val);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MSE_simulare(end+1) = mse_simulare;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%MSE uri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[mse_pred_min,index_pred_min] = min(MSE_predictie)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disp(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"mat_parametri pentru mse predictie minim [m na nb]"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mat_parametri(index_pred_min,:)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[mse_sim_min,index_sim_min] = min(MSE_simulare)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disp(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"mat_parametri pentru mse simulare minim [m na nb]"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mat_parametri(index_sim_min,:)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g2aa7e71ee4b_12_22"/>
          <p:cNvSpPr txBox="1"/>
          <p:nvPr/>
        </p:nvSpPr>
        <p:spPr>
          <a:xfrm>
            <a:off x="6383775" y="446700"/>
            <a:ext cx="5490000" cy="6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%Afisari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%Predictie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plot(y_id,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hold 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>
              <a:solidFill>
                <a:srgbClr val="A709F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plot(y_hat_id,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'--r'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"Predictie pentru identificare"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plot(y_val,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hold 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>
              <a:solidFill>
                <a:srgbClr val="A709F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plot(y_hat_val,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'--r'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"Predictie pentru validare"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%Simulare</a:t>
            </a:r>
            <a:endParaRPr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hold 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>
              <a:solidFill>
                <a:srgbClr val="A709F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plot(y_val,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plot(ysimulare,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'--r'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US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"Simulare pe validare"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6" name="Google Shape;716;g2aa7e71ee4b_1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Cuprins</a:t>
            </a:r>
            <a:endParaRPr/>
          </a:p>
        </p:txBody>
      </p:sp>
      <p:sp>
        <p:nvSpPr>
          <p:cNvPr id="629" name="Google Shape;629;p2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434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/>
              <a:t>Ipoteză</a:t>
            </a:r>
            <a:endParaRPr sz="2500"/>
          </a:p>
          <a:p>
            <a:pPr indent="-457200" lvl="0" marL="6434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/>
              <a:t>Descrierea metodei</a:t>
            </a:r>
            <a:endParaRPr sz="2500"/>
          </a:p>
          <a:p>
            <a:pPr indent="-457200" lvl="0" marL="6434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/>
              <a:t>Date teoretice</a:t>
            </a:r>
            <a:endParaRPr sz="2500"/>
          </a:p>
          <a:p>
            <a:pPr indent="-457200" lvl="0" marL="6434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/>
              <a:t>Rezultate</a:t>
            </a:r>
            <a:endParaRPr sz="2500"/>
          </a:p>
          <a:p>
            <a:pPr indent="-457200" lvl="0" marL="6434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/>
              <a:t>Concluzie</a:t>
            </a:r>
            <a:endParaRPr sz="2500"/>
          </a:p>
        </p:txBody>
      </p:sp>
      <p:pic>
        <p:nvPicPr>
          <p:cNvPr id="630" name="Google Shape;6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Ipoteza</a:t>
            </a:r>
            <a:endParaRPr/>
          </a:p>
        </p:txBody>
      </p:sp>
      <p:sp>
        <p:nvSpPr>
          <p:cNvPr id="636" name="Google Shape;636;p3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Scopul acestei lucrări este de a determina un algoritm care generează un model ARX neliniar de tip polinimial, pentru parametrii na, nb, m configurabili. Modelul realizat trebuie apoi validat comparând modelul cu datele de validare inițiale. </a:t>
            </a:r>
            <a:endParaRPr/>
          </a:p>
        </p:txBody>
      </p:sp>
      <p:pic>
        <p:nvPicPr>
          <p:cNvPr id="637" name="Google Shape;6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	Descrierea metodei</a:t>
            </a:r>
            <a:endParaRPr/>
          </a:p>
        </p:txBody>
      </p:sp>
      <p:sp>
        <p:nvSpPr>
          <p:cNvPr id="643" name="Google Shape;643;p4"/>
          <p:cNvSpPr txBox="1"/>
          <p:nvPr>
            <p:ph idx="1" type="body"/>
          </p:nvPr>
        </p:nvSpPr>
        <p:spPr>
          <a:xfrm>
            <a:off x="960001" y="1536633"/>
            <a:ext cx="89459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Pas1: Determinarea matricii de puteri necesară pentru determinarea tuturor combinațiilor ale polinomului neliniar</a:t>
            </a:r>
            <a:endParaRPr sz="24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Pas2: Aflarea matricii de regresori </a:t>
            </a:r>
            <a:r>
              <a:rPr b="1" lang="en-US" sz="2400"/>
              <a:t>Phi</a:t>
            </a:r>
            <a:r>
              <a:rPr lang="en-US" sz="2400"/>
              <a:t> și a coeficienților </a:t>
            </a:r>
            <a:r>
              <a:rPr b="1" lang="en-US" sz="2400"/>
              <a:t>theta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Pas3: Predicția modelului</a:t>
            </a:r>
            <a:endParaRPr sz="24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Pas4: Simularea modelului</a:t>
            </a:r>
            <a:endParaRPr sz="24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Pas5: Calcularea MSE și determinarea valorilor optime pentru na, nb, m</a:t>
            </a:r>
            <a:endParaRPr sz="2400"/>
          </a:p>
        </p:txBody>
      </p:sp>
      <p:pic>
        <p:nvPicPr>
          <p:cNvPr id="644" name="Google Shape;6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Date teoretice</a:t>
            </a:r>
            <a:endParaRPr/>
          </a:p>
        </p:txBody>
      </p:sp>
      <p:sp>
        <p:nvSpPr>
          <p:cNvPr id="650" name="Google Shape;650;p5"/>
          <p:cNvSpPr txBox="1"/>
          <p:nvPr>
            <p:ph idx="1" type="body"/>
          </p:nvPr>
        </p:nvSpPr>
        <p:spPr>
          <a:xfrm>
            <a:off x="921325" y="1474619"/>
            <a:ext cx="7298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Structura ARX neliniar: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   X(k) = p(y(k − 1), . . . , y(k − na), u(k − 1), u(k - 1), . . . , u(k − nb))</a:t>
            </a:r>
            <a:r>
              <a:rPr lang="en-US" sz="1200"/>
              <a:t> </a:t>
            </a:r>
            <a:r>
              <a:rPr lang="en-US" sz="1800"/>
              <a:t>,                unde p este polinomul de grad m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- na și nb sunt ordinele modelului ARX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Matricea </a:t>
            </a:r>
            <a:r>
              <a:rPr b="1" lang="en-US" sz="1800"/>
              <a:t>phi</a:t>
            </a:r>
            <a:r>
              <a:rPr lang="en-US" sz="1800"/>
              <a:t> are toate combinațiile din polinomul p în funcție de gradul m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Calculăm theta:  θ = 𝜙\ y_id;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Predicția: y_hat_val=PHI_val*theta;</a:t>
            </a:r>
            <a:endParaRPr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Simularea: pentru calcularea ieșirilor simulate s-au folosit ieșirile anterioare simulate și intrările anterioare </a:t>
            </a:r>
            <a:endParaRPr sz="2800"/>
          </a:p>
        </p:txBody>
      </p:sp>
      <p:sp>
        <p:nvSpPr>
          <p:cNvPr id="651" name="Google Shape;651;p5"/>
          <p:cNvSpPr txBox="1"/>
          <p:nvPr/>
        </p:nvSpPr>
        <p:spPr>
          <a:xfrm>
            <a:off x="8323876" y="1474625"/>
            <a:ext cx="3493800" cy="36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a=1:length(power)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i=1:(na+nb)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aux=X_simulare(k,i).^power(a,i);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p=aux*p;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suma=suma+p*theta(a);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ysimulare(k)=suma;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Rezultate</a:t>
            </a:r>
            <a:endParaRPr/>
          </a:p>
        </p:txBody>
      </p:sp>
      <p:sp>
        <p:nvSpPr>
          <p:cNvPr id="658" name="Google Shape;658;p6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A: Predictia</a:t>
            </a:r>
            <a:endParaRPr sz="28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</p:txBody>
      </p:sp>
      <p:pic>
        <p:nvPicPr>
          <p:cNvPr id="659" name="Google Shape;6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175" y="2159075"/>
            <a:ext cx="7212775" cy="455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Rezultate</a:t>
            </a:r>
            <a:endParaRPr/>
          </a:p>
        </p:txBody>
      </p:sp>
      <p:sp>
        <p:nvSpPr>
          <p:cNvPr id="666" name="Google Shape;666;p7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B: Simularea</a:t>
            </a:r>
            <a:endParaRPr sz="2800"/>
          </a:p>
          <a:p>
            <a:pPr indent="0" lvl="0" marL="1862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67" name="Google Shape;6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250" y="2092000"/>
            <a:ext cx="6909226" cy="455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"/>
          <p:cNvSpPr txBox="1"/>
          <p:nvPr>
            <p:ph type="title"/>
          </p:nvPr>
        </p:nvSpPr>
        <p:spPr>
          <a:xfrm>
            <a:off x="1707576" y="662640"/>
            <a:ext cx="1977164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MSE</a:t>
            </a:r>
            <a:endParaRPr/>
          </a:p>
        </p:txBody>
      </p:sp>
      <p:graphicFrame>
        <p:nvGraphicFramePr>
          <p:cNvPr id="674" name="Google Shape;674;p8"/>
          <p:cNvGraphicFramePr/>
          <p:nvPr/>
        </p:nvGraphicFramePr>
        <p:xfrm>
          <a:off x="1707576" y="15366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{402CF959-3A05-4461-9203-07102A719B9A}</a:tableStyleId>
              </a:tblPr>
              <a:tblGrid>
                <a:gridCol w="889600"/>
                <a:gridCol w="889600"/>
                <a:gridCol w="869200"/>
                <a:gridCol w="869200"/>
                <a:gridCol w="1080000"/>
                <a:gridCol w="10800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na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nb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Mse_pred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Mse_sim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0.0172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0.2763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0.0171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0.2770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0.0171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0.2777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0.0067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0.0554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0.0065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0.0555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0.0568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0.0045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0.0380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0.0043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0.0388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0.0043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0.0394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5" name="Google Shape;6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Concluzie</a:t>
            </a:r>
            <a:endParaRPr/>
          </a:p>
        </p:txBody>
      </p:sp>
      <p:sp>
        <p:nvSpPr>
          <p:cNvPr id="681" name="Google Shape;681;p9"/>
          <p:cNvSpPr txBox="1"/>
          <p:nvPr>
            <p:ph idx="1" type="body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În urma mai multor incercări a rezultat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-gradul optim m = 3, valorile optime na = 1 și nb = 3 pentru predictie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-gradul optim m = 3, valorile optime na = 1 și nb = 1 pentru simulare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Astfel pe baza acestor valori am determinat modelul ARX neliniar pentru care erorile medii pătratice sunt minime atât pentru predicție cât și pentru simulare.</a:t>
            </a:r>
            <a:endParaRPr/>
          </a:p>
        </p:txBody>
      </p:sp>
      <p:pic>
        <p:nvPicPr>
          <p:cNvPr id="682" name="Google Shape;6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850" y="6176950"/>
            <a:ext cx="745150" cy="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ules for Evaluating Derivatives Part 2 by Slidesgo">
  <a:themeElements>
    <a:clrScheme name="Simple Light">
      <a:dk1>
        <a:srgbClr val="191919"/>
      </a:dk1>
      <a:lt1>
        <a:srgbClr val="CDB1FF"/>
      </a:lt1>
      <a:dk2>
        <a:srgbClr val="C4C6FB"/>
      </a:dk2>
      <a:lt2>
        <a:srgbClr val="F1F3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2023-12-15T20:11:44Z</dcterms:created>
  <dc:creator>Denisa Maria Cimuca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2023-12-15T21:02:06Z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a5229a68-c40b-443a-bbf5-0a6e5cd1ad58</vt:lpwstr>
  </property>
  <property fmtid="{D5CDD505-2E9C-101B-9397-08002B2CF9AE}" pid="8" name="MSIP_Label_5b58b62f-6f94-46bd-8089-18e64b0a9abb_ContentBits">
    <vt:lpwstr>0</vt:lpwstr>
  </property>
</Properties>
</file>