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4"/>
  </p:notesMasterIdLst>
  <p:sldIdLst>
    <p:sldId id="256" r:id="rId2"/>
    <p:sldId id="259" r:id="rId3"/>
    <p:sldId id="258" r:id="rId4"/>
    <p:sldId id="260" r:id="rId5"/>
    <p:sldId id="261" r:id="rId6"/>
    <p:sldId id="264" r:id="rId7"/>
    <p:sldId id="262" r:id="rId8"/>
    <p:sldId id="265" r:id="rId9"/>
    <p:sldId id="263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1BAA72-20D6-42F7-A9FD-6B16B48BB002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497EEA-D8C5-4ABC-BA88-08D33C17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26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97EEA-D8C5-4ABC-BA88-08D33C1728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19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97EEA-D8C5-4ABC-BA88-08D33C1728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41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A10EA6D-C58A-4B13-958E-B6AC601AE0DF}" type="datetime1">
              <a:rPr lang="en-US" smtClean="0"/>
              <a:t>7/4/2017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bg-BG" smtClean="0"/>
              <a:t>Денис Ангелов, </a:t>
            </a:r>
            <a:r>
              <a:rPr lang="en-US" smtClean="0"/>
              <a:t>https://github.com/denisaangelov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344004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F8BA-7B78-43BB-94DB-53B97DDBB9ED}" type="datetime1">
              <a:rPr lang="en-US" smtClean="0"/>
              <a:t>7/4/2017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Денис Ангелов, </a:t>
            </a:r>
            <a:r>
              <a:rPr lang="en-US" smtClean="0"/>
              <a:t>https://github.com/denisaangelov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6725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22F7-037F-4090-BA98-20E2BA9A4C74}" type="datetime1">
              <a:rPr lang="en-US" smtClean="0"/>
              <a:t>7/4/2017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Денис Ангелов, </a:t>
            </a:r>
            <a:r>
              <a:rPr lang="en-US" smtClean="0"/>
              <a:t>https://github.com/denisaangelov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72316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0739F-6DAE-433A-BD06-B7E7D657C2F9}" type="datetime1">
              <a:rPr lang="en-US" smtClean="0"/>
              <a:t>7/4/2017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Денис Ангелов, </a:t>
            </a:r>
            <a:r>
              <a:rPr lang="en-US" smtClean="0"/>
              <a:t>https://github.com/denisaangelov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0188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348DD2-666E-4693-83FC-9AE8E5AA80F1}" type="datetime1">
              <a:rPr lang="en-US" smtClean="0"/>
              <a:t>7/4/2017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bg-BG" smtClean="0"/>
              <a:t>Денис Ангелов, </a:t>
            </a:r>
            <a:r>
              <a:rPr lang="en-US" smtClean="0"/>
              <a:t>https://github.com/denisaangelov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64652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265F-B097-4878-B252-8B595AB25D71}" type="datetime1">
              <a:rPr lang="en-US" smtClean="0"/>
              <a:t>7/4/2017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Денис Ангелов, </a:t>
            </a:r>
            <a:r>
              <a:rPr lang="en-US" smtClean="0"/>
              <a:t>https://github.com/denisaangelov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296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3EFD5-45A2-40DF-AD29-6059EBA1F05B}" type="datetime1">
              <a:rPr lang="en-US" smtClean="0"/>
              <a:t>7/4/2017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Денис Ангелов, </a:t>
            </a:r>
            <a:r>
              <a:rPr lang="en-US" smtClean="0"/>
              <a:t>https://github.com/denisaangelov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7846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891D-7AB1-41D7-94E4-6B56D61D61A6}" type="datetime1">
              <a:rPr lang="en-US" smtClean="0"/>
              <a:t>7/4/2017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Денис Ангелов, </a:t>
            </a:r>
            <a:r>
              <a:rPr lang="en-US" smtClean="0"/>
              <a:t>https://github.com/denisaangelov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14301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81233-362C-4106-8C93-D211B10A1BEF}" type="datetime1">
              <a:rPr lang="en-US" smtClean="0"/>
              <a:t>7/4/2017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Денис Ангелов, </a:t>
            </a:r>
            <a:r>
              <a:rPr lang="en-US" smtClean="0"/>
              <a:t>https://github.com/denisaangelov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1406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CDF145-F3C7-40BC-893C-83066D1F6DD5}" type="datetime1">
              <a:rPr lang="en-US" smtClean="0"/>
              <a:t>7/4/2017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bg-BG" smtClean="0"/>
              <a:t>Денис Ангелов, </a:t>
            </a:r>
            <a:r>
              <a:rPr lang="en-US" smtClean="0"/>
              <a:t>https://github.com/denisaangelov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84530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9F7ED9-2893-4C54-B001-DE75E22C9067}" type="datetime1">
              <a:rPr lang="en-US" smtClean="0"/>
              <a:t>7/4/2017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bg-BG" smtClean="0"/>
              <a:t>Денис Ангелов, </a:t>
            </a:r>
            <a:r>
              <a:rPr lang="en-US" smtClean="0"/>
              <a:t>https://github.com/denisaangelov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3517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9270ED1-06DD-45F9-865E-F5EDC32F5264}" type="datetime1">
              <a:rPr lang="en-US" smtClean="0"/>
              <a:t>7/4/2017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bg-BG" smtClean="0"/>
              <a:t>Денис Ангелов, </a:t>
            </a:r>
            <a:r>
              <a:rPr lang="en-US" smtClean="0"/>
              <a:t>https://github.com/denisaangelov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0703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pull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localhost:3001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geolocation-API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Web Interactive Map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(ГИС)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374354" y="6453386"/>
            <a:ext cx="4013391" cy="404614"/>
          </a:xfrm>
        </p:spPr>
        <p:txBody>
          <a:bodyPr/>
          <a:lstStyle/>
          <a:p>
            <a:r>
              <a:rPr lang="bg-BG" dirty="0" smtClean="0"/>
              <a:t>Денис Ангелов, </a:t>
            </a:r>
            <a:r>
              <a:rPr lang="en-US" dirty="0" smtClean="0"/>
              <a:t>https://github.com/denisaangelov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80176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Реализация</a:t>
            </a:r>
            <a:br>
              <a:rPr lang="bg-BG" dirty="0"/>
            </a:br>
            <a:r>
              <a:rPr lang="bg-BG" dirty="0"/>
              <a:t>	</a:t>
            </a:r>
            <a:r>
              <a:rPr lang="en-US" dirty="0" smtClean="0"/>
              <a:t>Back-end (cont.)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71600" y="2531805"/>
            <a:ext cx="9601200" cy="351503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Indicative</a:t>
            </a:r>
          </a:p>
          <a:p>
            <a:pPr lvl="1"/>
            <a:r>
              <a:rPr lang="en-US" sz="2800" dirty="0" smtClean="0"/>
              <a:t>Server-side validation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indicative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validate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rules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messages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795E26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(()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 })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errors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 });</a:t>
            </a:r>
          </a:p>
          <a:p>
            <a:r>
              <a:rPr lang="en-US" sz="2800" dirty="0" err="1"/>
              <a:t>Webpack</a:t>
            </a:r>
            <a:r>
              <a:rPr lang="en-US" sz="2800" dirty="0"/>
              <a:t> v2</a:t>
            </a:r>
          </a:p>
          <a:p>
            <a:pPr lvl="1"/>
            <a:r>
              <a:rPr lang="en-US" sz="2800" dirty="0"/>
              <a:t>Module </a:t>
            </a:r>
            <a:r>
              <a:rPr lang="en-US" sz="2800" dirty="0" smtClean="0"/>
              <a:t>bundler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453386"/>
            <a:ext cx="6280830" cy="404614"/>
          </a:xfrm>
        </p:spPr>
        <p:txBody>
          <a:bodyPr/>
          <a:lstStyle/>
          <a:p>
            <a:r>
              <a:rPr lang="bg-BG" dirty="0" smtClean="0"/>
              <a:t>Денис Ангелов, </a:t>
            </a:r>
            <a:r>
              <a:rPr lang="en-US" dirty="0" smtClean="0"/>
              <a:t>https://github.com/denisaangelov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0340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Демонстрация</a:t>
            </a:r>
            <a:endParaRPr lang="en-US" dirty="0"/>
          </a:p>
        </p:txBody>
      </p:sp>
      <p:pic>
        <p:nvPicPr>
          <p:cNvPr id="10" name="Content Placeholder 9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945" y="2286000"/>
            <a:ext cx="7490510" cy="3581400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453386"/>
            <a:ext cx="6280830" cy="404614"/>
          </a:xfrm>
        </p:spPr>
        <p:txBody>
          <a:bodyPr/>
          <a:lstStyle/>
          <a:p>
            <a:r>
              <a:rPr lang="bg-BG" dirty="0" smtClean="0"/>
              <a:t>Денис Ангелов, </a:t>
            </a:r>
            <a:r>
              <a:rPr lang="en-US" dirty="0" smtClean="0"/>
              <a:t>https://github.com/denisaangelov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2838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Благодаря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Въпроси?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53386"/>
            <a:ext cx="7023377" cy="404614"/>
          </a:xfrm>
        </p:spPr>
        <p:txBody>
          <a:bodyPr/>
          <a:lstStyle/>
          <a:p>
            <a:r>
              <a:rPr lang="bg-BG" dirty="0" smtClean="0"/>
              <a:t>Денис Ангелов, </a:t>
            </a:r>
            <a:r>
              <a:rPr lang="en-US" dirty="0" smtClean="0"/>
              <a:t>https://github.com/denisaangelov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438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Съдържание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1954644"/>
            <a:ext cx="4447786" cy="3912756"/>
          </a:xfrm>
        </p:spPr>
        <p:txBody>
          <a:bodyPr>
            <a:noAutofit/>
          </a:bodyPr>
          <a:lstStyle/>
          <a:p>
            <a:r>
              <a:rPr lang="bg-BG" sz="2800" b="1" dirty="0" smtClean="0"/>
              <a:t>За проекта</a:t>
            </a:r>
          </a:p>
          <a:p>
            <a:r>
              <a:rPr lang="bg-BG" sz="2800" b="1" dirty="0" smtClean="0"/>
              <a:t>Какво е ГИС?</a:t>
            </a:r>
          </a:p>
          <a:p>
            <a:r>
              <a:rPr lang="bg-BG" sz="2800" b="1" dirty="0" smtClean="0"/>
              <a:t>Реализация</a:t>
            </a:r>
          </a:p>
          <a:p>
            <a:pPr marL="0" indent="0">
              <a:buNone/>
            </a:pPr>
            <a:r>
              <a:rPr lang="bg-BG" sz="2800" dirty="0" smtClean="0"/>
              <a:t>   -   </a:t>
            </a:r>
            <a:r>
              <a:rPr lang="en-US" sz="2800" i="1" dirty="0" smtClean="0"/>
              <a:t>Front-end</a:t>
            </a:r>
            <a:endParaRPr lang="bg-BG" sz="2800" i="1" dirty="0" smtClean="0"/>
          </a:p>
          <a:p>
            <a:pPr marL="0" indent="0">
              <a:buNone/>
            </a:pPr>
            <a:r>
              <a:rPr lang="bg-BG" sz="2800" dirty="0" smtClean="0"/>
              <a:t>   -   </a:t>
            </a:r>
            <a:r>
              <a:rPr lang="bg-BG" sz="2800" i="1" dirty="0" smtClean="0"/>
              <a:t>ГИС</a:t>
            </a:r>
          </a:p>
          <a:p>
            <a:pPr marL="0" indent="0">
              <a:buNone/>
            </a:pPr>
            <a:r>
              <a:rPr lang="bg-BG" sz="2800" dirty="0" smtClean="0"/>
              <a:t>   -   </a:t>
            </a:r>
            <a:r>
              <a:rPr lang="en-US" sz="2800" i="1" dirty="0" smtClean="0"/>
              <a:t>Back-end</a:t>
            </a:r>
            <a:endParaRPr lang="bg-BG" sz="2800" i="1" dirty="0" smtClean="0"/>
          </a:p>
          <a:p>
            <a:r>
              <a:rPr lang="bg-BG" sz="2800" b="1" dirty="0" smtClean="0"/>
              <a:t>Демонстрация</a:t>
            </a:r>
            <a:endParaRPr lang="en-US" sz="28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453386"/>
            <a:ext cx="6280830" cy="404614"/>
          </a:xfrm>
        </p:spPr>
        <p:txBody>
          <a:bodyPr/>
          <a:lstStyle/>
          <a:p>
            <a:r>
              <a:rPr lang="bg-BG" dirty="0" smtClean="0"/>
              <a:t>Денис Ангелов, </a:t>
            </a:r>
            <a:r>
              <a:rPr lang="en-US" dirty="0" smtClean="0"/>
              <a:t>https://github.com/denisaangelov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393" y="1954644"/>
            <a:ext cx="3581400" cy="3581400"/>
          </a:xfrm>
        </p:spPr>
      </p:pic>
    </p:spTree>
    <p:extLst>
      <p:ext uri="{BB962C8B-B14F-4D97-AF65-F5344CB8AC3E}">
        <p14:creationId xmlns:p14="http://schemas.microsoft.com/office/powerpoint/2010/main" val="179617862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 проекта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371600" y="2309063"/>
            <a:ext cx="5043345" cy="3118055"/>
          </a:xfrm>
        </p:spPr>
        <p:txBody>
          <a:bodyPr>
            <a:normAutofit/>
          </a:bodyPr>
          <a:lstStyle/>
          <a:p>
            <a:r>
              <a:rPr lang="bg-BG" sz="2800" dirty="0" smtClean="0"/>
              <a:t>Същност</a:t>
            </a:r>
          </a:p>
          <a:p>
            <a:endParaRPr lang="bg-BG" sz="2800" dirty="0" smtClean="0"/>
          </a:p>
          <a:p>
            <a:r>
              <a:rPr lang="bg-BG" sz="2800" dirty="0" smtClean="0"/>
              <a:t>Проблематика</a:t>
            </a:r>
          </a:p>
          <a:p>
            <a:endParaRPr lang="bg-BG" sz="2800" dirty="0" smtClean="0"/>
          </a:p>
          <a:p>
            <a:r>
              <a:rPr lang="bg-BG" sz="2800" dirty="0" smtClean="0"/>
              <a:t>Приложение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371600" y="6453386"/>
            <a:ext cx="6280830" cy="404614"/>
          </a:xfrm>
        </p:spPr>
        <p:txBody>
          <a:bodyPr/>
          <a:lstStyle/>
          <a:p>
            <a:r>
              <a:rPr lang="bg-BG" dirty="0" smtClean="0"/>
              <a:t>Денис Ангелов, </a:t>
            </a:r>
            <a:r>
              <a:rPr lang="en-US" dirty="0" smtClean="0"/>
              <a:t>https://github.com/denisaangelov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945" y="1575205"/>
            <a:ext cx="3918758" cy="3989277"/>
          </a:xfrm>
        </p:spPr>
      </p:pic>
    </p:spTree>
    <p:extLst>
      <p:ext uri="{BB962C8B-B14F-4D97-AF65-F5344CB8AC3E}">
        <p14:creationId xmlns:p14="http://schemas.microsoft.com/office/powerpoint/2010/main" val="397830202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ГИС?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077677"/>
            <a:ext cx="4447786" cy="3581401"/>
          </a:xfrm>
        </p:spPr>
        <p:txBody>
          <a:bodyPr>
            <a:normAutofit fontScale="85000" lnSpcReduction="20000"/>
          </a:bodyPr>
          <a:lstStyle/>
          <a:p>
            <a:r>
              <a:rPr lang="bg-BG" sz="2800" b="1" dirty="0" smtClean="0"/>
              <a:t>Ключови думи</a:t>
            </a:r>
            <a:r>
              <a:rPr lang="bg-BG" sz="2800" dirty="0" smtClean="0"/>
              <a:t>:</a:t>
            </a:r>
          </a:p>
          <a:p>
            <a:pPr marL="0" indent="0">
              <a:buNone/>
            </a:pPr>
            <a:r>
              <a:rPr lang="bg-BG" sz="2800" dirty="0" smtClean="0"/>
              <a:t>	</a:t>
            </a:r>
            <a:r>
              <a:rPr lang="bg-BG" sz="2800" b="1" i="1" dirty="0" smtClean="0"/>
              <a:t>Г</a:t>
            </a:r>
            <a:r>
              <a:rPr lang="bg-BG" sz="2800" i="1" dirty="0" smtClean="0"/>
              <a:t>еографска</a:t>
            </a:r>
          </a:p>
          <a:p>
            <a:pPr marL="0" indent="0">
              <a:buNone/>
            </a:pPr>
            <a:r>
              <a:rPr lang="bg-BG" sz="2800" dirty="0" smtClean="0"/>
              <a:t>	</a:t>
            </a:r>
            <a:r>
              <a:rPr lang="bg-BG" sz="2800" b="1" i="1" dirty="0" smtClean="0"/>
              <a:t>И</a:t>
            </a:r>
            <a:r>
              <a:rPr lang="bg-BG" sz="2800" i="1" dirty="0" smtClean="0"/>
              <a:t>нформационна</a:t>
            </a:r>
          </a:p>
          <a:p>
            <a:pPr marL="0" indent="0">
              <a:buNone/>
            </a:pPr>
            <a:r>
              <a:rPr lang="bg-BG" sz="2800" dirty="0" smtClean="0"/>
              <a:t>	</a:t>
            </a:r>
            <a:r>
              <a:rPr lang="bg-BG" sz="2800" b="1" i="1" dirty="0" smtClean="0"/>
              <a:t>С</a:t>
            </a:r>
            <a:r>
              <a:rPr lang="bg-BG" sz="2800" i="1" dirty="0" smtClean="0"/>
              <a:t>истема</a:t>
            </a:r>
          </a:p>
          <a:p>
            <a:r>
              <a:rPr lang="bg-BG" sz="2800" b="1" dirty="0" smtClean="0"/>
              <a:t>Компоненти</a:t>
            </a:r>
          </a:p>
          <a:p>
            <a:pPr lvl="1"/>
            <a:r>
              <a:rPr lang="bg-BG" sz="2800" dirty="0" smtClean="0"/>
              <a:t>Данни</a:t>
            </a:r>
          </a:p>
          <a:p>
            <a:pPr lvl="1"/>
            <a:r>
              <a:rPr lang="bg-BG" sz="2800" dirty="0" smtClean="0"/>
              <a:t>Слоеве</a:t>
            </a:r>
          </a:p>
          <a:p>
            <a:pPr lvl="1"/>
            <a:r>
              <a:rPr lang="bg-BG" sz="2800" dirty="0" smtClean="0"/>
              <a:t>Стилове</a:t>
            </a:r>
          </a:p>
          <a:p>
            <a:r>
              <a:rPr lang="bg-BG" sz="2800" b="1" dirty="0" smtClean="0"/>
              <a:t>Приложение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456811"/>
            <a:ext cx="6280830" cy="404614"/>
          </a:xfrm>
        </p:spPr>
        <p:txBody>
          <a:bodyPr/>
          <a:lstStyle/>
          <a:p>
            <a:r>
              <a:rPr lang="bg-BG" dirty="0" smtClean="0"/>
              <a:t>Денис Ангелов, </a:t>
            </a:r>
            <a:r>
              <a:rPr lang="en-US" dirty="0" smtClean="0"/>
              <a:t>https://github.com/denisaangelov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088" y="2077677"/>
            <a:ext cx="3354009" cy="3581400"/>
          </a:xfrm>
          <a:effectLst>
            <a:outerShdw blurRad="330200" dist="50800" dir="5640000" algn="ctr" rotWithShape="0">
              <a:srgbClr val="000000">
                <a:alpha val="97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69943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Реализация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3600" dirty="0" smtClean="0"/>
              <a:t>Front-end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5117690" cy="3581401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React</a:t>
            </a:r>
            <a:r>
              <a:rPr lang="en-US" sz="3200" dirty="0" smtClean="0"/>
              <a:t> (user interface)</a:t>
            </a:r>
          </a:p>
          <a:p>
            <a:pPr marL="0" indent="0">
              <a:buNone/>
            </a:pPr>
            <a:r>
              <a:rPr lang="en-US" sz="3200" dirty="0" smtClean="0"/>
              <a:t>	+ </a:t>
            </a:r>
          </a:p>
          <a:p>
            <a:r>
              <a:rPr lang="en-US" sz="3200" b="1" dirty="0" smtClean="0"/>
              <a:t>Router</a:t>
            </a:r>
            <a:r>
              <a:rPr lang="en-US" sz="3200" dirty="0" smtClean="0"/>
              <a:t> (navigation)</a:t>
            </a:r>
          </a:p>
          <a:p>
            <a:pPr marL="0" indent="0">
              <a:buNone/>
            </a:pPr>
            <a:r>
              <a:rPr lang="en-US" sz="3200" dirty="0" smtClean="0"/>
              <a:t>	+ </a:t>
            </a:r>
          </a:p>
          <a:p>
            <a:r>
              <a:rPr lang="en-US" sz="3200" b="1" dirty="0" smtClean="0"/>
              <a:t>Redux</a:t>
            </a:r>
            <a:r>
              <a:rPr lang="en-US" sz="3200" dirty="0" smtClean="0"/>
              <a:t> (state container)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582" y="1428750"/>
            <a:ext cx="4093446" cy="4093446"/>
          </a:xfrm>
          <a:solidFill>
            <a:schemeClr val="bg2"/>
          </a:solidFill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453386"/>
            <a:ext cx="6280830" cy="404614"/>
          </a:xfrm>
        </p:spPr>
        <p:txBody>
          <a:bodyPr/>
          <a:lstStyle/>
          <a:p>
            <a:r>
              <a:rPr lang="bg-BG" smtClean="0"/>
              <a:t>Денис Ангелов, </a:t>
            </a:r>
            <a:r>
              <a:rPr lang="en-US" smtClean="0"/>
              <a:t>https://github.com/denisaangelov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1600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Реализация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sz="3600" dirty="0" smtClean="0"/>
              <a:t>Front-end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9601200" cy="4167387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Bootstrap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AF00DB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Link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}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'react-router-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dom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AF00DB"/>
                </a:solidFill>
                <a:latin typeface="Consolas" panose="020B0609020204030204" pitchFamily="49" charset="0"/>
              </a:rPr>
              <a:t>	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LinkContainer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}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'react-router-bootstrap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bg-BG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b="1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Font-Awesome</a:t>
            </a:r>
          </a:p>
          <a:p>
            <a:r>
              <a:rPr lang="en-US" sz="2800" b="1" i="0" dirty="0" smtClean="0"/>
              <a:t>Custom Components</a:t>
            </a:r>
          </a:p>
          <a:p>
            <a:pPr lvl="1"/>
            <a:r>
              <a:rPr lang="en-US" sz="2800" i="0" dirty="0" smtClean="0"/>
              <a:t>ES6 classes</a:t>
            </a:r>
          </a:p>
          <a:p>
            <a:pPr lvl="1"/>
            <a:r>
              <a:rPr lang="en-US" sz="2800" i="0" dirty="0" smtClean="0"/>
              <a:t>Singleton, Immutability, </a:t>
            </a:r>
            <a:r>
              <a:rPr lang="en-US" sz="2800" i="0" dirty="0" err="1" smtClean="0"/>
              <a:t>Object.freeze</a:t>
            </a:r>
            <a:r>
              <a:rPr lang="en-US" sz="2800" i="0" dirty="0" smtClean="0"/>
              <a:t>();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75372" y="6453386"/>
            <a:ext cx="6280830" cy="404614"/>
          </a:xfrm>
        </p:spPr>
        <p:txBody>
          <a:bodyPr/>
          <a:lstStyle/>
          <a:p>
            <a:r>
              <a:rPr lang="bg-BG" dirty="0" smtClean="0"/>
              <a:t>Денис Ангелов, </a:t>
            </a:r>
            <a:r>
              <a:rPr lang="en-US" dirty="0" smtClean="0"/>
              <a:t>https://github.com/denisaangelov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4494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Реализация</a:t>
            </a:r>
            <a:br>
              <a:rPr lang="bg-BG" dirty="0" smtClean="0"/>
            </a:br>
            <a:r>
              <a:rPr lang="bg-BG" dirty="0"/>
              <a:t>	</a:t>
            </a:r>
            <a:r>
              <a:rPr lang="bg-BG" dirty="0" smtClean="0"/>
              <a:t>ГИС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970206" cy="3581401"/>
          </a:xfrm>
        </p:spPr>
        <p:txBody>
          <a:bodyPr>
            <a:normAutofit/>
          </a:bodyPr>
          <a:lstStyle/>
          <a:p>
            <a:r>
              <a:rPr lang="bg-BG" sz="2800" b="1" dirty="0" smtClean="0"/>
              <a:t>Елементи</a:t>
            </a:r>
          </a:p>
          <a:p>
            <a:r>
              <a:rPr lang="en-US" sz="2800" b="1" dirty="0" err="1" smtClean="0"/>
              <a:t>OpenLayers</a:t>
            </a:r>
            <a:endParaRPr lang="en-US" sz="2800" b="1" dirty="0" smtClean="0"/>
          </a:p>
          <a:p>
            <a:pPr lvl="1"/>
            <a:r>
              <a:rPr lang="bg-BG" sz="2800" dirty="0" smtClean="0"/>
              <a:t>Визуализация</a:t>
            </a:r>
          </a:p>
          <a:p>
            <a:pPr lvl="1"/>
            <a:r>
              <a:rPr lang="bg-BG" sz="2800" dirty="0" smtClean="0"/>
              <a:t>Функционалност</a:t>
            </a:r>
            <a:endParaRPr lang="en-US" sz="2800" dirty="0" smtClean="0"/>
          </a:p>
          <a:p>
            <a:r>
              <a:rPr lang="bg-BG" sz="2800" b="1" dirty="0" smtClean="0"/>
              <a:t>Карти</a:t>
            </a:r>
          </a:p>
          <a:p>
            <a:pPr lvl="1"/>
            <a:r>
              <a:rPr lang="en-US" sz="2800" i="0" dirty="0" err="1" smtClean="0"/>
              <a:t>OpenSteetMap</a:t>
            </a:r>
            <a:endParaRPr lang="en-US" sz="2800" i="0" dirty="0" smtClean="0"/>
          </a:p>
          <a:p>
            <a:pPr lvl="1"/>
            <a:r>
              <a:rPr lang="en-US" sz="2800" i="0" dirty="0" err="1" smtClean="0"/>
              <a:t>Thunderforest</a:t>
            </a:r>
            <a:r>
              <a:rPr lang="en-US" sz="2800" i="0" dirty="0" smtClean="0"/>
              <a:t> </a:t>
            </a:r>
            <a:r>
              <a:rPr lang="en-US" sz="2800" i="0" dirty="0"/>
              <a:t>Platform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675" y="1428750"/>
            <a:ext cx="4321125" cy="3695699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453386"/>
            <a:ext cx="6280830" cy="404614"/>
          </a:xfrm>
        </p:spPr>
        <p:txBody>
          <a:bodyPr/>
          <a:lstStyle/>
          <a:p>
            <a:r>
              <a:rPr lang="bg-BG" dirty="0" smtClean="0"/>
              <a:t>Денис Ангелов, </a:t>
            </a:r>
            <a:r>
              <a:rPr lang="en-US" dirty="0" smtClean="0"/>
              <a:t>https://github.com/denisaangelov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4797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Реализация</a:t>
            </a:r>
            <a:br>
              <a:rPr lang="bg-BG" dirty="0"/>
            </a:br>
            <a:r>
              <a:rPr lang="bg-BG" dirty="0"/>
              <a:t>	</a:t>
            </a:r>
            <a:r>
              <a:rPr lang="bg-BG" dirty="0" smtClean="0"/>
              <a:t>ГИС</a:t>
            </a:r>
            <a:r>
              <a:rPr lang="en-US" dirty="0" smtClean="0"/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8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456811"/>
            <a:ext cx="6280830" cy="404614"/>
          </a:xfrm>
        </p:spPr>
        <p:txBody>
          <a:bodyPr/>
          <a:lstStyle/>
          <a:p>
            <a:r>
              <a:rPr lang="bg-BG" dirty="0" smtClean="0"/>
              <a:t>Денис Ангелов, </a:t>
            </a:r>
            <a:r>
              <a:rPr lang="en-US" dirty="0" smtClean="0"/>
              <a:t>https://github.com/denisaangelov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371600" y="2285999"/>
            <a:ext cx="9601200" cy="3581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b="1" dirty="0" smtClean="0"/>
              <a:t>Формат на данните </a:t>
            </a:r>
          </a:p>
          <a:p>
            <a:pPr lvl="1"/>
            <a:r>
              <a:rPr lang="en-US" sz="2800" dirty="0" err="1" smtClean="0"/>
              <a:t>GeoJSON</a:t>
            </a:r>
            <a:endParaRPr lang="bg-BG" sz="2800" dirty="0" smtClean="0"/>
          </a:p>
          <a:p>
            <a:r>
              <a:rPr lang="bg-BG" sz="2800" b="1" dirty="0" smtClean="0"/>
              <a:t>Координатна система, проекция, зона</a:t>
            </a:r>
          </a:p>
          <a:p>
            <a:pPr lvl="1"/>
            <a:r>
              <a:rPr lang="en-US" sz="2800" dirty="0" smtClean="0"/>
              <a:t>ESPG Projection </a:t>
            </a:r>
            <a:r>
              <a:rPr lang="en-US" sz="2800" dirty="0"/>
              <a:t>32635 - </a:t>
            </a:r>
            <a:r>
              <a:rPr lang="en-US" sz="2800" dirty="0" smtClean="0"/>
              <a:t>WGS84 </a:t>
            </a:r>
            <a:r>
              <a:rPr lang="en-US" sz="2800" dirty="0"/>
              <a:t>/ </a:t>
            </a:r>
            <a:r>
              <a:rPr lang="en-US" sz="2800" dirty="0" smtClean="0"/>
              <a:t>UTM zone </a:t>
            </a:r>
            <a:r>
              <a:rPr lang="en-US" sz="2800" dirty="0"/>
              <a:t>35n</a:t>
            </a:r>
            <a:endParaRPr lang="en-US" sz="2800" dirty="0" smtClean="0"/>
          </a:p>
          <a:p>
            <a:r>
              <a:rPr lang="bg-BG" sz="2800" b="1" dirty="0" err="1" smtClean="0"/>
              <a:t>Геолокация</a:t>
            </a:r>
            <a:r>
              <a:rPr lang="bg-BG" sz="2800" dirty="0" smtClean="0"/>
              <a:t> </a:t>
            </a:r>
          </a:p>
          <a:p>
            <a:pPr lvl="1"/>
            <a:r>
              <a:rPr lang="en-US" sz="2800" dirty="0" smtClean="0">
                <a:hlinkClick r:id="rId2"/>
              </a:rPr>
              <a:t>Geolocation </a:t>
            </a:r>
            <a:r>
              <a:rPr lang="en-US" sz="2800" dirty="0">
                <a:hlinkClick r:id="rId2"/>
              </a:rPr>
              <a:t>API Specification 2nd </a:t>
            </a:r>
            <a:r>
              <a:rPr lang="en-US" sz="2800" dirty="0" smtClean="0">
                <a:hlinkClick r:id="rId2"/>
              </a:rPr>
              <a:t>Edition</a:t>
            </a:r>
            <a:endParaRPr lang="bg-BG" sz="2800" dirty="0" smtClean="0"/>
          </a:p>
        </p:txBody>
      </p:sp>
    </p:spTree>
    <p:extLst>
      <p:ext uri="{BB962C8B-B14F-4D97-AF65-F5344CB8AC3E}">
        <p14:creationId xmlns:p14="http://schemas.microsoft.com/office/powerpoint/2010/main" val="31288145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Реализация</a:t>
            </a:r>
            <a:br>
              <a:rPr lang="bg-BG" dirty="0" smtClean="0"/>
            </a:br>
            <a:r>
              <a:rPr lang="bg-BG" dirty="0"/>
              <a:t>	</a:t>
            </a:r>
            <a:r>
              <a:rPr lang="en-US" dirty="0" smtClean="0"/>
              <a:t>Back-end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372102"/>
            <a:ext cx="4447786" cy="3581401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Node.js</a:t>
            </a:r>
          </a:p>
          <a:p>
            <a:pPr marL="0" indent="0">
              <a:buNone/>
            </a:pPr>
            <a:r>
              <a:rPr lang="en-US" sz="3200" dirty="0" smtClean="0"/>
              <a:t>	+</a:t>
            </a:r>
          </a:p>
          <a:p>
            <a:r>
              <a:rPr lang="en-US" sz="3200" b="1" dirty="0" smtClean="0"/>
              <a:t>Express.js</a:t>
            </a:r>
          </a:p>
          <a:p>
            <a:pPr marL="530352" lvl="1" indent="0">
              <a:buNone/>
            </a:pPr>
            <a:r>
              <a:rPr lang="en-US" sz="3200" dirty="0" smtClean="0"/>
              <a:t>	+</a:t>
            </a:r>
          </a:p>
          <a:p>
            <a:r>
              <a:rPr lang="en-US" sz="3200" b="1" dirty="0" smtClean="0"/>
              <a:t>SQLite3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464" y="1334657"/>
            <a:ext cx="3140418" cy="4475096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453386"/>
            <a:ext cx="6280830" cy="404614"/>
          </a:xfrm>
        </p:spPr>
        <p:txBody>
          <a:bodyPr/>
          <a:lstStyle/>
          <a:p>
            <a:r>
              <a:rPr lang="bg-BG" dirty="0" smtClean="0"/>
              <a:t>Денис Ангелов, </a:t>
            </a:r>
            <a:r>
              <a:rPr lang="en-US" dirty="0" smtClean="0"/>
              <a:t>https://github.com/denisaangelov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6467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220</TotalTime>
  <Words>177</Words>
  <Application>Microsoft Office PowerPoint</Application>
  <PresentationFormat>Widescreen</PresentationFormat>
  <Paragraphs>98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Consolas</vt:lpstr>
      <vt:lpstr>Franklin Gothic Book</vt:lpstr>
      <vt:lpstr>Crop</vt:lpstr>
      <vt:lpstr>Web Interactive Map</vt:lpstr>
      <vt:lpstr>Съдържание</vt:lpstr>
      <vt:lpstr>За проекта</vt:lpstr>
      <vt:lpstr>Какво е ГИС?</vt:lpstr>
      <vt:lpstr>Реализация  Front-end</vt:lpstr>
      <vt:lpstr>Реализация  Front-end (cont.)</vt:lpstr>
      <vt:lpstr>Реализация  ГИС</vt:lpstr>
      <vt:lpstr>Реализация  ГИС (cont.)</vt:lpstr>
      <vt:lpstr>Реализация  Back-end</vt:lpstr>
      <vt:lpstr>Реализация  Back-end (cont.)</vt:lpstr>
      <vt:lpstr>Демонстрация</vt:lpstr>
      <vt:lpstr>Благодаря</vt:lpstr>
    </vt:vector>
  </TitlesOfParts>
  <Company>TechnoLogica 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Interactive Map</dc:title>
  <dc:creator>Denis Angelov</dc:creator>
  <cp:lastModifiedBy>Denis Angelov</cp:lastModifiedBy>
  <cp:revision>38</cp:revision>
  <dcterms:created xsi:type="dcterms:W3CDTF">2017-07-04T19:23:43Z</dcterms:created>
  <dcterms:modified xsi:type="dcterms:W3CDTF">2017-07-04T23:04:41Z</dcterms:modified>
</cp:coreProperties>
</file>