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939282411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939282411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939282411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939282411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93928241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93928241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93928241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93928241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939282411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939282411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939282411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939282411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939282411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939282411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939282411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93928241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939282411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93928241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939282411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939282411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- Appsico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Opções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Capacidade de edição do perfil do paciente.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Nome.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Terapeuta.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Senha.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Conclusões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Protótipo.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Validação da ideia.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Sessão de administrador.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Problema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Diversos aplicativos parecidos, todos muito voltados para o usuário final.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(Cogni)                                        (</a:t>
            </a:r>
            <a:r>
              <a:rPr lang="pt-BR"/>
              <a:t>Phobious</a:t>
            </a:r>
            <a:r>
              <a:rPr lang="pt-BR"/>
              <a:t>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Tempo entre sessões da terapia pode ser um problema.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Ferramenta para acompanhamento da evolução do paciente e gestão conjunta.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1750" y="1676562"/>
            <a:ext cx="1422700" cy="1385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4175" y="1675613"/>
            <a:ext cx="1422700" cy="13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Login (terapeuta/paciente).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Controle de humor.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Pensamentos automáticos.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Cartões de enfrentamento.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Lista de tarefas.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Ferramentas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348" y="2299275"/>
            <a:ext cx="1791200" cy="17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1250" y="1152475"/>
            <a:ext cx="2908952" cy="149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915024"/>
            <a:ext cx="3961326" cy="16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Login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paciente precisa ter o email liberado pelo terapeuta para poder se cadastrar no sistema.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Exige sessão de administrador.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Home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Saudação.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Possibilidade de enviar um email ao terapeuta.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Controle de Humor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Salvar um novo registro de humor.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Ver a lista de registros anteriores.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Pensamento Automático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Cadastrar novo pensamento automático com situação em que ele ocorreu, qual foi o pensamento e a ação tomada.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Informações sigilosas.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Cartão de Enfrentamento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Uma anotação visual.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Adicionar uma imagem, upload de arquivo ou câmera.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Recursos nativos.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