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15"/>
  </p:notesMasterIdLst>
  <p:sldIdLst>
    <p:sldId id="256" r:id="rId2"/>
    <p:sldId id="257" r:id="rId3"/>
    <p:sldId id="258" r:id="rId4"/>
    <p:sldId id="293" r:id="rId5"/>
    <p:sldId id="297" r:id="rId6"/>
    <p:sldId id="301" r:id="rId7"/>
    <p:sldId id="296" r:id="rId8"/>
    <p:sldId id="302" r:id="rId9"/>
    <p:sldId id="262" r:id="rId10"/>
    <p:sldId id="263" r:id="rId11"/>
    <p:sldId id="299" r:id="rId12"/>
    <p:sldId id="298" r:id="rId13"/>
    <p:sldId id="300" r:id="rId14"/>
  </p:sldIdLst>
  <p:sldSz cx="9144000" cy="5143500" type="screen16x9"/>
  <p:notesSz cx="6858000" cy="9144000"/>
  <p:embeddedFontLst>
    <p:embeddedFont>
      <p:font typeface="Titillium Web Light" charset="0"/>
      <p:regular r:id="rId16"/>
      <p:bold r:id="rId17"/>
      <p:italic r:id="rId18"/>
      <p:boldItalic r:id="rId19"/>
    </p:embeddedFont>
    <p:embeddedFont>
      <p:font typeface="Dosis ExtraLight" charset="0"/>
      <p:regular r:id="rId20"/>
      <p:bold r:id="rId21"/>
    </p:embeddedFont>
    <p:embeddedFont>
      <p:font typeface="Cambria Math" pitchFamily="18" charset="0"/>
      <p:regular r:id="rId22"/>
    </p:embeddedFont>
    <p:embeddedFont>
      <p:font typeface="Titillium Web" charset="0"/>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0F24753E-8A85-4BEE-97E2-441CDA198357}">
  <a:tblStyle styleId="{0F24753E-8A85-4BEE-97E2-441CDA198357}"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6A787F38-7B79-44E3-ACA7-109338EB0D08}"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90" autoAdjust="0"/>
    <p:restoredTop sz="94660"/>
  </p:normalViewPr>
  <p:slideViewPr>
    <p:cSldViewPr>
      <p:cViewPr varScale="1">
        <p:scale>
          <a:sx n="111" d="100"/>
          <a:sy n="111" d="100"/>
        </p:scale>
        <p:origin x="-667" y="-8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font" Target="fonts/font11.fntdata"/><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1894004965"/>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2"/>
        <p:cNvGrpSpPr/>
        <p:nvPr/>
      </p:nvGrpSpPr>
      <p:grpSpPr>
        <a:xfrm>
          <a:off x="0" y="0"/>
          <a:ext cx="0" cy="0"/>
          <a:chOff x="0" y="0"/>
          <a:chExt cx="0" cy="0"/>
        </a:xfrm>
      </p:grpSpPr>
      <p:sp>
        <p:nvSpPr>
          <p:cNvPr id="3833" name="Google Shape;3833;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34" name="Google Shape;3834;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7"/>
        <p:cNvGrpSpPr/>
        <p:nvPr/>
      </p:nvGrpSpPr>
      <p:grpSpPr>
        <a:xfrm>
          <a:off x="0" y="0"/>
          <a:ext cx="0" cy="0"/>
          <a:chOff x="0" y="0"/>
          <a:chExt cx="0" cy="0"/>
        </a:xfrm>
      </p:grpSpPr>
      <p:sp>
        <p:nvSpPr>
          <p:cNvPr id="3838" name="Google Shape;3838;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39" name="Google Shape;3839;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46"/>
        <p:cNvGrpSpPr/>
        <p:nvPr/>
      </p:nvGrpSpPr>
      <p:grpSpPr>
        <a:xfrm>
          <a:off x="0" y="0"/>
          <a:ext cx="0" cy="0"/>
          <a:chOff x="0" y="0"/>
          <a:chExt cx="0" cy="0"/>
        </a:xfrm>
      </p:grpSpPr>
      <p:sp>
        <p:nvSpPr>
          <p:cNvPr id="3847" name="Google Shape;3847;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48" name="Google Shape;3848;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46"/>
        <p:cNvGrpSpPr/>
        <p:nvPr/>
      </p:nvGrpSpPr>
      <p:grpSpPr>
        <a:xfrm>
          <a:off x="0" y="0"/>
          <a:ext cx="0" cy="0"/>
          <a:chOff x="0" y="0"/>
          <a:chExt cx="0" cy="0"/>
        </a:xfrm>
      </p:grpSpPr>
      <p:sp>
        <p:nvSpPr>
          <p:cNvPr id="3847" name="Google Shape;3847;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48" name="Google Shape;3848;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46"/>
        <p:cNvGrpSpPr/>
        <p:nvPr/>
      </p:nvGrpSpPr>
      <p:grpSpPr>
        <a:xfrm>
          <a:off x="0" y="0"/>
          <a:ext cx="0" cy="0"/>
          <a:chOff x="0" y="0"/>
          <a:chExt cx="0" cy="0"/>
        </a:xfrm>
      </p:grpSpPr>
      <p:sp>
        <p:nvSpPr>
          <p:cNvPr id="3847" name="Google Shape;3847;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48" name="Google Shape;3848;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46"/>
        <p:cNvGrpSpPr/>
        <p:nvPr/>
      </p:nvGrpSpPr>
      <p:grpSpPr>
        <a:xfrm>
          <a:off x="0" y="0"/>
          <a:ext cx="0" cy="0"/>
          <a:chOff x="0" y="0"/>
          <a:chExt cx="0" cy="0"/>
        </a:xfrm>
      </p:grpSpPr>
      <p:sp>
        <p:nvSpPr>
          <p:cNvPr id="3847" name="Google Shape;3847;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48" name="Google Shape;3848;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73"/>
        <p:cNvGrpSpPr/>
        <p:nvPr/>
      </p:nvGrpSpPr>
      <p:grpSpPr>
        <a:xfrm>
          <a:off x="0" y="0"/>
          <a:ext cx="0" cy="0"/>
          <a:chOff x="0" y="0"/>
          <a:chExt cx="0" cy="0"/>
        </a:xfrm>
      </p:grpSpPr>
      <p:sp>
        <p:nvSpPr>
          <p:cNvPr id="3874" name="Google Shape;3874;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75" name="Google Shape;3875;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3"/>
        <p:cNvGrpSpPr/>
        <p:nvPr/>
      </p:nvGrpSpPr>
      <p:grpSpPr>
        <a:xfrm>
          <a:off x="0" y="0"/>
          <a:ext cx="0" cy="0"/>
          <a:chOff x="0" y="0"/>
          <a:chExt cx="0" cy="0"/>
        </a:xfrm>
      </p:grpSpPr>
      <p:sp>
        <p:nvSpPr>
          <p:cNvPr id="3894" name="Google Shape;3894;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95" name="Google Shape;3895;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3"/>
        <p:cNvGrpSpPr/>
        <p:nvPr/>
      </p:nvGrpSpPr>
      <p:grpSpPr>
        <a:xfrm>
          <a:off x="0" y="0"/>
          <a:ext cx="0" cy="0"/>
          <a:chOff x="0" y="0"/>
          <a:chExt cx="0" cy="0"/>
        </a:xfrm>
      </p:grpSpPr>
      <p:sp>
        <p:nvSpPr>
          <p:cNvPr id="3894" name="Google Shape;3894;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95" name="Google Shape;3895;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chemeClr val="accent5"/>
        </a:solidFill>
        <a:effectLst/>
      </p:bgPr>
    </p:bg>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762000" y="696425"/>
            <a:ext cx="5396700" cy="1159800"/>
          </a:xfrm>
          <a:prstGeom prst="rect">
            <a:avLst/>
          </a:prstGeom>
        </p:spPr>
        <p:txBody>
          <a:bodyPr spcFirstLastPara="1" wrap="square" lIns="91425" tIns="91425" rIns="91425" bIns="91425" anchor="t" anchorCtr="0">
            <a:noAutofit/>
          </a:bodyPr>
          <a:lstStyle>
            <a:lvl1pPr lvl="0">
              <a:spcBef>
                <a:spcPts val="0"/>
              </a:spcBef>
              <a:spcAft>
                <a:spcPts val="0"/>
              </a:spcAft>
              <a:buClr>
                <a:schemeClr val="accent2"/>
              </a:buClr>
              <a:buSzPts val="6000"/>
              <a:buNone/>
              <a:defRPr sz="6000">
                <a:solidFill>
                  <a:schemeClr val="accent2"/>
                </a:solidFill>
              </a:defRPr>
            </a:lvl1pPr>
            <a:lvl2pPr lvl="1">
              <a:spcBef>
                <a:spcPts val="0"/>
              </a:spcBef>
              <a:spcAft>
                <a:spcPts val="0"/>
              </a:spcAft>
              <a:buClr>
                <a:schemeClr val="accent2"/>
              </a:buClr>
              <a:buSzPts val="6000"/>
              <a:buNone/>
              <a:defRPr sz="6000">
                <a:solidFill>
                  <a:schemeClr val="accent2"/>
                </a:solidFill>
              </a:defRPr>
            </a:lvl2pPr>
            <a:lvl3pPr lvl="2">
              <a:spcBef>
                <a:spcPts val="0"/>
              </a:spcBef>
              <a:spcAft>
                <a:spcPts val="0"/>
              </a:spcAft>
              <a:buClr>
                <a:schemeClr val="accent2"/>
              </a:buClr>
              <a:buSzPts val="6000"/>
              <a:buNone/>
              <a:defRPr sz="6000">
                <a:solidFill>
                  <a:schemeClr val="accent2"/>
                </a:solidFill>
              </a:defRPr>
            </a:lvl3pPr>
            <a:lvl4pPr lvl="3">
              <a:spcBef>
                <a:spcPts val="0"/>
              </a:spcBef>
              <a:spcAft>
                <a:spcPts val="0"/>
              </a:spcAft>
              <a:buClr>
                <a:schemeClr val="accent2"/>
              </a:buClr>
              <a:buSzPts val="6000"/>
              <a:buNone/>
              <a:defRPr sz="6000">
                <a:solidFill>
                  <a:schemeClr val="accent2"/>
                </a:solidFill>
              </a:defRPr>
            </a:lvl4pPr>
            <a:lvl5pPr lvl="4">
              <a:spcBef>
                <a:spcPts val="0"/>
              </a:spcBef>
              <a:spcAft>
                <a:spcPts val="0"/>
              </a:spcAft>
              <a:buClr>
                <a:schemeClr val="accent2"/>
              </a:buClr>
              <a:buSzPts val="6000"/>
              <a:buNone/>
              <a:defRPr sz="6000">
                <a:solidFill>
                  <a:schemeClr val="accent2"/>
                </a:solidFill>
              </a:defRPr>
            </a:lvl5pPr>
            <a:lvl6pPr lvl="5">
              <a:spcBef>
                <a:spcPts val="0"/>
              </a:spcBef>
              <a:spcAft>
                <a:spcPts val="0"/>
              </a:spcAft>
              <a:buClr>
                <a:schemeClr val="accent2"/>
              </a:buClr>
              <a:buSzPts val="6000"/>
              <a:buNone/>
              <a:defRPr sz="6000">
                <a:solidFill>
                  <a:schemeClr val="accent2"/>
                </a:solidFill>
              </a:defRPr>
            </a:lvl6pPr>
            <a:lvl7pPr lvl="6">
              <a:spcBef>
                <a:spcPts val="0"/>
              </a:spcBef>
              <a:spcAft>
                <a:spcPts val="0"/>
              </a:spcAft>
              <a:buClr>
                <a:schemeClr val="accent2"/>
              </a:buClr>
              <a:buSzPts val="6000"/>
              <a:buNone/>
              <a:defRPr sz="6000">
                <a:solidFill>
                  <a:schemeClr val="accent2"/>
                </a:solidFill>
              </a:defRPr>
            </a:lvl7pPr>
            <a:lvl8pPr lvl="7">
              <a:spcBef>
                <a:spcPts val="0"/>
              </a:spcBef>
              <a:spcAft>
                <a:spcPts val="0"/>
              </a:spcAft>
              <a:buClr>
                <a:schemeClr val="accent2"/>
              </a:buClr>
              <a:buSzPts val="6000"/>
              <a:buNone/>
              <a:defRPr sz="6000">
                <a:solidFill>
                  <a:schemeClr val="accent2"/>
                </a:solidFill>
              </a:defRPr>
            </a:lvl8pPr>
            <a:lvl9pPr lvl="8">
              <a:spcBef>
                <a:spcPts val="0"/>
              </a:spcBef>
              <a:spcAft>
                <a:spcPts val="0"/>
              </a:spcAft>
              <a:buClr>
                <a:schemeClr val="accent2"/>
              </a:buClr>
              <a:buSzPts val="6000"/>
              <a:buNone/>
              <a:defRPr sz="6000">
                <a:solidFill>
                  <a:schemeClr val="accent2"/>
                </a:solidFill>
              </a:defRPr>
            </a:lvl9pPr>
          </a:lstStyle>
          <a:p>
            <a:endParaRPr/>
          </a:p>
        </p:txBody>
      </p:sp>
      <p:grpSp>
        <p:nvGrpSpPr>
          <p:cNvPr id="11" name="Google Shape;11;p2"/>
          <p:cNvGrpSpPr/>
          <p:nvPr/>
        </p:nvGrpSpPr>
        <p:grpSpPr>
          <a:xfrm rot="10800000">
            <a:off x="8705367" y="28698"/>
            <a:ext cx="410132" cy="5086302"/>
            <a:chOff x="836200" y="238125"/>
            <a:chExt cx="422425" cy="5238750"/>
          </a:xfrm>
        </p:grpSpPr>
        <p:sp>
          <p:nvSpPr>
            <p:cNvPr id="12" name="Google Shape;12;p2"/>
            <p:cNvSpPr/>
            <p:nvPr/>
          </p:nvSpPr>
          <p:spPr>
            <a:xfrm>
              <a:off x="83620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83620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83620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83620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83620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83620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83620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83620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3620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83620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3620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83620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83620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3620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3620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3620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83620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83620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83620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83620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83620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83620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83620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83620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83620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83620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83620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83620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83620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83620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83620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83620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83620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83620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83620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986700"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986700"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986700"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986700"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986700"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986700"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986700"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986700"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986700"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986700"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986700"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986700"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986700"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986700"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986700"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986700"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986700"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986700"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98670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986700"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986700"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986700"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a:off x="986700"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113720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113720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a:off x="113720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a:off x="113720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a:off x="113720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2"/>
            <p:cNvSpPr/>
            <p:nvPr/>
          </p:nvSpPr>
          <p:spPr>
            <a:xfrm>
              <a:off x="113720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a:off x="113720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a:off x="113720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a:off x="113720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a:off x="113720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113720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113720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
            <p:cNvSpPr/>
            <p:nvPr/>
          </p:nvSpPr>
          <p:spPr>
            <a:xfrm>
              <a:off x="113720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113720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a:off x="113720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a:off x="113720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a:off x="113720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
            <p:cNvSpPr/>
            <p:nvPr/>
          </p:nvSpPr>
          <p:spPr>
            <a:xfrm>
              <a:off x="113720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2"/>
            <p:cNvSpPr/>
            <p:nvPr/>
          </p:nvSpPr>
          <p:spPr>
            <a:xfrm>
              <a:off x="113720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2"/>
            <p:cNvSpPr/>
            <p:nvPr/>
          </p:nvSpPr>
          <p:spPr>
            <a:xfrm>
              <a:off x="113720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
            <p:cNvSpPr/>
            <p:nvPr/>
          </p:nvSpPr>
          <p:spPr>
            <a:xfrm>
              <a:off x="113720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a:off x="113720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 name="Google Shape;92;p2"/>
          <p:cNvGrpSpPr/>
          <p:nvPr/>
        </p:nvGrpSpPr>
        <p:grpSpPr>
          <a:xfrm rot="10800000">
            <a:off x="6659535" y="28698"/>
            <a:ext cx="2309844" cy="5086302"/>
            <a:chOff x="986700" y="238125"/>
            <a:chExt cx="2379075" cy="5238750"/>
          </a:xfrm>
        </p:grpSpPr>
        <p:sp>
          <p:nvSpPr>
            <p:cNvPr id="93" name="Google Shape;93;p2"/>
            <p:cNvSpPr/>
            <p:nvPr/>
          </p:nvSpPr>
          <p:spPr>
            <a:xfrm>
              <a:off x="986700"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2"/>
            <p:cNvSpPr/>
            <p:nvPr/>
          </p:nvSpPr>
          <p:spPr>
            <a:xfrm>
              <a:off x="986700"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
            <p:cNvSpPr/>
            <p:nvPr/>
          </p:nvSpPr>
          <p:spPr>
            <a:xfrm>
              <a:off x="986700"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2"/>
            <p:cNvSpPr/>
            <p:nvPr/>
          </p:nvSpPr>
          <p:spPr>
            <a:xfrm>
              <a:off x="986700"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2"/>
            <p:cNvSpPr/>
            <p:nvPr/>
          </p:nvSpPr>
          <p:spPr>
            <a:xfrm>
              <a:off x="986700"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2"/>
            <p:cNvSpPr/>
            <p:nvPr/>
          </p:nvSpPr>
          <p:spPr>
            <a:xfrm>
              <a:off x="986700"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2"/>
            <p:cNvSpPr/>
            <p:nvPr/>
          </p:nvSpPr>
          <p:spPr>
            <a:xfrm>
              <a:off x="986700"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2"/>
            <p:cNvSpPr/>
            <p:nvPr/>
          </p:nvSpPr>
          <p:spPr>
            <a:xfrm>
              <a:off x="986700"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2"/>
            <p:cNvSpPr/>
            <p:nvPr/>
          </p:nvSpPr>
          <p:spPr>
            <a:xfrm>
              <a:off x="986700"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2"/>
            <p:cNvSpPr/>
            <p:nvPr/>
          </p:nvSpPr>
          <p:spPr>
            <a:xfrm>
              <a:off x="986700"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2"/>
            <p:cNvSpPr/>
            <p:nvPr/>
          </p:nvSpPr>
          <p:spPr>
            <a:xfrm>
              <a:off x="986700"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2"/>
            <p:cNvSpPr/>
            <p:nvPr/>
          </p:nvSpPr>
          <p:spPr>
            <a:xfrm>
              <a:off x="986700"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2"/>
            <p:cNvSpPr/>
            <p:nvPr/>
          </p:nvSpPr>
          <p:spPr>
            <a:xfrm>
              <a:off x="113720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2"/>
            <p:cNvSpPr/>
            <p:nvPr/>
          </p:nvSpPr>
          <p:spPr>
            <a:xfrm>
              <a:off x="113720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2"/>
            <p:cNvSpPr/>
            <p:nvPr/>
          </p:nvSpPr>
          <p:spPr>
            <a:xfrm>
              <a:off x="113720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2"/>
            <p:cNvSpPr/>
            <p:nvPr/>
          </p:nvSpPr>
          <p:spPr>
            <a:xfrm>
              <a:off x="113720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2"/>
            <p:cNvSpPr/>
            <p:nvPr/>
          </p:nvSpPr>
          <p:spPr>
            <a:xfrm>
              <a:off x="113720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2"/>
            <p:cNvSpPr/>
            <p:nvPr/>
          </p:nvSpPr>
          <p:spPr>
            <a:xfrm>
              <a:off x="113720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2"/>
            <p:cNvSpPr/>
            <p:nvPr/>
          </p:nvSpPr>
          <p:spPr>
            <a:xfrm>
              <a:off x="113720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2"/>
            <p:cNvSpPr/>
            <p:nvPr/>
          </p:nvSpPr>
          <p:spPr>
            <a:xfrm>
              <a:off x="113720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2"/>
            <p:cNvSpPr/>
            <p:nvPr/>
          </p:nvSpPr>
          <p:spPr>
            <a:xfrm>
              <a:off x="113720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2"/>
            <p:cNvSpPr/>
            <p:nvPr/>
          </p:nvSpPr>
          <p:spPr>
            <a:xfrm>
              <a:off x="113720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2"/>
            <p:cNvSpPr/>
            <p:nvPr/>
          </p:nvSpPr>
          <p:spPr>
            <a:xfrm>
              <a:off x="113720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2"/>
            <p:cNvSpPr/>
            <p:nvPr/>
          </p:nvSpPr>
          <p:spPr>
            <a:xfrm>
              <a:off x="113720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2"/>
            <p:cNvSpPr/>
            <p:nvPr/>
          </p:nvSpPr>
          <p:spPr>
            <a:xfrm>
              <a:off x="113720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2"/>
            <p:cNvSpPr/>
            <p:nvPr/>
          </p:nvSpPr>
          <p:spPr>
            <a:xfrm>
              <a:off x="128772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2"/>
            <p:cNvSpPr/>
            <p:nvPr/>
          </p:nvSpPr>
          <p:spPr>
            <a:xfrm>
              <a:off x="128772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2"/>
            <p:cNvSpPr/>
            <p:nvPr/>
          </p:nvSpPr>
          <p:spPr>
            <a:xfrm>
              <a:off x="128772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
            <p:cNvSpPr/>
            <p:nvPr/>
          </p:nvSpPr>
          <p:spPr>
            <a:xfrm>
              <a:off x="128772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2"/>
            <p:cNvSpPr/>
            <p:nvPr/>
          </p:nvSpPr>
          <p:spPr>
            <a:xfrm>
              <a:off x="1287725"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2"/>
            <p:cNvSpPr/>
            <p:nvPr/>
          </p:nvSpPr>
          <p:spPr>
            <a:xfrm>
              <a:off x="128772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2"/>
            <p:cNvSpPr/>
            <p:nvPr/>
          </p:nvSpPr>
          <p:spPr>
            <a:xfrm>
              <a:off x="128772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2"/>
            <p:cNvSpPr/>
            <p:nvPr/>
          </p:nvSpPr>
          <p:spPr>
            <a:xfrm>
              <a:off x="128772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2"/>
            <p:cNvSpPr/>
            <p:nvPr/>
          </p:nvSpPr>
          <p:spPr>
            <a:xfrm>
              <a:off x="128772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2"/>
            <p:cNvSpPr/>
            <p:nvPr/>
          </p:nvSpPr>
          <p:spPr>
            <a:xfrm>
              <a:off x="128772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2"/>
            <p:cNvSpPr/>
            <p:nvPr/>
          </p:nvSpPr>
          <p:spPr>
            <a:xfrm>
              <a:off x="128772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2"/>
            <p:cNvSpPr/>
            <p:nvPr/>
          </p:nvSpPr>
          <p:spPr>
            <a:xfrm>
              <a:off x="128772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2"/>
            <p:cNvSpPr/>
            <p:nvPr/>
          </p:nvSpPr>
          <p:spPr>
            <a:xfrm>
              <a:off x="128772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2"/>
            <p:cNvSpPr/>
            <p:nvPr/>
          </p:nvSpPr>
          <p:spPr>
            <a:xfrm>
              <a:off x="128772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
            <p:cNvSpPr/>
            <p:nvPr/>
          </p:nvSpPr>
          <p:spPr>
            <a:xfrm>
              <a:off x="128772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2"/>
            <p:cNvSpPr/>
            <p:nvPr/>
          </p:nvSpPr>
          <p:spPr>
            <a:xfrm>
              <a:off x="128772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2"/>
            <p:cNvSpPr/>
            <p:nvPr/>
          </p:nvSpPr>
          <p:spPr>
            <a:xfrm>
              <a:off x="128772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2"/>
            <p:cNvSpPr/>
            <p:nvPr/>
          </p:nvSpPr>
          <p:spPr>
            <a:xfrm>
              <a:off x="128772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2"/>
            <p:cNvSpPr/>
            <p:nvPr/>
          </p:nvSpPr>
          <p:spPr>
            <a:xfrm>
              <a:off x="128772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2"/>
            <p:cNvSpPr/>
            <p:nvPr/>
          </p:nvSpPr>
          <p:spPr>
            <a:xfrm>
              <a:off x="1287725"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2"/>
            <p:cNvSpPr/>
            <p:nvPr/>
          </p:nvSpPr>
          <p:spPr>
            <a:xfrm>
              <a:off x="14382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2"/>
            <p:cNvSpPr/>
            <p:nvPr/>
          </p:nvSpPr>
          <p:spPr>
            <a:xfrm>
              <a:off x="143822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2"/>
            <p:cNvSpPr/>
            <p:nvPr/>
          </p:nvSpPr>
          <p:spPr>
            <a:xfrm>
              <a:off x="14382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2"/>
            <p:cNvSpPr/>
            <p:nvPr/>
          </p:nvSpPr>
          <p:spPr>
            <a:xfrm>
              <a:off x="1438225"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2"/>
            <p:cNvSpPr/>
            <p:nvPr/>
          </p:nvSpPr>
          <p:spPr>
            <a:xfrm>
              <a:off x="14382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2"/>
            <p:cNvSpPr/>
            <p:nvPr/>
          </p:nvSpPr>
          <p:spPr>
            <a:xfrm>
              <a:off x="143822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2"/>
            <p:cNvSpPr/>
            <p:nvPr/>
          </p:nvSpPr>
          <p:spPr>
            <a:xfrm>
              <a:off x="143822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2"/>
            <p:cNvSpPr/>
            <p:nvPr/>
          </p:nvSpPr>
          <p:spPr>
            <a:xfrm>
              <a:off x="14382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2"/>
            <p:cNvSpPr/>
            <p:nvPr/>
          </p:nvSpPr>
          <p:spPr>
            <a:xfrm>
              <a:off x="14382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2"/>
            <p:cNvSpPr/>
            <p:nvPr/>
          </p:nvSpPr>
          <p:spPr>
            <a:xfrm>
              <a:off x="1438225"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2"/>
            <p:cNvSpPr/>
            <p:nvPr/>
          </p:nvSpPr>
          <p:spPr>
            <a:xfrm>
              <a:off x="143822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
            <p:cNvSpPr/>
            <p:nvPr/>
          </p:nvSpPr>
          <p:spPr>
            <a:xfrm>
              <a:off x="143822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
            <p:cNvSpPr/>
            <p:nvPr/>
          </p:nvSpPr>
          <p:spPr>
            <a:xfrm>
              <a:off x="14382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2"/>
            <p:cNvSpPr/>
            <p:nvPr/>
          </p:nvSpPr>
          <p:spPr>
            <a:xfrm>
              <a:off x="143822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
            <p:cNvSpPr/>
            <p:nvPr/>
          </p:nvSpPr>
          <p:spPr>
            <a:xfrm>
              <a:off x="14382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2"/>
            <p:cNvSpPr/>
            <p:nvPr/>
          </p:nvSpPr>
          <p:spPr>
            <a:xfrm>
              <a:off x="14382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2"/>
            <p:cNvSpPr/>
            <p:nvPr/>
          </p:nvSpPr>
          <p:spPr>
            <a:xfrm>
              <a:off x="14382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2"/>
            <p:cNvSpPr/>
            <p:nvPr/>
          </p:nvSpPr>
          <p:spPr>
            <a:xfrm>
              <a:off x="143822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2"/>
            <p:cNvSpPr/>
            <p:nvPr/>
          </p:nvSpPr>
          <p:spPr>
            <a:xfrm>
              <a:off x="143822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2"/>
            <p:cNvSpPr/>
            <p:nvPr/>
          </p:nvSpPr>
          <p:spPr>
            <a:xfrm>
              <a:off x="14382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2"/>
            <p:cNvSpPr/>
            <p:nvPr/>
          </p:nvSpPr>
          <p:spPr>
            <a:xfrm>
              <a:off x="14382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
            <p:cNvSpPr/>
            <p:nvPr/>
          </p:nvSpPr>
          <p:spPr>
            <a:xfrm>
              <a:off x="14382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2"/>
            <p:cNvSpPr/>
            <p:nvPr/>
          </p:nvSpPr>
          <p:spPr>
            <a:xfrm>
              <a:off x="143822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2"/>
            <p:cNvSpPr/>
            <p:nvPr/>
          </p:nvSpPr>
          <p:spPr>
            <a:xfrm>
              <a:off x="14382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2"/>
            <p:cNvSpPr/>
            <p:nvPr/>
          </p:nvSpPr>
          <p:spPr>
            <a:xfrm>
              <a:off x="143822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
            <p:cNvSpPr/>
            <p:nvPr/>
          </p:nvSpPr>
          <p:spPr>
            <a:xfrm>
              <a:off x="143822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2"/>
            <p:cNvSpPr/>
            <p:nvPr/>
          </p:nvSpPr>
          <p:spPr>
            <a:xfrm>
              <a:off x="1438225"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2"/>
            <p:cNvSpPr/>
            <p:nvPr/>
          </p:nvSpPr>
          <p:spPr>
            <a:xfrm>
              <a:off x="14382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
            <p:cNvSpPr/>
            <p:nvPr/>
          </p:nvSpPr>
          <p:spPr>
            <a:xfrm>
              <a:off x="143822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
            <p:cNvSpPr/>
            <p:nvPr/>
          </p:nvSpPr>
          <p:spPr>
            <a:xfrm>
              <a:off x="14382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
            <p:cNvSpPr/>
            <p:nvPr/>
          </p:nvSpPr>
          <p:spPr>
            <a:xfrm>
              <a:off x="14382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
            <p:cNvSpPr/>
            <p:nvPr/>
          </p:nvSpPr>
          <p:spPr>
            <a:xfrm>
              <a:off x="158875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
            <p:cNvSpPr/>
            <p:nvPr/>
          </p:nvSpPr>
          <p:spPr>
            <a:xfrm>
              <a:off x="158875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
            <p:cNvSpPr/>
            <p:nvPr/>
          </p:nvSpPr>
          <p:spPr>
            <a:xfrm>
              <a:off x="158875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
            <p:cNvSpPr/>
            <p:nvPr/>
          </p:nvSpPr>
          <p:spPr>
            <a:xfrm>
              <a:off x="158875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
            <p:cNvSpPr/>
            <p:nvPr/>
          </p:nvSpPr>
          <p:spPr>
            <a:xfrm>
              <a:off x="158875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
            <p:cNvSpPr/>
            <p:nvPr/>
          </p:nvSpPr>
          <p:spPr>
            <a:xfrm>
              <a:off x="158875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
            <p:cNvSpPr/>
            <p:nvPr/>
          </p:nvSpPr>
          <p:spPr>
            <a:xfrm>
              <a:off x="158875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
            <p:cNvSpPr/>
            <p:nvPr/>
          </p:nvSpPr>
          <p:spPr>
            <a:xfrm>
              <a:off x="158875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
            <p:cNvSpPr/>
            <p:nvPr/>
          </p:nvSpPr>
          <p:spPr>
            <a:xfrm>
              <a:off x="158875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
            <p:cNvSpPr/>
            <p:nvPr/>
          </p:nvSpPr>
          <p:spPr>
            <a:xfrm>
              <a:off x="158875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
            <p:cNvSpPr/>
            <p:nvPr/>
          </p:nvSpPr>
          <p:spPr>
            <a:xfrm>
              <a:off x="158875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
            <p:cNvSpPr/>
            <p:nvPr/>
          </p:nvSpPr>
          <p:spPr>
            <a:xfrm>
              <a:off x="158875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
            <p:cNvSpPr/>
            <p:nvPr/>
          </p:nvSpPr>
          <p:spPr>
            <a:xfrm>
              <a:off x="158875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
            <p:cNvSpPr/>
            <p:nvPr/>
          </p:nvSpPr>
          <p:spPr>
            <a:xfrm>
              <a:off x="158875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
            <p:cNvSpPr/>
            <p:nvPr/>
          </p:nvSpPr>
          <p:spPr>
            <a:xfrm>
              <a:off x="158875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
            <p:cNvSpPr/>
            <p:nvPr/>
          </p:nvSpPr>
          <p:spPr>
            <a:xfrm>
              <a:off x="158875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
            <p:cNvSpPr/>
            <p:nvPr/>
          </p:nvSpPr>
          <p:spPr>
            <a:xfrm>
              <a:off x="158875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
            <p:cNvSpPr/>
            <p:nvPr/>
          </p:nvSpPr>
          <p:spPr>
            <a:xfrm>
              <a:off x="158875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
            <p:cNvSpPr/>
            <p:nvPr/>
          </p:nvSpPr>
          <p:spPr>
            <a:xfrm>
              <a:off x="158875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
            <p:cNvSpPr/>
            <p:nvPr/>
          </p:nvSpPr>
          <p:spPr>
            <a:xfrm>
              <a:off x="173925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
            <p:cNvSpPr/>
            <p:nvPr/>
          </p:nvSpPr>
          <p:spPr>
            <a:xfrm>
              <a:off x="173925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
            <p:cNvSpPr/>
            <p:nvPr/>
          </p:nvSpPr>
          <p:spPr>
            <a:xfrm>
              <a:off x="173925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
            <p:cNvSpPr/>
            <p:nvPr/>
          </p:nvSpPr>
          <p:spPr>
            <a:xfrm>
              <a:off x="173925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
            <p:cNvSpPr/>
            <p:nvPr/>
          </p:nvSpPr>
          <p:spPr>
            <a:xfrm>
              <a:off x="173925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
            <p:cNvSpPr/>
            <p:nvPr/>
          </p:nvSpPr>
          <p:spPr>
            <a:xfrm>
              <a:off x="173925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
            <p:cNvSpPr/>
            <p:nvPr/>
          </p:nvSpPr>
          <p:spPr>
            <a:xfrm>
              <a:off x="173925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
            <p:cNvSpPr/>
            <p:nvPr/>
          </p:nvSpPr>
          <p:spPr>
            <a:xfrm>
              <a:off x="173925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
            <p:cNvSpPr/>
            <p:nvPr/>
          </p:nvSpPr>
          <p:spPr>
            <a:xfrm>
              <a:off x="173925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
            <p:cNvSpPr/>
            <p:nvPr/>
          </p:nvSpPr>
          <p:spPr>
            <a:xfrm>
              <a:off x="173925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
            <p:cNvSpPr/>
            <p:nvPr/>
          </p:nvSpPr>
          <p:spPr>
            <a:xfrm>
              <a:off x="173925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
            <p:cNvSpPr/>
            <p:nvPr/>
          </p:nvSpPr>
          <p:spPr>
            <a:xfrm>
              <a:off x="188975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
            <p:cNvSpPr/>
            <p:nvPr/>
          </p:nvSpPr>
          <p:spPr>
            <a:xfrm>
              <a:off x="188975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
            <p:cNvSpPr/>
            <p:nvPr/>
          </p:nvSpPr>
          <p:spPr>
            <a:xfrm>
              <a:off x="188975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
            <p:cNvSpPr/>
            <p:nvPr/>
          </p:nvSpPr>
          <p:spPr>
            <a:xfrm>
              <a:off x="188975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
            <p:cNvSpPr/>
            <p:nvPr/>
          </p:nvSpPr>
          <p:spPr>
            <a:xfrm>
              <a:off x="188975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
            <p:cNvSpPr/>
            <p:nvPr/>
          </p:nvSpPr>
          <p:spPr>
            <a:xfrm>
              <a:off x="2040275"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
            <p:cNvSpPr/>
            <p:nvPr/>
          </p:nvSpPr>
          <p:spPr>
            <a:xfrm>
              <a:off x="2040275"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
            <p:cNvSpPr/>
            <p:nvPr/>
          </p:nvSpPr>
          <p:spPr>
            <a:xfrm>
              <a:off x="2040275"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
            <p:cNvSpPr/>
            <p:nvPr/>
          </p:nvSpPr>
          <p:spPr>
            <a:xfrm>
              <a:off x="219077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
            <p:cNvSpPr/>
            <p:nvPr/>
          </p:nvSpPr>
          <p:spPr>
            <a:xfrm>
              <a:off x="234130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
            <p:cNvSpPr/>
            <p:nvPr/>
          </p:nvSpPr>
          <p:spPr>
            <a:xfrm>
              <a:off x="264232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
            <p:cNvSpPr/>
            <p:nvPr/>
          </p:nvSpPr>
          <p:spPr>
            <a:xfrm>
              <a:off x="264232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
            <p:cNvSpPr/>
            <p:nvPr/>
          </p:nvSpPr>
          <p:spPr>
            <a:xfrm>
              <a:off x="324435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2" name="Google Shape;212;p2"/>
          <p:cNvGrpSpPr/>
          <p:nvPr/>
        </p:nvGrpSpPr>
        <p:grpSpPr>
          <a:xfrm rot="10800000">
            <a:off x="6367294" y="28698"/>
            <a:ext cx="2017554" cy="5086302"/>
            <a:chOff x="1588750" y="238125"/>
            <a:chExt cx="2078025" cy="5238750"/>
          </a:xfrm>
        </p:grpSpPr>
        <p:sp>
          <p:nvSpPr>
            <p:cNvPr id="213" name="Google Shape;213;p2"/>
            <p:cNvSpPr/>
            <p:nvPr/>
          </p:nvSpPr>
          <p:spPr>
            <a:xfrm>
              <a:off x="158875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
            <p:cNvSpPr/>
            <p:nvPr/>
          </p:nvSpPr>
          <p:spPr>
            <a:xfrm>
              <a:off x="158875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
            <p:cNvSpPr/>
            <p:nvPr/>
          </p:nvSpPr>
          <p:spPr>
            <a:xfrm>
              <a:off x="158875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2"/>
            <p:cNvSpPr/>
            <p:nvPr/>
          </p:nvSpPr>
          <p:spPr>
            <a:xfrm>
              <a:off x="158875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2"/>
            <p:cNvSpPr/>
            <p:nvPr/>
          </p:nvSpPr>
          <p:spPr>
            <a:xfrm>
              <a:off x="158875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2"/>
            <p:cNvSpPr/>
            <p:nvPr/>
          </p:nvSpPr>
          <p:spPr>
            <a:xfrm>
              <a:off x="158875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2"/>
            <p:cNvSpPr/>
            <p:nvPr/>
          </p:nvSpPr>
          <p:spPr>
            <a:xfrm>
              <a:off x="1739250"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2"/>
            <p:cNvSpPr/>
            <p:nvPr/>
          </p:nvSpPr>
          <p:spPr>
            <a:xfrm>
              <a:off x="173925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
            <p:cNvSpPr/>
            <p:nvPr/>
          </p:nvSpPr>
          <p:spPr>
            <a:xfrm>
              <a:off x="173925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2"/>
            <p:cNvSpPr/>
            <p:nvPr/>
          </p:nvSpPr>
          <p:spPr>
            <a:xfrm>
              <a:off x="1739250"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2"/>
            <p:cNvSpPr/>
            <p:nvPr/>
          </p:nvSpPr>
          <p:spPr>
            <a:xfrm>
              <a:off x="173925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2"/>
            <p:cNvSpPr/>
            <p:nvPr/>
          </p:nvSpPr>
          <p:spPr>
            <a:xfrm>
              <a:off x="173925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2"/>
            <p:cNvSpPr/>
            <p:nvPr/>
          </p:nvSpPr>
          <p:spPr>
            <a:xfrm>
              <a:off x="1739250"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2"/>
            <p:cNvSpPr/>
            <p:nvPr/>
          </p:nvSpPr>
          <p:spPr>
            <a:xfrm>
              <a:off x="188975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2"/>
            <p:cNvSpPr/>
            <p:nvPr/>
          </p:nvSpPr>
          <p:spPr>
            <a:xfrm>
              <a:off x="188975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2"/>
            <p:cNvSpPr/>
            <p:nvPr/>
          </p:nvSpPr>
          <p:spPr>
            <a:xfrm>
              <a:off x="188975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2"/>
            <p:cNvSpPr/>
            <p:nvPr/>
          </p:nvSpPr>
          <p:spPr>
            <a:xfrm>
              <a:off x="188975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2"/>
            <p:cNvSpPr/>
            <p:nvPr/>
          </p:nvSpPr>
          <p:spPr>
            <a:xfrm>
              <a:off x="188975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2"/>
            <p:cNvSpPr/>
            <p:nvPr/>
          </p:nvSpPr>
          <p:spPr>
            <a:xfrm>
              <a:off x="188975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2"/>
            <p:cNvSpPr/>
            <p:nvPr/>
          </p:nvSpPr>
          <p:spPr>
            <a:xfrm>
              <a:off x="188975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2"/>
            <p:cNvSpPr/>
            <p:nvPr/>
          </p:nvSpPr>
          <p:spPr>
            <a:xfrm>
              <a:off x="188975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2"/>
            <p:cNvSpPr/>
            <p:nvPr/>
          </p:nvSpPr>
          <p:spPr>
            <a:xfrm>
              <a:off x="188975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2"/>
            <p:cNvSpPr/>
            <p:nvPr/>
          </p:nvSpPr>
          <p:spPr>
            <a:xfrm>
              <a:off x="188975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2"/>
            <p:cNvSpPr/>
            <p:nvPr/>
          </p:nvSpPr>
          <p:spPr>
            <a:xfrm>
              <a:off x="188975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2"/>
            <p:cNvSpPr/>
            <p:nvPr/>
          </p:nvSpPr>
          <p:spPr>
            <a:xfrm>
              <a:off x="188975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2"/>
            <p:cNvSpPr/>
            <p:nvPr/>
          </p:nvSpPr>
          <p:spPr>
            <a:xfrm>
              <a:off x="188975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2"/>
            <p:cNvSpPr/>
            <p:nvPr/>
          </p:nvSpPr>
          <p:spPr>
            <a:xfrm>
              <a:off x="188975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2"/>
            <p:cNvSpPr/>
            <p:nvPr/>
          </p:nvSpPr>
          <p:spPr>
            <a:xfrm>
              <a:off x="188975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
            <p:cNvSpPr/>
            <p:nvPr/>
          </p:nvSpPr>
          <p:spPr>
            <a:xfrm>
              <a:off x="188975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
            <p:cNvSpPr/>
            <p:nvPr/>
          </p:nvSpPr>
          <p:spPr>
            <a:xfrm>
              <a:off x="188975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2"/>
            <p:cNvSpPr/>
            <p:nvPr/>
          </p:nvSpPr>
          <p:spPr>
            <a:xfrm>
              <a:off x="188975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2"/>
            <p:cNvSpPr/>
            <p:nvPr/>
          </p:nvSpPr>
          <p:spPr>
            <a:xfrm>
              <a:off x="188975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2"/>
            <p:cNvSpPr/>
            <p:nvPr/>
          </p:nvSpPr>
          <p:spPr>
            <a:xfrm>
              <a:off x="2040275"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2"/>
            <p:cNvSpPr/>
            <p:nvPr/>
          </p:nvSpPr>
          <p:spPr>
            <a:xfrm>
              <a:off x="2040275"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2"/>
            <p:cNvSpPr/>
            <p:nvPr/>
          </p:nvSpPr>
          <p:spPr>
            <a:xfrm>
              <a:off x="2040275"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2"/>
            <p:cNvSpPr/>
            <p:nvPr/>
          </p:nvSpPr>
          <p:spPr>
            <a:xfrm>
              <a:off x="2040275"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2"/>
            <p:cNvSpPr/>
            <p:nvPr/>
          </p:nvSpPr>
          <p:spPr>
            <a:xfrm>
              <a:off x="2040275"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2"/>
            <p:cNvSpPr/>
            <p:nvPr/>
          </p:nvSpPr>
          <p:spPr>
            <a:xfrm>
              <a:off x="2040275"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
            <p:cNvSpPr/>
            <p:nvPr/>
          </p:nvSpPr>
          <p:spPr>
            <a:xfrm>
              <a:off x="2040275"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2"/>
            <p:cNvSpPr/>
            <p:nvPr/>
          </p:nvSpPr>
          <p:spPr>
            <a:xfrm>
              <a:off x="2040275"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2"/>
            <p:cNvSpPr/>
            <p:nvPr/>
          </p:nvSpPr>
          <p:spPr>
            <a:xfrm>
              <a:off x="2040275"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2"/>
            <p:cNvSpPr/>
            <p:nvPr/>
          </p:nvSpPr>
          <p:spPr>
            <a:xfrm>
              <a:off x="2040275"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2"/>
            <p:cNvSpPr/>
            <p:nvPr/>
          </p:nvSpPr>
          <p:spPr>
            <a:xfrm>
              <a:off x="2040275"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2"/>
            <p:cNvSpPr/>
            <p:nvPr/>
          </p:nvSpPr>
          <p:spPr>
            <a:xfrm>
              <a:off x="2040275"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2"/>
            <p:cNvSpPr/>
            <p:nvPr/>
          </p:nvSpPr>
          <p:spPr>
            <a:xfrm>
              <a:off x="2040275"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2"/>
            <p:cNvSpPr/>
            <p:nvPr/>
          </p:nvSpPr>
          <p:spPr>
            <a:xfrm>
              <a:off x="2040275"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2"/>
            <p:cNvSpPr/>
            <p:nvPr/>
          </p:nvSpPr>
          <p:spPr>
            <a:xfrm>
              <a:off x="2040275"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2"/>
            <p:cNvSpPr/>
            <p:nvPr/>
          </p:nvSpPr>
          <p:spPr>
            <a:xfrm>
              <a:off x="2040275"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2"/>
            <p:cNvSpPr/>
            <p:nvPr/>
          </p:nvSpPr>
          <p:spPr>
            <a:xfrm>
              <a:off x="2040275"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2"/>
            <p:cNvSpPr/>
            <p:nvPr/>
          </p:nvSpPr>
          <p:spPr>
            <a:xfrm>
              <a:off x="2040275"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2"/>
            <p:cNvSpPr/>
            <p:nvPr/>
          </p:nvSpPr>
          <p:spPr>
            <a:xfrm>
              <a:off x="2040275"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2"/>
            <p:cNvSpPr/>
            <p:nvPr/>
          </p:nvSpPr>
          <p:spPr>
            <a:xfrm>
              <a:off x="2190775"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2"/>
            <p:cNvSpPr/>
            <p:nvPr/>
          </p:nvSpPr>
          <p:spPr>
            <a:xfrm>
              <a:off x="2190775"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2"/>
            <p:cNvSpPr/>
            <p:nvPr/>
          </p:nvSpPr>
          <p:spPr>
            <a:xfrm>
              <a:off x="2190775"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2"/>
            <p:cNvSpPr/>
            <p:nvPr/>
          </p:nvSpPr>
          <p:spPr>
            <a:xfrm>
              <a:off x="2190775"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
            <p:cNvSpPr/>
            <p:nvPr/>
          </p:nvSpPr>
          <p:spPr>
            <a:xfrm>
              <a:off x="219077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2"/>
            <p:cNvSpPr/>
            <p:nvPr/>
          </p:nvSpPr>
          <p:spPr>
            <a:xfrm>
              <a:off x="219077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2"/>
            <p:cNvSpPr/>
            <p:nvPr/>
          </p:nvSpPr>
          <p:spPr>
            <a:xfrm>
              <a:off x="2190775"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2"/>
            <p:cNvSpPr/>
            <p:nvPr/>
          </p:nvSpPr>
          <p:spPr>
            <a:xfrm>
              <a:off x="2190775"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2"/>
            <p:cNvSpPr/>
            <p:nvPr/>
          </p:nvSpPr>
          <p:spPr>
            <a:xfrm>
              <a:off x="219077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2"/>
            <p:cNvSpPr/>
            <p:nvPr/>
          </p:nvSpPr>
          <p:spPr>
            <a:xfrm>
              <a:off x="2190775"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
            <p:cNvSpPr/>
            <p:nvPr/>
          </p:nvSpPr>
          <p:spPr>
            <a:xfrm>
              <a:off x="219077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
            <p:cNvSpPr/>
            <p:nvPr/>
          </p:nvSpPr>
          <p:spPr>
            <a:xfrm>
              <a:off x="2190775"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
            <p:cNvSpPr/>
            <p:nvPr/>
          </p:nvSpPr>
          <p:spPr>
            <a:xfrm>
              <a:off x="219077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2"/>
            <p:cNvSpPr/>
            <p:nvPr/>
          </p:nvSpPr>
          <p:spPr>
            <a:xfrm>
              <a:off x="219077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2"/>
            <p:cNvSpPr/>
            <p:nvPr/>
          </p:nvSpPr>
          <p:spPr>
            <a:xfrm>
              <a:off x="219077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
            <p:cNvSpPr/>
            <p:nvPr/>
          </p:nvSpPr>
          <p:spPr>
            <a:xfrm>
              <a:off x="2190775"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
            <p:cNvSpPr/>
            <p:nvPr/>
          </p:nvSpPr>
          <p:spPr>
            <a:xfrm>
              <a:off x="219077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
            <p:cNvSpPr/>
            <p:nvPr/>
          </p:nvSpPr>
          <p:spPr>
            <a:xfrm>
              <a:off x="219077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
            <p:cNvSpPr/>
            <p:nvPr/>
          </p:nvSpPr>
          <p:spPr>
            <a:xfrm>
              <a:off x="2190775"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2"/>
            <p:cNvSpPr/>
            <p:nvPr/>
          </p:nvSpPr>
          <p:spPr>
            <a:xfrm>
              <a:off x="219077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2"/>
            <p:cNvSpPr/>
            <p:nvPr/>
          </p:nvSpPr>
          <p:spPr>
            <a:xfrm>
              <a:off x="2190775"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2"/>
            <p:cNvSpPr/>
            <p:nvPr/>
          </p:nvSpPr>
          <p:spPr>
            <a:xfrm>
              <a:off x="2190775"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2"/>
            <p:cNvSpPr/>
            <p:nvPr/>
          </p:nvSpPr>
          <p:spPr>
            <a:xfrm>
              <a:off x="219077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2"/>
            <p:cNvSpPr/>
            <p:nvPr/>
          </p:nvSpPr>
          <p:spPr>
            <a:xfrm>
              <a:off x="219077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2"/>
            <p:cNvSpPr/>
            <p:nvPr/>
          </p:nvSpPr>
          <p:spPr>
            <a:xfrm>
              <a:off x="2190775"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2"/>
            <p:cNvSpPr/>
            <p:nvPr/>
          </p:nvSpPr>
          <p:spPr>
            <a:xfrm>
              <a:off x="234130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2"/>
            <p:cNvSpPr/>
            <p:nvPr/>
          </p:nvSpPr>
          <p:spPr>
            <a:xfrm>
              <a:off x="234130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2"/>
            <p:cNvSpPr/>
            <p:nvPr/>
          </p:nvSpPr>
          <p:spPr>
            <a:xfrm>
              <a:off x="234130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2"/>
            <p:cNvSpPr/>
            <p:nvPr/>
          </p:nvSpPr>
          <p:spPr>
            <a:xfrm>
              <a:off x="234130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2"/>
            <p:cNvSpPr/>
            <p:nvPr/>
          </p:nvSpPr>
          <p:spPr>
            <a:xfrm>
              <a:off x="234130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2"/>
            <p:cNvSpPr/>
            <p:nvPr/>
          </p:nvSpPr>
          <p:spPr>
            <a:xfrm>
              <a:off x="234130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2"/>
            <p:cNvSpPr/>
            <p:nvPr/>
          </p:nvSpPr>
          <p:spPr>
            <a:xfrm>
              <a:off x="234130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2"/>
            <p:cNvSpPr/>
            <p:nvPr/>
          </p:nvSpPr>
          <p:spPr>
            <a:xfrm>
              <a:off x="234130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2"/>
            <p:cNvSpPr/>
            <p:nvPr/>
          </p:nvSpPr>
          <p:spPr>
            <a:xfrm>
              <a:off x="234130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2"/>
            <p:cNvSpPr/>
            <p:nvPr/>
          </p:nvSpPr>
          <p:spPr>
            <a:xfrm>
              <a:off x="234130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2"/>
            <p:cNvSpPr/>
            <p:nvPr/>
          </p:nvSpPr>
          <p:spPr>
            <a:xfrm>
              <a:off x="234130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2"/>
            <p:cNvSpPr/>
            <p:nvPr/>
          </p:nvSpPr>
          <p:spPr>
            <a:xfrm>
              <a:off x="234130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2"/>
            <p:cNvSpPr/>
            <p:nvPr/>
          </p:nvSpPr>
          <p:spPr>
            <a:xfrm>
              <a:off x="234130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2"/>
            <p:cNvSpPr/>
            <p:nvPr/>
          </p:nvSpPr>
          <p:spPr>
            <a:xfrm>
              <a:off x="234130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2"/>
            <p:cNvSpPr/>
            <p:nvPr/>
          </p:nvSpPr>
          <p:spPr>
            <a:xfrm>
              <a:off x="234130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2"/>
            <p:cNvSpPr/>
            <p:nvPr/>
          </p:nvSpPr>
          <p:spPr>
            <a:xfrm>
              <a:off x="234130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2"/>
            <p:cNvSpPr/>
            <p:nvPr/>
          </p:nvSpPr>
          <p:spPr>
            <a:xfrm>
              <a:off x="234130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2"/>
            <p:cNvSpPr/>
            <p:nvPr/>
          </p:nvSpPr>
          <p:spPr>
            <a:xfrm>
              <a:off x="234130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2"/>
            <p:cNvSpPr/>
            <p:nvPr/>
          </p:nvSpPr>
          <p:spPr>
            <a:xfrm>
              <a:off x="234130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2"/>
            <p:cNvSpPr/>
            <p:nvPr/>
          </p:nvSpPr>
          <p:spPr>
            <a:xfrm>
              <a:off x="234130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2"/>
            <p:cNvSpPr/>
            <p:nvPr/>
          </p:nvSpPr>
          <p:spPr>
            <a:xfrm>
              <a:off x="234130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2"/>
            <p:cNvSpPr/>
            <p:nvPr/>
          </p:nvSpPr>
          <p:spPr>
            <a:xfrm>
              <a:off x="234130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2"/>
            <p:cNvSpPr/>
            <p:nvPr/>
          </p:nvSpPr>
          <p:spPr>
            <a:xfrm>
              <a:off x="234130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2"/>
            <p:cNvSpPr/>
            <p:nvPr/>
          </p:nvSpPr>
          <p:spPr>
            <a:xfrm>
              <a:off x="234130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2"/>
            <p:cNvSpPr/>
            <p:nvPr/>
          </p:nvSpPr>
          <p:spPr>
            <a:xfrm>
              <a:off x="234130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2"/>
            <p:cNvSpPr/>
            <p:nvPr/>
          </p:nvSpPr>
          <p:spPr>
            <a:xfrm>
              <a:off x="234130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2"/>
            <p:cNvSpPr/>
            <p:nvPr/>
          </p:nvSpPr>
          <p:spPr>
            <a:xfrm>
              <a:off x="249180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2"/>
            <p:cNvSpPr/>
            <p:nvPr/>
          </p:nvSpPr>
          <p:spPr>
            <a:xfrm>
              <a:off x="249180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2"/>
            <p:cNvSpPr/>
            <p:nvPr/>
          </p:nvSpPr>
          <p:spPr>
            <a:xfrm>
              <a:off x="249180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2"/>
            <p:cNvSpPr/>
            <p:nvPr/>
          </p:nvSpPr>
          <p:spPr>
            <a:xfrm>
              <a:off x="249180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2"/>
            <p:cNvSpPr/>
            <p:nvPr/>
          </p:nvSpPr>
          <p:spPr>
            <a:xfrm>
              <a:off x="249180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2"/>
            <p:cNvSpPr/>
            <p:nvPr/>
          </p:nvSpPr>
          <p:spPr>
            <a:xfrm>
              <a:off x="249180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2"/>
            <p:cNvSpPr/>
            <p:nvPr/>
          </p:nvSpPr>
          <p:spPr>
            <a:xfrm>
              <a:off x="249180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2"/>
            <p:cNvSpPr/>
            <p:nvPr/>
          </p:nvSpPr>
          <p:spPr>
            <a:xfrm>
              <a:off x="249180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2"/>
            <p:cNvSpPr/>
            <p:nvPr/>
          </p:nvSpPr>
          <p:spPr>
            <a:xfrm>
              <a:off x="249180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2"/>
            <p:cNvSpPr/>
            <p:nvPr/>
          </p:nvSpPr>
          <p:spPr>
            <a:xfrm>
              <a:off x="249180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2"/>
            <p:cNvSpPr/>
            <p:nvPr/>
          </p:nvSpPr>
          <p:spPr>
            <a:xfrm>
              <a:off x="249180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2"/>
            <p:cNvSpPr/>
            <p:nvPr/>
          </p:nvSpPr>
          <p:spPr>
            <a:xfrm>
              <a:off x="249180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2"/>
            <p:cNvSpPr/>
            <p:nvPr/>
          </p:nvSpPr>
          <p:spPr>
            <a:xfrm>
              <a:off x="249180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2"/>
            <p:cNvSpPr/>
            <p:nvPr/>
          </p:nvSpPr>
          <p:spPr>
            <a:xfrm>
              <a:off x="249180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2"/>
            <p:cNvSpPr/>
            <p:nvPr/>
          </p:nvSpPr>
          <p:spPr>
            <a:xfrm>
              <a:off x="249180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2"/>
            <p:cNvSpPr/>
            <p:nvPr/>
          </p:nvSpPr>
          <p:spPr>
            <a:xfrm>
              <a:off x="249180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2"/>
            <p:cNvSpPr/>
            <p:nvPr/>
          </p:nvSpPr>
          <p:spPr>
            <a:xfrm>
              <a:off x="249180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2"/>
            <p:cNvSpPr/>
            <p:nvPr/>
          </p:nvSpPr>
          <p:spPr>
            <a:xfrm>
              <a:off x="249180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2"/>
            <p:cNvSpPr/>
            <p:nvPr/>
          </p:nvSpPr>
          <p:spPr>
            <a:xfrm>
              <a:off x="249180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2"/>
            <p:cNvSpPr/>
            <p:nvPr/>
          </p:nvSpPr>
          <p:spPr>
            <a:xfrm>
              <a:off x="249180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2"/>
            <p:cNvSpPr/>
            <p:nvPr/>
          </p:nvSpPr>
          <p:spPr>
            <a:xfrm>
              <a:off x="249180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2"/>
            <p:cNvSpPr/>
            <p:nvPr/>
          </p:nvSpPr>
          <p:spPr>
            <a:xfrm>
              <a:off x="249180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2"/>
            <p:cNvSpPr/>
            <p:nvPr/>
          </p:nvSpPr>
          <p:spPr>
            <a:xfrm>
              <a:off x="249180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2"/>
            <p:cNvSpPr/>
            <p:nvPr/>
          </p:nvSpPr>
          <p:spPr>
            <a:xfrm>
              <a:off x="249180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2"/>
            <p:cNvSpPr/>
            <p:nvPr/>
          </p:nvSpPr>
          <p:spPr>
            <a:xfrm>
              <a:off x="249180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2"/>
            <p:cNvSpPr/>
            <p:nvPr/>
          </p:nvSpPr>
          <p:spPr>
            <a:xfrm>
              <a:off x="264232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2"/>
            <p:cNvSpPr/>
            <p:nvPr/>
          </p:nvSpPr>
          <p:spPr>
            <a:xfrm>
              <a:off x="264232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2"/>
            <p:cNvSpPr/>
            <p:nvPr/>
          </p:nvSpPr>
          <p:spPr>
            <a:xfrm>
              <a:off x="264232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2"/>
            <p:cNvSpPr/>
            <p:nvPr/>
          </p:nvSpPr>
          <p:spPr>
            <a:xfrm>
              <a:off x="264232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2"/>
            <p:cNvSpPr/>
            <p:nvPr/>
          </p:nvSpPr>
          <p:spPr>
            <a:xfrm>
              <a:off x="264232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2"/>
            <p:cNvSpPr/>
            <p:nvPr/>
          </p:nvSpPr>
          <p:spPr>
            <a:xfrm>
              <a:off x="264232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2"/>
            <p:cNvSpPr/>
            <p:nvPr/>
          </p:nvSpPr>
          <p:spPr>
            <a:xfrm>
              <a:off x="264232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2"/>
            <p:cNvSpPr/>
            <p:nvPr/>
          </p:nvSpPr>
          <p:spPr>
            <a:xfrm>
              <a:off x="264232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2"/>
            <p:cNvSpPr/>
            <p:nvPr/>
          </p:nvSpPr>
          <p:spPr>
            <a:xfrm>
              <a:off x="264232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2"/>
            <p:cNvSpPr/>
            <p:nvPr/>
          </p:nvSpPr>
          <p:spPr>
            <a:xfrm>
              <a:off x="264232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2"/>
            <p:cNvSpPr/>
            <p:nvPr/>
          </p:nvSpPr>
          <p:spPr>
            <a:xfrm>
              <a:off x="264232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2"/>
            <p:cNvSpPr/>
            <p:nvPr/>
          </p:nvSpPr>
          <p:spPr>
            <a:xfrm>
              <a:off x="264232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2"/>
            <p:cNvSpPr/>
            <p:nvPr/>
          </p:nvSpPr>
          <p:spPr>
            <a:xfrm>
              <a:off x="264232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2"/>
            <p:cNvSpPr/>
            <p:nvPr/>
          </p:nvSpPr>
          <p:spPr>
            <a:xfrm>
              <a:off x="264232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2"/>
            <p:cNvSpPr/>
            <p:nvPr/>
          </p:nvSpPr>
          <p:spPr>
            <a:xfrm>
              <a:off x="264232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2"/>
            <p:cNvSpPr/>
            <p:nvPr/>
          </p:nvSpPr>
          <p:spPr>
            <a:xfrm>
              <a:off x="264232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2"/>
            <p:cNvSpPr/>
            <p:nvPr/>
          </p:nvSpPr>
          <p:spPr>
            <a:xfrm>
              <a:off x="264232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2"/>
            <p:cNvSpPr/>
            <p:nvPr/>
          </p:nvSpPr>
          <p:spPr>
            <a:xfrm>
              <a:off x="264232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2"/>
            <p:cNvSpPr/>
            <p:nvPr/>
          </p:nvSpPr>
          <p:spPr>
            <a:xfrm>
              <a:off x="264232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2"/>
            <p:cNvSpPr/>
            <p:nvPr/>
          </p:nvSpPr>
          <p:spPr>
            <a:xfrm>
              <a:off x="264232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2"/>
            <p:cNvSpPr/>
            <p:nvPr/>
          </p:nvSpPr>
          <p:spPr>
            <a:xfrm>
              <a:off x="27928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2"/>
            <p:cNvSpPr/>
            <p:nvPr/>
          </p:nvSpPr>
          <p:spPr>
            <a:xfrm>
              <a:off x="27928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2"/>
            <p:cNvSpPr/>
            <p:nvPr/>
          </p:nvSpPr>
          <p:spPr>
            <a:xfrm>
              <a:off x="27928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2"/>
            <p:cNvSpPr/>
            <p:nvPr/>
          </p:nvSpPr>
          <p:spPr>
            <a:xfrm>
              <a:off x="27928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2"/>
            <p:cNvSpPr/>
            <p:nvPr/>
          </p:nvSpPr>
          <p:spPr>
            <a:xfrm>
              <a:off x="27928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2"/>
            <p:cNvSpPr/>
            <p:nvPr/>
          </p:nvSpPr>
          <p:spPr>
            <a:xfrm>
              <a:off x="27928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2"/>
            <p:cNvSpPr/>
            <p:nvPr/>
          </p:nvSpPr>
          <p:spPr>
            <a:xfrm>
              <a:off x="27928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2"/>
            <p:cNvSpPr/>
            <p:nvPr/>
          </p:nvSpPr>
          <p:spPr>
            <a:xfrm>
              <a:off x="27928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2"/>
            <p:cNvSpPr/>
            <p:nvPr/>
          </p:nvSpPr>
          <p:spPr>
            <a:xfrm>
              <a:off x="27928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2"/>
            <p:cNvSpPr/>
            <p:nvPr/>
          </p:nvSpPr>
          <p:spPr>
            <a:xfrm>
              <a:off x="27928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2"/>
            <p:cNvSpPr/>
            <p:nvPr/>
          </p:nvSpPr>
          <p:spPr>
            <a:xfrm>
              <a:off x="27928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2"/>
            <p:cNvSpPr/>
            <p:nvPr/>
          </p:nvSpPr>
          <p:spPr>
            <a:xfrm>
              <a:off x="27928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2"/>
            <p:cNvSpPr/>
            <p:nvPr/>
          </p:nvSpPr>
          <p:spPr>
            <a:xfrm>
              <a:off x="27928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2"/>
            <p:cNvSpPr/>
            <p:nvPr/>
          </p:nvSpPr>
          <p:spPr>
            <a:xfrm>
              <a:off x="27928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2"/>
            <p:cNvSpPr/>
            <p:nvPr/>
          </p:nvSpPr>
          <p:spPr>
            <a:xfrm>
              <a:off x="27928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2"/>
            <p:cNvSpPr/>
            <p:nvPr/>
          </p:nvSpPr>
          <p:spPr>
            <a:xfrm>
              <a:off x="27928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2"/>
            <p:cNvSpPr/>
            <p:nvPr/>
          </p:nvSpPr>
          <p:spPr>
            <a:xfrm>
              <a:off x="27928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2"/>
            <p:cNvSpPr/>
            <p:nvPr/>
          </p:nvSpPr>
          <p:spPr>
            <a:xfrm>
              <a:off x="27928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2"/>
            <p:cNvSpPr/>
            <p:nvPr/>
          </p:nvSpPr>
          <p:spPr>
            <a:xfrm>
              <a:off x="294332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2"/>
            <p:cNvSpPr/>
            <p:nvPr/>
          </p:nvSpPr>
          <p:spPr>
            <a:xfrm>
              <a:off x="294332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2"/>
            <p:cNvSpPr/>
            <p:nvPr/>
          </p:nvSpPr>
          <p:spPr>
            <a:xfrm>
              <a:off x="294332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2"/>
            <p:cNvSpPr/>
            <p:nvPr/>
          </p:nvSpPr>
          <p:spPr>
            <a:xfrm>
              <a:off x="294332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2"/>
            <p:cNvSpPr/>
            <p:nvPr/>
          </p:nvSpPr>
          <p:spPr>
            <a:xfrm>
              <a:off x="294332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2"/>
            <p:cNvSpPr/>
            <p:nvPr/>
          </p:nvSpPr>
          <p:spPr>
            <a:xfrm>
              <a:off x="294332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2"/>
            <p:cNvSpPr/>
            <p:nvPr/>
          </p:nvSpPr>
          <p:spPr>
            <a:xfrm>
              <a:off x="294332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2"/>
            <p:cNvSpPr/>
            <p:nvPr/>
          </p:nvSpPr>
          <p:spPr>
            <a:xfrm>
              <a:off x="294332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2"/>
            <p:cNvSpPr/>
            <p:nvPr/>
          </p:nvSpPr>
          <p:spPr>
            <a:xfrm>
              <a:off x="294332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2"/>
            <p:cNvSpPr/>
            <p:nvPr/>
          </p:nvSpPr>
          <p:spPr>
            <a:xfrm>
              <a:off x="294332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2"/>
            <p:cNvSpPr/>
            <p:nvPr/>
          </p:nvSpPr>
          <p:spPr>
            <a:xfrm>
              <a:off x="294332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2"/>
            <p:cNvSpPr/>
            <p:nvPr/>
          </p:nvSpPr>
          <p:spPr>
            <a:xfrm>
              <a:off x="294332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2"/>
            <p:cNvSpPr/>
            <p:nvPr/>
          </p:nvSpPr>
          <p:spPr>
            <a:xfrm>
              <a:off x="294332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2"/>
            <p:cNvSpPr/>
            <p:nvPr/>
          </p:nvSpPr>
          <p:spPr>
            <a:xfrm>
              <a:off x="294332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2"/>
            <p:cNvSpPr/>
            <p:nvPr/>
          </p:nvSpPr>
          <p:spPr>
            <a:xfrm>
              <a:off x="294332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2"/>
            <p:cNvSpPr/>
            <p:nvPr/>
          </p:nvSpPr>
          <p:spPr>
            <a:xfrm>
              <a:off x="294332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2"/>
            <p:cNvSpPr/>
            <p:nvPr/>
          </p:nvSpPr>
          <p:spPr>
            <a:xfrm>
              <a:off x="294332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2"/>
            <p:cNvSpPr/>
            <p:nvPr/>
          </p:nvSpPr>
          <p:spPr>
            <a:xfrm>
              <a:off x="294332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2"/>
            <p:cNvSpPr/>
            <p:nvPr/>
          </p:nvSpPr>
          <p:spPr>
            <a:xfrm>
              <a:off x="3093850"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2"/>
            <p:cNvSpPr/>
            <p:nvPr/>
          </p:nvSpPr>
          <p:spPr>
            <a:xfrm>
              <a:off x="3093850"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2"/>
            <p:cNvSpPr/>
            <p:nvPr/>
          </p:nvSpPr>
          <p:spPr>
            <a:xfrm>
              <a:off x="3093850"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2"/>
            <p:cNvSpPr/>
            <p:nvPr/>
          </p:nvSpPr>
          <p:spPr>
            <a:xfrm>
              <a:off x="3093850"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2"/>
            <p:cNvSpPr/>
            <p:nvPr/>
          </p:nvSpPr>
          <p:spPr>
            <a:xfrm>
              <a:off x="3093850"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2"/>
            <p:cNvSpPr/>
            <p:nvPr/>
          </p:nvSpPr>
          <p:spPr>
            <a:xfrm>
              <a:off x="3093850"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2"/>
            <p:cNvSpPr/>
            <p:nvPr/>
          </p:nvSpPr>
          <p:spPr>
            <a:xfrm>
              <a:off x="3093850"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2"/>
            <p:cNvSpPr/>
            <p:nvPr/>
          </p:nvSpPr>
          <p:spPr>
            <a:xfrm>
              <a:off x="309385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2"/>
            <p:cNvSpPr/>
            <p:nvPr/>
          </p:nvSpPr>
          <p:spPr>
            <a:xfrm>
              <a:off x="3093850"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2"/>
            <p:cNvSpPr/>
            <p:nvPr/>
          </p:nvSpPr>
          <p:spPr>
            <a:xfrm>
              <a:off x="324435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2"/>
            <p:cNvSpPr/>
            <p:nvPr/>
          </p:nvSpPr>
          <p:spPr>
            <a:xfrm>
              <a:off x="324435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2"/>
            <p:cNvSpPr/>
            <p:nvPr/>
          </p:nvSpPr>
          <p:spPr>
            <a:xfrm>
              <a:off x="324435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2"/>
            <p:cNvSpPr/>
            <p:nvPr/>
          </p:nvSpPr>
          <p:spPr>
            <a:xfrm>
              <a:off x="324435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2"/>
            <p:cNvSpPr/>
            <p:nvPr/>
          </p:nvSpPr>
          <p:spPr>
            <a:xfrm>
              <a:off x="324435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2"/>
            <p:cNvSpPr/>
            <p:nvPr/>
          </p:nvSpPr>
          <p:spPr>
            <a:xfrm>
              <a:off x="324435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2"/>
            <p:cNvSpPr/>
            <p:nvPr/>
          </p:nvSpPr>
          <p:spPr>
            <a:xfrm>
              <a:off x="324435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2"/>
            <p:cNvSpPr/>
            <p:nvPr/>
          </p:nvSpPr>
          <p:spPr>
            <a:xfrm>
              <a:off x="324435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2"/>
            <p:cNvSpPr/>
            <p:nvPr/>
          </p:nvSpPr>
          <p:spPr>
            <a:xfrm>
              <a:off x="339487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2"/>
            <p:cNvSpPr/>
            <p:nvPr/>
          </p:nvSpPr>
          <p:spPr>
            <a:xfrm>
              <a:off x="339487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2"/>
            <p:cNvSpPr/>
            <p:nvPr/>
          </p:nvSpPr>
          <p:spPr>
            <a:xfrm>
              <a:off x="339487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2"/>
            <p:cNvSpPr/>
            <p:nvPr/>
          </p:nvSpPr>
          <p:spPr>
            <a:xfrm>
              <a:off x="339487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2"/>
            <p:cNvSpPr/>
            <p:nvPr/>
          </p:nvSpPr>
          <p:spPr>
            <a:xfrm>
              <a:off x="339487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2"/>
            <p:cNvSpPr/>
            <p:nvPr/>
          </p:nvSpPr>
          <p:spPr>
            <a:xfrm>
              <a:off x="339487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2"/>
            <p:cNvSpPr/>
            <p:nvPr/>
          </p:nvSpPr>
          <p:spPr>
            <a:xfrm>
              <a:off x="354537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2"/>
            <p:cNvSpPr/>
            <p:nvPr/>
          </p:nvSpPr>
          <p:spPr>
            <a:xfrm>
              <a:off x="354537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2"/>
            <p:cNvSpPr/>
            <p:nvPr/>
          </p:nvSpPr>
          <p:spPr>
            <a:xfrm>
              <a:off x="354537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2" name="Google Shape;422;p2"/>
          <p:cNvGrpSpPr/>
          <p:nvPr/>
        </p:nvGrpSpPr>
        <p:grpSpPr>
          <a:xfrm rot="10800000">
            <a:off x="6367294" y="28698"/>
            <a:ext cx="2309820" cy="5086302"/>
            <a:chOff x="1287725" y="238125"/>
            <a:chExt cx="2379050" cy="5238750"/>
          </a:xfrm>
        </p:grpSpPr>
        <p:sp>
          <p:nvSpPr>
            <p:cNvPr id="423" name="Google Shape;423;p2"/>
            <p:cNvSpPr/>
            <p:nvPr/>
          </p:nvSpPr>
          <p:spPr>
            <a:xfrm>
              <a:off x="1287725"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2"/>
            <p:cNvSpPr/>
            <p:nvPr/>
          </p:nvSpPr>
          <p:spPr>
            <a:xfrm>
              <a:off x="128772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2"/>
            <p:cNvSpPr/>
            <p:nvPr/>
          </p:nvSpPr>
          <p:spPr>
            <a:xfrm>
              <a:off x="1287725"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2"/>
            <p:cNvSpPr/>
            <p:nvPr/>
          </p:nvSpPr>
          <p:spPr>
            <a:xfrm>
              <a:off x="128772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2"/>
            <p:cNvSpPr/>
            <p:nvPr/>
          </p:nvSpPr>
          <p:spPr>
            <a:xfrm>
              <a:off x="1287725"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2"/>
            <p:cNvSpPr/>
            <p:nvPr/>
          </p:nvSpPr>
          <p:spPr>
            <a:xfrm>
              <a:off x="128772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2"/>
            <p:cNvSpPr/>
            <p:nvPr/>
          </p:nvSpPr>
          <p:spPr>
            <a:xfrm>
              <a:off x="128772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2"/>
            <p:cNvSpPr/>
            <p:nvPr/>
          </p:nvSpPr>
          <p:spPr>
            <a:xfrm>
              <a:off x="128772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2"/>
            <p:cNvSpPr/>
            <p:nvPr/>
          </p:nvSpPr>
          <p:spPr>
            <a:xfrm>
              <a:off x="1287725"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2"/>
            <p:cNvSpPr/>
            <p:nvPr/>
          </p:nvSpPr>
          <p:spPr>
            <a:xfrm>
              <a:off x="128772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2"/>
            <p:cNvSpPr/>
            <p:nvPr/>
          </p:nvSpPr>
          <p:spPr>
            <a:xfrm>
              <a:off x="128772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2"/>
            <p:cNvSpPr/>
            <p:nvPr/>
          </p:nvSpPr>
          <p:spPr>
            <a:xfrm>
              <a:off x="128772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2"/>
            <p:cNvSpPr/>
            <p:nvPr/>
          </p:nvSpPr>
          <p:spPr>
            <a:xfrm>
              <a:off x="1287725"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2"/>
            <p:cNvSpPr/>
            <p:nvPr/>
          </p:nvSpPr>
          <p:spPr>
            <a:xfrm>
              <a:off x="128772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
            <p:cNvSpPr/>
            <p:nvPr/>
          </p:nvSpPr>
          <p:spPr>
            <a:xfrm>
              <a:off x="128772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
            <p:cNvSpPr/>
            <p:nvPr/>
          </p:nvSpPr>
          <p:spPr>
            <a:xfrm>
              <a:off x="1438225"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2"/>
            <p:cNvSpPr/>
            <p:nvPr/>
          </p:nvSpPr>
          <p:spPr>
            <a:xfrm>
              <a:off x="14382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
            <p:cNvSpPr/>
            <p:nvPr/>
          </p:nvSpPr>
          <p:spPr>
            <a:xfrm>
              <a:off x="14382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
            <p:cNvSpPr/>
            <p:nvPr/>
          </p:nvSpPr>
          <p:spPr>
            <a:xfrm>
              <a:off x="14382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2"/>
            <p:cNvSpPr/>
            <p:nvPr/>
          </p:nvSpPr>
          <p:spPr>
            <a:xfrm>
              <a:off x="158875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2"/>
            <p:cNvSpPr/>
            <p:nvPr/>
          </p:nvSpPr>
          <p:spPr>
            <a:xfrm>
              <a:off x="158875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2"/>
            <p:cNvSpPr/>
            <p:nvPr/>
          </p:nvSpPr>
          <p:spPr>
            <a:xfrm>
              <a:off x="158875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2"/>
            <p:cNvSpPr/>
            <p:nvPr/>
          </p:nvSpPr>
          <p:spPr>
            <a:xfrm>
              <a:off x="158875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2"/>
            <p:cNvSpPr/>
            <p:nvPr/>
          </p:nvSpPr>
          <p:spPr>
            <a:xfrm>
              <a:off x="158875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
            <p:cNvSpPr/>
            <p:nvPr/>
          </p:nvSpPr>
          <p:spPr>
            <a:xfrm>
              <a:off x="158875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2"/>
            <p:cNvSpPr/>
            <p:nvPr/>
          </p:nvSpPr>
          <p:spPr>
            <a:xfrm>
              <a:off x="158875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2"/>
            <p:cNvSpPr/>
            <p:nvPr/>
          </p:nvSpPr>
          <p:spPr>
            <a:xfrm>
              <a:off x="158875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2"/>
            <p:cNvSpPr/>
            <p:nvPr/>
          </p:nvSpPr>
          <p:spPr>
            <a:xfrm>
              <a:off x="158875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2"/>
            <p:cNvSpPr/>
            <p:nvPr/>
          </p:nvSpPr>
          <p:spPr>
            <a:xfrm>
              <a:off x="158875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2"/>
            <p:cNvSpPr/>
            <p:nvPr/>
          </p:nvSpPr>
          <p:spPr>
            <a:xfrm>
              <a:off x="173925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
            <p:cNvSpPr/>
            <p:nvPr/>
          </p:nvSpPr>
          <p:spPr>
            <a:xfrm>
              <a:off x="173925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2"/>
            <p:cNvSpPr/>
            <p:nvPr/>
          </p:nvSpPr>
          <p:spPr>
            <a:xfrm>
              <a:off x="173925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2"/>
            <p:cNvSpPr/>
            <p:nvPr/>
          </p:nvSpPr>
          <p:spPr>
            <a:xfrm>
              <a:off x="173925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2"/>
            <p:cNvSpPr/>
            <p:nvPr/>
          </p:nvSpPr>
          <p:spPr>
            <a:xfrm>
              <a:off x="173925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2"/>
            <p:cNvSpPr/>
            <p:nvPr/>
          </p:nvSpPr>
          <p:spPr>
            <a:xfrm>
              <a:off x="173925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2"/>
            <p:cNvSpPr/>
            <p:nvPr/>
          </p:nvSpPr>
          <p:spPr>
            <a:xfrm>
              <a:off x="173925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
            <p:cNvSpPr/>
            <p:nvPr/>
          </p:nvSpPr>
          <p:spPr>
            <a:xfrm>
              <a:off x="173925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
            <p:cNvSpPr/>
            <p:nvPr/>
          </p:nvSpPr>
          <p:spPr>
            <a:xfrm>
              <a:off x="173925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2"/>
            <p:cNvSpPr/>
            <p:nvPr/>
          </p:nvSpPr>
          <p:spPr>
            <a:xfrm>
              <a:off x="173925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2"/>
            <p:cNvSpPr/>
            <p:nvPr/>
          </p:nvSpPr>
          <p:spPr>
            <a:xfrm>
              <a:off x="173925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2"/>
            <p:cNvSpPr/>
            <p:nvPr/>
          </p:nvSpPr>
          <p:spPr>
            <a:xfrm>
              <a:off x="173925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2"/>
            <p:cNvSpPr/>
            <p:nvPr/>
          </p:nvSpPr>
          <p:spPr>
            <a:xfrm>
              <a:off x="173925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2"/>
            <p:cNvSpPr/>
            <p:nvPr/>
          </p:nvSpPr>
          <p:spPr>
            <a:xfrm>
              <a:off x="1739250"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2"/>
            <p:cNvSpPr/>
            <p:nvPr/>
          </p:nvSpPr>
          <p:spPr>
            <a:xfrm>
              <a:off x="173925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2"/>
            <p:cNvSpPr/>
            <p:nvPr/>
          </p:nvSpPr>
          <p:spPr>
            <a:xfrm>
              <a:off x="173925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2"/>
            <p:cNvSpPr/>
            <p:nvPr/>
          </p:nvSpPr>
          <p:spPr>
            <a:xfrm>
              <a:off x="173925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2"/>
            <p:cNvSpPr/>
            <p:nvPr/>
          </p:nvSpPr>
          <p:spPr>
            <a:xfrm>
              <a:off x="188975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2"/>
            <p:cNvSpPr/>
            <p:nvPr/>
          </p:nvSpPr>
          <p:spPr>
            <a:xfrm>
              <a:off x="188975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2"/>
            <p:cNvSpPr/>
            <p:nvPr/>
          </p:nvSpPr>
          <p:spPr>
            <a:xfrm>
              <a:off x="188975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2"/>
            <p:cNvSpPr/>
            <p:nvPr/>
          </p:nvSpPr>
          <p:spPr>
            <a:xfrm>
              <a:off x="188975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2"/>
            <p:cNvSpPr/>
            <p:nvPr/>
          </p:nvSpPr>
          <p:spPr>
            <a:xfrm>
              <a:off x="188975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2"/>
            <p:cNvSpPr/>
            <p:nvPr/>
          </p:nvSpPr>
          <p:spPr>
            <a:xfrm>
              <a:off x="188975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2"/>
            <p:cNvSpPr/>
            <p:nvPr/>
          </p:nvSpPr>
          <p:spPr>
            <a:xfrm>
              <a:off x="188975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2"/>
            <p:cNvSpPr/>
            <p:nvPr/>
          </p:nvSpPr>
          <p:spPr>
            <a:xfrm>
              <a:off x="188975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2"/>
            <p:cNvSpPr/>
            <p:nvPr/>
          </p:nvSpPr>
          <p:spPr>
            <a:xfrm>
              <a:off x="188975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2"/>
            <p:cNvSpPr/>
            <p:nvPr/>
          </p:nvSpPr>
          <p:spPr>
            <a:xfrm>
              <a:off x="188975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2"/>
            <p:cNvSpPr/>
            <p:nvPr/>
          </p:nvSpPr>
          <p:spPr>
            <a:xfrm>
              <a:off x="188975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2"/>
            <p:cNvSpPr/>
            <p:nvPr/>
          </p:nvSpPr>
          <p:spPr>
            <a:xfrm>
              <a:off x="2040275"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2"/>
            <p:cNvSpPr/>
            <p:nvPr/>
          </p:nvSpPr>
          <p:spPr>
            <a:xfrm>
              <a:off x="2040275"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2"/>
            <p:cNvSpPr/>
            <p:nvPr/>
          </p:nvSpPr>
          <p:spPr>
            <a:xfrm>
              <a:off x="2040275"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2"/>
            <p:cNvSpPr/>
            <p:nvPr/>
          </p:nvSpPr>
          <p:spPr>
            <a:xfrm>
              <a:off x="2040275"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2"/>
            <p:cNvSpPr/>
            <p:nvPr/>
          </p:nvSpPr>
          <p:spPr>
            <a:xfrm>
              <a:off x="2040275"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2"/>
            <p:cNvSpPr/>
            <p:nvPr/>
          </p:nvSpPr>
          <p:spPr>
            <a:xfrm>
              <a:off x="2040275"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2"/>
            <p:cNvSpPr/>
            <p:nvPr/>
          </p:nvSpPr>
          <p:spPr>
            <a:xfrm>
              <a:off x="2040275"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2"/>
            <p:cNvSpPr/>
            <p:nvPr/>
          </p:nvSpPr>
          <p:spPr>
            <a:xfrm>
              <a:off x="2040275"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2"/>
            <p:cNvSpPr/>
            <p:nvPr/>
          </p:nvSpPr>
          <p:spPr>
            <a:xfrm>
              <a:off x="2040275"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2"/>
            <p:cNvSpPr/>
            <p:nvPr/>
          </p:nvSpPr>
          <p:spPr>
            <a:xfrm>
              <a:off x="2040275"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2"/>
            <p:cNvSpPr/>
            <p:nvPr/>
          </p:nvSpPr>
          <p:spPr>
            <a:xfrm>
              <a:off x="2040275"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2"/>
            <p:cNvSpPr/>
            <p:nvPr/>
          </p:nvSpPr>
          <p:spPr>
            <a:xfrm>
              <a:off x="2040275"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2"/>
            <p:cNvSpPr/>
            <p:nvPr/>
          </p:nvSpPr>
          <p:spPr>
            <a:xfrm>
              <a:off x="2040275"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2"/>
            <p:cNvSpPr/>
            <p:nvPr/>
          </p:nvSpPr>
          <p:spPr>
            <a:xfrm>
              <a:off x="219077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
            <p:cNvSpPr/>
            <p:nvPr/>
          </p:nvSpPr>
          <p:spPr>
            <a:xfrm>
              <a:off x="219077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2"/>
            <p:cNvSpPr/>
            <p:nvPr/>
          </p:nvSpPr>
          <p:spPr>
            <a:xfrm>
              <a:off x="219077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2"/>
            <p:cNvSpPr/>
            <p:nvPr/>
          </p:nvSpPr>
          <p:spPr>
            <a:xfrm>
              <a:off x="219077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2"/>
            <p:cNvSpPr/>
            <p:nvPr/>
          </p:nvSpPr>
          <p:spPr>
            <a:xfrm>
              <a:off x="219077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2"/>
            <p:cNvSpPr/>
            <p:nvPr/>
          </p:nvSpPr>
          <p:spPr>
            <a:xfrm>
              <a:off x="2190775"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2"/>
            <p:cNvSpPr/>
            <p:nvPr/>
          </p:nvSpPr>
          <p:spPr>
            <a:xfrm>
              <a:off x="219077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2"/>
            <p:cNvSpPr/>
            <p:nvPr/>
          </p:nvSpPr>
          <p:spPr>
            <a:xfrm>
              <a:off x="219077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2"/>
            <p:cNvSpPr/>
            <p:nvPr/>
          </p:nvSpPr>
          <p:spPr>
            <a:xfrm>
              <a:off x="2190775"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2"/>
            <p:cNvSpPr/>
            <p:nvPr/>
          </p:nvSpPr>
          <p:spPr>
            <a:xfrm>
              <a:off x="234130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2"/>
            <p:cNvSpPr/>
            <p:nvPr/>
          </p:nvSpPr>
          <p:spPr>
            <a:xfrm>
              <a:off x="234130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2"/>
            <p:cNvSpPr/>
            <p:nvPr/>
          </p:nvSpPr>
          <p:spPr>
            <a:xfrm>
              <a:off x="234130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2"/>
            <p:cNvSpPr/>
            <p:nvPr/>
          </p:nvSpPr>
          <p:spPr>
            <a:xfrm>
              <a:off x="234130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2"/>
            <p:cNvSpPr/>
            <p:nvPr/>
          </p:nvSpPr>
          <p:spPr>
            <a:xfrm>
              <a:off x="234130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2"/>
            <p:cNvSpPr/>
            <p:nvPr/>
          </p:nvSpPr>
          <p:spPr>
            <a:xfrm>
              <a:off x="234130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2"/>
            <p:cNvSpPr/>
            <p:nvPr/>
          </p:nvSpPr>
          <p:spPr>
            <a:xfrm>
              <a:off x="234130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2"/>
            <p:cNvSpPr/>
            <p:nvPr/>
          </p:nvSpPr>
          <p:spPr>
            <a:xfrm>
              <a:off x="234130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2"/>
            <p:cNvSpPr/>
            <p:nvPr/>
          </p:nvSpPr>
          <p:spPr>
            <a:xfrm>
              <a:off x="249180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2"/>
            <p:cNvSpPr/>
            <p:nvPr/>
          </p:nvSpPr>
          <p:spPr>
            <a:xfrm>
              <a:off x="249180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2"/>
            <p:cNvSpPr/>
            <p:nvPr/>
          </p:nvSpPr>
          <p:spPr>
            <a:xfrm>
              <a:off x="249180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2"/>
            <p:cNvSpPr/>
            <p:nvPr/>
          </p:nvSpPr>
          <p:spPr>
            <a:xfrm>
              <a:off x="249180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2"/>
            <p:cNvSpPr/>
            <p:nvPr/>
          </p:nvSpPr>
          <p:spPr>
            <a:xfrm>
              <a:off x="249180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2"/>
            <p:cNvSpPr/>
            <p:nvPr/>
          </p:nvSpPr>
          <p:spPr>
            <a:xfrm>
              <a:off x="264232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2"/>
            <p:cNvSpPr/>
            <p:nvPr/>
          </p:nvSpPr>
          <p:spPr>
            <a:xfrm>
              <a:off x="264232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2"/>
            <p:cNvSpPr/>
            <p:nvPr/>
          </p:nvSpPr>
          <p:spPr>
            <a:xfrm>
              <a:off x="264232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2"/>
            <p:cNvSpPr/>
            <p:nvPr/>
          </p:nvSpPr>
          <p:spPr>
            <a:xfrm>
              <a:off x="264232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2"/>
            <p:cNvSpPr/>
            <p:nvPr/>
          </p:nvSpPr>
          <p:spPr>
            <a:xfrm>
              <a:off x="264232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2"/>
            <p:cNvSpPr/>
            <p:nvPr/>
          </p:nvSpPr>
          <p:spPr>
            <a:xfrm>
              <a:off x="27928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2"/>
            <p:cNvSpPr/>
            <p:nvPr/>
          </p:nvSpPr>
          <p:spPr>
            <a:xfrm>
              <a:off x="294332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2"/>
            <p:cNvSpPr/>
            <p:nvPr/>
          </p:nvSpPr>
          <p:spPr>
            <a:xfrm>
              <a:off x="294332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2"/>
            <p:cNvSpPr/>
            <p:nvPr/>
          </p:nvSpPr>
          <p:spPr>
            <a:xfrm>
              <a:off x="3093850"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2"/>
            <p:cNvSpPr/>
            <p:nvPr/>
          </p:nvSpPr>
          <p:spPr>
            <a:xfrm>
              <a:off x="339487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2"/>
            <p:cNvSpPr/>
            <p:nvPr/>
          </p:nvSpPr>
          <p:spPr>
            <a:xfrm>
              <a:off x="354537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1841"/>
        <p:cNvGrpSpPr/>
        <p:nvPr/>
      </p:nvGrpSpPr>
      <p:grpSpPr>
        <a:xfrm>
          <a:off x="0" y="0"/>
          <a:ext cx="0" cy="0"/>
          <a:chOff x="0" y="0"/>
          <a:chExt cx="0" cy="0"/>
        </a:xfrm>
      </p:grpSpPr>
      <p:sp>
        <p:nvSpPr>
          <p:cNvPr id="1842" name="Google Shape;1842;p6"/>
          <p:cNvSpPr txBox="1">
            <a:spLocks noGrp="1"/>
          </p:cNvSpPr>
          <p:nvPr>
            <p:ph type="title"/>
          </p:nvPr>
        </p:nvSpPr>
        <p:spPr>
          <a:xfrm>
            <a:off x="718300" y="739375"/>
            <a:ext cx="6761100" cy="8574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1843" name="Google Shape;1843;p6"/>
          <p:cNvSpPr txBox="1">
            <a:spLocks noGrp="1"/>
          </p:cNvSpPr>
          <p:nvPr>
            <p:ph type="body" idx="1"/>
          </p:nvPr>
        </p:nvSpPr>
        <p:spPr>
          <a:xfrm>
            <a:off x="718300" y="1762650"/>
            <a:ext cx="3242400" cy="30870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sz="1800"/>
            </a:lvl4pPr>
            <a:lvl5pPr marL="2286000" lvl="4" indent="-342900">
              <a:spcBef>
                <a:spcPts val="0"/>
              </a:spcBef>
              <a:spcAft>
                <a:spcPts val="0"/>
              </a:spcAft>
              <a:buSzPts val="1800"/>
              <a:buChar char="▫"/>
              <a:defRPr sz="1800"/>
            </a:lvl5pPr>
            <a:lvl6pPr marL="2743200" lvl="5" indent="-342900">
              <a:spcBef>
                <a:spcPts val="0"/>
              </a:spcBef>
              <a:spcAft>
                <a:spcPts val="0"/>
              </a:spcAft>
              <a:buSzPts val="1800"/>
              <a:buChar char="▫"/>
              <a:defRPr sz="1800"/>
            </a:lvl6pPr>
            <a:lvl7pPr marL="3200400" lvl="6" indent="-342900">
              <a:spcBef>
                <a:spcPts val="0"/>
              </a:spcBef>
              <a:spcAft>
                <a:spcPts val="0"/>
              </a:spcAft>
              <a:buSzPts val="1800"/>
              <a:buChar char="●"/>
              <a:defRPr sz="1800"/>
            </a:lvl7pPr>
            <a:lvl8pPr marL="3657600" lvl="7" indent="-342900">
              <a:spcBef>
                <a:spcPts val="0"/>
              </a:spcBef>
              <a:spcAft>
                <a:spcPts val="0"/>
              </a:spcAft>
              <a:buSzPts val="1800"/>
              <a:buChar char="○"/>
              <a:defRPr sz="1800"/>
            </a:lvl8pPr>
            <a:lvl9pPr marL="4114800" lvl="8" indent="-342900">
              <a:spcBef>
                <a:spcPts val="0"/>
              </a:spcBef>
              <a:spcAft>
                <a:spcPts val="0"/>
              </a:spcAft>
              <a:buSzPts val="1800"/>
              <a:buChar char="■"/>
              <a:defRPr sz="1800"/>
            </a:lvl9pPr>
          </a:lstStyle>
          <a:p>
            <a:endParaRPr/>
          </a:p>
        </p:txBody>
      </p:sp>
      <p:sp>
        <p:nvSpPr>
          <p:cNvPr id="1844" name="Google Shape;1844;p6"/>
          <p:cNvSpPr txBox="1">
            <a:spLocks noGrp="1"/>
          </p:cNvSpPr>
          <p:nvPr>
            <p:ph type="body" idx="2"/>
          </p:nvPr>
        </p:nvSpPr>
        <p:spPr>
          <a:xfrm>
            <a:off x="4156071" y="1762650"/>
            <a:ext cx="3242400" cy="30870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sz="1800"/>
            </a:lvl4pPr>
            <a:lvl5pPr marL="2286000" lvl="4" indent="-342900">
              <a:spcBef>
                <a:spcPts val="0"/>
              </a:spcBef>
              <a:spcAft>
                <a:spcPts val="0"/>
              </a:spcAft>
              <a:buSzPts val="1800"/>
              <a:buChar char="▫"/>
              <a:defRPr sz="1800"/>
            </a:lvl5pPr>
            <a:lvl6pPr marL="2743200" lvl="5" indent="-342900">
              <a:spcBef>
                <a:spcPts val="0"/>
              </a:spcBef>
              <a:spcAft>
                <a:spcPts val="0"/>
              </a:spcAft>
              <a:buSzPts val="1800"/>
              <a:buChar char="▫"/>
              <a:defRPr sz="1800"/>
            </a:lvl6pPr>
            <a:lvl7pPr marL="3200400" lvl="6" indent="-342900">
              <a:spcBef>
                <a:spcPts val="0"/>
              </a:spcBef>
              <a:spcAft>
                <a:spcPts val="0"/>
              </a:spcAft>
              <a:buSzPts val="1800"/>
              <a:buChar char="●"/>
              <a:defRPr sz="1800"/>
            </a:lvl7pPr>
            <a:lvl8pPr marL="3657600" lvl="7" indent="-342900">
              <a:spcBef>
                <a:spcPts val="0"/>
              </a:spcBef>
              <a:spcAft>
                <a:spcPts val="0"/>
              </a:spcAft>
              <a:buSzPts val="1800"/>
              <a:buChar char="○"/>
              <a:defRPr sz="1800"/>
            </a:lvl8pPr>
            <a:lvl9pPr marL="4114800" lvl="8" indent="-342900">
              <a:spcBef>
                <a:spcPts val="0"/>
              </a:spcBef>
              <a:spcAft>
                <a:spcPts val="0"/>
              </a:spcAft>
              <a:buSzPts val="1800"/>
              <a:buChar char="■"/>
              <a:defRPr sz="1800"/>
            </a:lvl9pPr>
          </a:lstStyle>
          <a:p>
            <a:endParaRPr/>
          </a:p>
        </p:txBody>
      </p:sp>
      <p:sp>
        <p:nvSpPr>
          <p:cNvPr id="1845" name="Google Shape;1845;p6"/>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grpSp>
        <p:nvGrpSpPr>
          <p:cNvPr id="1846" name="Google Shape;1846;p6"/>
          <p:cNvGrpSpPr/>
          <p:nvPr/>
        </p:nvGrpSpPr>
        <p:grpSpPr>
          <a:xfrm rot="10800000">
            <a:off x="8851487" y="28707"/>
            <a:ext cx="264012" cy="5086302"/>
            <a:chOff x="5307800" y="238125"/>
            <a:chExt cx="271925" cy="5238750"/>
          </a:xfrm>
        </p:grpSpPr>
        <p:sp>
          <p:nvSpPr>
            <p:cNvPr id="1847" name="Google Shape;1847;p6"/>
            <p:cNvSpPr/>
            <p:nvPr/>
          </p:nvSpPr>
          <p:spPr>
            <a:xfrm>
              <a:off x="530780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8" name="Google Shape;1848;p6"/>
            <p:cNvSpPr/>
            <p:nvPr/>
          </p:nvSpPr>
          <p:spPr>
            <a:xfrm>
              <a:off x="530780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9" name="Google Shape;1849;p6"/>
            <p:cNvSpPr/>
            <p:nvPr/>
          </p:nvSpPr>
          <p:spPr>
            <a:xfrm>
              <a:off x="530780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0" name="Google Shape;1850;p6"/>
            <p:cNvSpPr/>
            <p:nvPr/>
          </p:nvSpPr>
          <p:spPr>
            <a:xfrm>
              <a:off x="530780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1" name="Google Shape;1851;p6"/>
            <p:cNvSpPr/>
            <p:nvPr/>
          </p:nvSpPr>
          <p:spPr>
            <a:xfrm>
              <a:off x="530780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2" name="Google Shape;1852;p6"/>
            <p:cNvSpPr/>
            <p:nvPr/>
          </p:nvSpPr>
          <p:spPr>
            <a:xfrm>
              <a:off x="530780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3" name="Google Shape;1853;p6"/>
            <p:cNvSpPr/>
            <p:nvPr/>
          </p:nvSpPr>
          <p:spPr>
            <a:xfrm>
              <a:off x="530780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4" name="Google Shape;1854;p6"/>
            <p:cNvSpPr/>
            <p:nvPr/>
          </p:nvSpPr>
          <p:spPr>
            <a:xfrm>
              <a:off x="530780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5" name="Google Shape;1855;p6"/>
            <p:cNvSpPr/>
            <p:nvPr/>
          </p:nvSpPr>
          <p:spPr>
            <a:xfrm>
              <a:off x="530780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1856;p6"/>
            <p:cNvSpPr/>
            <p:nvPr/>
          </p:nvSpPr>
          <p:spPr>
            <a:xfrm>
              <a:off x="530780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1857;p6"/>
            <p:cNvSpPr/>
            <p:nvPr/>
          </p:nvSpPr>
          <p:spPr>
            <a:xfrm>
              <a:off x="530780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1858;p6"/>
            <p:cNvSpPr/>
            <p:nvPr/>
          </p:nvSpPr>
          <p:spPr>
            <a:xfrm>
              <a:off x="530780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1859;p6"/>
            <p:cNvSpPr/>
            <p:nvPr/>
          </p:nvSpPr>
          <p:spPr>
            <a:xfrm>
              <a:off x="530780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1860;p6"/>
            <p:cNvSpPr/>
            <p:nvPr/>
          </p:nvSpPr>
          <p:spPr>
            <a:xfrm>
              <a:off x="530780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1861;p6"/>
            <p:cNvSpPr/>
            <p:nvPr/>
          </p:nvSpPr>
          <p:spPr>
            <a:xfrm>
              <a:off x="530780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1862;p6"/>
            <p:cNvSpPr/>
            <p:nvPr/>
          </p:nvSpPr>
          <p:spPr>
            <a:xfrm>
              <a:off x="530780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1863;p6"/>
            <p:cNvSpPr/>
            <p:nvPr/>
          </p:nvSpPr>
          <p:spPr>
            <a:xfrm>
              <a:off x="530780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1864;p6"/>
            <p:cNvSpPr/>
            <p:nvPr/>
          </p:nvSpPr>
          <p:spPr>
            <a:xfrm>
              <a:off x="530780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1865;p6"/>
            <p:cNvSpPr/>
            <p:nvPr/>
          </p:nvSpPr>
          <p:spPr>
            <a:xfrm>
              <a:off x="530780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 name="Google Shape;1866;p6"/>
            <p:cNvSpPr/>
            <p:nvPr/>
          </p:nvSpPr>
          <p:spPr>
            <a:xfrm>
              <a:off x="530780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 name="Google Shape;1867;p6"/>
            <p:cNvSpPr/>
            <p:nvPr/>
          </p:nvSpPr>
          <p:spPr>
            <a:xfrm>
              <a:off x="530780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1868;p6"/>
            <p:cNvSpPr/>
            <p:nvPr/>
          </p:nvSpPr>
          <p:spPr>
            <a:xfrm>
              <a:off x="530780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1869;p6"/>
            <p:cNvSpPr/>
            <p:nvPr/>
          </p:nvSpPr>
          <p:spPr>
            <a:xfrm>
              <a:off x="530780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1870;p6"/>
            <p:cNvSpPr/>
            <p:nvPr/>
          </p:nvSpPr>
          <p:spPr>
            <a:xfrm>
              <a:off x="530780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1871;p6"/>
            <p:cNvSpPr/>
            <p:nvPr/>
          </p:nvSpPr>
          <p:spPr>
            <a:xfrm>
              <a:off x="530780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 name="Google Shape;1872;p6"/>
            <p:cNvSpPr/>
            <p:nvPr/>
          </p:nvSpPr>
          <p:spPr>
            <a:xfrm>
              <a:off x="530780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3" name="Google Shape;1873;p6"/>
            <p:cNvSpPr/>
            <p:nvPr/>
          </p:nvSpPr>
          <p:spPr>
            <a:xfrm>
              <a:off x="530780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4" name="Google Shape;1874;p6"/>
            <p:cNvSpPr/>
            <p:nvPr/>
          </p:nvSpPr>
          <p:spPr>
            <a:xfrm>
              <a:off x="530780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 name="Google Shape;1875;p6"/>
            <p:cNvSpPr/>
            <p:nvPr/>
          </p:nvSpPr>
          <p:spPr>
            <a:xfrm>
              <a:off x="530780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1876;p6"/>
            <p:cNvSpPr/>
            <p:nvPr/>
          </p:nvSpPr>
          <p:spPr>
            <a:xfrm>
              <a:off x="530780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1877;p6"/>
            <p:cNvSpPr/>
            <p:nvPr/>
          </p:nvSpPr>
          <p:spPr>
            <a:xfrm>
              <a:off x="530780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8" name="Google Shape;1878;p6"/>
            <p:cNvSpPr/>
            <p:nvPr/>
          </p:nvSpPr>
          <p:spPr>
            <a:xfrm>
              <a:off x="530780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9" name="Google Shape;1879;p6"/>
            <p:cNvSpPr/>
            <p:nvPr/>
          </p:nvSpPr>
          <p:spPr>
            <a:xfrm>
              <a:off x="530780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0" name="Google Shape;1880;p6"/>
            <p:cNvSpPr/>
            <p:nvPr/>
          </p:nvSpPr>
          <p:spPr>
            <a:xfrm>
              <a:off x="530780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1" name="Google Shape;1881;p6"/>
            <p:cNvSpPr/>
            <p:nvPr/>
          </p:nvSpPr>
          <p:spPr>
            <a:xfrm>
              <a:off x="530780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2" name="Google Shape;1882;p6"/>
            <p:cNvSpPr/>
            <p:nvPr/>
          </p:nvSpPr>
          <p:spPr>
            <a:xfrm>
              <a:off x="5458325"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3" name="Google Shape;1883;p6"/>
            <p:cNvSpPr/>
            <p:nvPr/>
          </p:nvSpPr>
          <p:spPr>
            <a:xfrm>
              <a:off x="5458325"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4" name="Google Shape;1884;p6"/>
            <p:cNvSpPr/>
            <p:nvPr/>
          </p:nvSpPr>
          <p:spPr>
            <a:xfrm>
              <a:off x="5458325"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5" name="Google Shape;1885;p6"/>
            <p:cNvSpPr/>
            <p:nvPr/>
          </p:nvSpPr>
          <p:spPr>
            <a:xfrm>
              <a:off x="5458325"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6" name="Google Shape;1886;p6"/>
            <p:cNvSpPr/>
            <p:nvPr/>
          </p:nvSpPr>
          <p:spPr>
            <a:xfrm>
              <a:off x="5458325"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7" name="Google Shape;1887;p6"/>
            <p:cNvSpPr/>
            <p:nvPr/>
          </p:nvSpPr>
          <p:spPr>
            <a:xfrm>
              <a:off x="5458325"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8" name="Google Shape;1888;p6"/>
            <p:cNvSpPr/>
            <p:nvPr/>
          </p:nvSpPr>
          <p:spPr>
            <a:xfrm>
              <a:off x="5458325"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9" name="Google Shape;1889;p6"/>
            <p:cNvSpPr/>
            <p:nvPr/>
          </p:nvSpPr>
          <p:spPr>
            <a:xfrm>
              <a:off x="5458325"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0" name="Google Shape;1890;p6"/>
            <p:cNvSpPr/>
            <p:nvPr/>
          </p:nvSpPr>
          <p:spPr>
            <a:xfrm>
              <a:off x="5458325"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1" name="Google Shape;1891;p6"/>
            <p:cNvSpPr/>
            <p:nvPr/>
          </p:nvSpPr>
          <p:spPr>
            <a:xfrm>
              <a:off x="5458325"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2" name="Google Shape;1892;p6"/>
            <p:cNvSpPr/>
            <p:nvPr/>
          </p:nvSpPr>
          <p:spPr>
            <a:xfrm>
              <a:off x="5458325"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3" name="Google Shape;1893;p6"/>
            <p:cNvSpPr/>
            <p:nvPr/>
          </p:nvSpPr>
          <p:spPr>
            <a:xfrm>
              <a:off x="5458325"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4" name="Google Shape;1894;p6"/>
            <p:cNvSpPr/>
            <p:nvPr/>
          </p:nvSpPr>
          <p:spPr>
            <a:xfrm>
              <a:off x="5458325"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5" name="Google Shape;1895;p6"/>
            <p:cNvSpPr/>
            <p:nvPr/>
          </p:nvSpPr>
          <p:spPr>
            <a:xfrm>
              <a:off x="5458325"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6" name="Google Shape;1896;p6"/>
            <p:cNvSpPr/>
            <p:nvPr/>
          </p:nvSpPr>
          <p:spPr>
            <a:xfrm>
              <a:off x="5458325"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7" name="Google Shape;1897;p6"/>
            <p:cNvSpPr/>
            <p:nvPr/>
          </p:nvSpPr>
          <p:spPr>
            <a:xfrm>
              <a:off x="5458325"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8" name="Google Shape;1898;p6"/>
            <p:cNvSpPr/>
            <p:nvPr/>
          </p:nvSpPr>
          <p:spPr>
            <a:xfrm>
              <a:off x="5458325"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9" name="Google Shape;1899;p6"/>
            <p:cNvSpPr/>
            <p:nvPr/>
          </p:nvSpPr>
          <p:spPr>
            <a:xfrm>
              <a:off x="5458325"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0" name="Google Shape;1900;p6"/>
            <p:cNvSpPr/>
            <p:nvPr/>
          </p:nvSpPr>
          <p:spPr>
            <a:xfrm>
              <a:off x="5458325"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1" name="Google Shape;1901;p6"/>
            <p:cNvSpPr/>
            <p:nvPr/>
          </p:nvSpPr>
          <p:spPr>
            <a:xfrm>
              <a:off x="5458325"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2" name="Google Shape;1902;p6"/>
            <p:cNvSpPr/>
            <p:nvPr/>
          </p:nvSpPr>
          <p:spPr>
            <a:xfrm>
              <a:off x="5458325"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3" name="Google Shape;1903;p6"/>
            <p:cNvSpPr/>
            <p:nvPr/>
          </p:nvSpPr>
          <p:spPr>
            <a:xfrm>
              <a:off x="5458325"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04" name="Google Shape;1904;p6"/>
          <p:cNvGrpSpPr/>
          <p:nvPr/>
        </p:nvGrpSpPr>
        <p:grpSpPr>
          <a:xfrm rot="10800000">
            <a:off x="7828571" y="28707"/>
            <a:ext cx="1140783" cy="5086302"/>
            <a:chOff x="5458325" y="238125"/>
            <a:chExt cx="1174975" cy="5238750"/>
          </a:xfrm>
        </p:grpSpPr>
        <p:sp>
          <p:nvSpPr>
            <p:cNvPr id="1905" name="Google Shape;1905;p6"/>
            <p:cNvSpPr/>
            <p:nvPr/>
          </p:nvSpPr>
          <p:spPr>
            <a:xfrm>
              <a:off x="5458325"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6" name="Google Shape;1906;p6"/>
            <p:cNvSpPr/>
            <p:nvPr/>
          </p:nvSpPr>
          <p:spPr>
            <a:xfrm>
              <a:off x="5458325"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7" name="Google Shape;1907;p6"/>
            <p:cNvSpPr/>
            <p:nvPr/>
          </p:nvSpPr>
          <p:spPr>
            <a:xfrm>
              <a:off x="5458325"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8" name="Google Shape;1908;p6"/>
            <p:cNvSpPr/>
            <p:nvPr/>
          </p:nvSpPr>
          <p:spPr>
            <a:xfrm>
              <a:off x="5458325"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9" name="Google Shape;1909;p6"/>
            <p:cNvSpPr/>
            <p:nvPr/>
          </p:nvSpPr>
          <p:spPr>
            <a:xfrm>
              <a:off x="5458325"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0" name="Google Shape;1910;p6"/>
            <p:cNvSpPr/>
            <p:nvPr/>
          </p:nvSpPr>
          <p:spPr>
            <a:xfrm>
              <a:off x="5458325"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 name="Google Shape;1911;p6"/>
            <p:cNvSpPr/>
            <p:nvPr/>
          </p:nvSpPr>
          <p:spPr>
            <a:xfrm>
              <a:off x="5458325"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2" name="Google Shape;1912;p6"/>
            <p:cNvSpPr/>
            <p:nvPr/>
          </p:nvSpPr>
          <p:spPr>
            <a:xfrm>
              <a:off x="5458325"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3" name="Google Shape;1913;p6"/>
            <p:cNvSpPr/>
            <p:nvPr/>
          </p:nvSpPr>
          <p:spPr>
            <a:xfrm>
              <a:off x="5458325"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 name="Google Shape;1914;p6"/>
            <p:cNvSpPr/>
            <p:nvPr/>
          </p:nvSpPr>
          <p:spPr>
            <a:xfrm>
              <a:off x="5458325"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5" name="Google Shape;1915;p6"/>
            <p:cNvSpPr/>
            <p:nvPr/>
          </p:nvSpPr>
          <p:spPr>
            <a:xfrm>
              <a:off x="5458325"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6" name="Google Shape;1916;p6"/>
            <p:cNvSpPr/>
            <p:nvPr/>
          </p:nvSpPr>
          <p:spPr>
            <a:xfrm>
              <a:off x="5458325"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7" name="Google Shape;1917;p6"/>
            <p:cNvSpPr/>
            <p:nvPr/>
          </p:nvSpPr>
          <p:spPr>
            <a:xfrm>
              <a:off x="5458325"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8" name="Google Shape;1918;p6"/>
            <p:cNvSpPr/>
            <p:nvPr/>
          </p:nvSpPr>
          <p:spPr>
            <a:xfrm>
              <a:off x="56088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9" name="Google Shape;1919;p6"/>
            <p:cNvSpPr/>
            <p:nvPr/>
          </p:nvSpPr>
          <p:spPr>
            <a:xfrm>
              <a:off x="560882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0" name="Google Shape;1920;p6"/>
            <p:cNvSpPr/>
            <p:nvPr/>
          </p:nvSpPr>
          <p:spPr>
            <a:xfrm>
              <a:off x="56088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1" name="Google Shape;1921;p6"/>
            <p:cNvSpPr/>
            <p:nvPr/>
          </p:nvSpPr>
          <p:spPr>
            <a:xfrm>
              <a:off x="5608825"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2" name="Google Shape;1922;p6"/>
            <p:cNvSpPr/>
            <p:nvPr/>
          </p:nvSpPr>
          <p:spPr>
            <a:xfrm>
              <a:off x="56088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3" name="Google Shape;1923;p6"/>
            <p:cNvSpPr/>
            <p:nvPr/>
          </p:nvSpPr>
          <p:spPr>
            <a:xfrm>
              <a:off x="560882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4" name="Google Shape;1924;p6"/>
            <p:cNvSpPr/>
            <p:nvPr/>
          </p:nvSpPr>
          <p:spPr>
            <a:xfrm>
              <a:off x="560882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5" name="Google Shape;1925;p6"/>
            <p:cNvSpPr/>
            <p:nvPr/>
          </p:nvSpPr>
          <p:spPr>
            <a:xfrm>
              <a:off x="56088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6" name="Google Shape;1926;p6"/>
            <p:cNvSpPr/>
            <p:nvPr/>
          </p:nvSpPr>
          <p:spPr>
            <a:xfrm>
              <a:off x="56088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7" name="Google Shape;1927;p6"/>
            <p:cNvSpPr/>
            <p:nvPr/>
          </p:nvSpPr>
          <p:spPr>
            <a:xfrm>
              <a:off x="5608825"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8" name="Google Shape;1928;p6"/>
            <p:cNvSpPr/>
            <p:nvPr/>
          </p:nvSpPr>
          <p:spPr>
            <a:xfrm>
              <a:off x="560882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9" name="Google Shape;1929;p6"/>
            <p:cNvSpPr/>
            <p:nvPr/>
          </p:nvSpPr>
          <p:spPr>
            <a:xfrm>
              <a:off x="560882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0" name="Google Shape;1930;p6"/>
            <p:cNvSpPr/>
            <p:nvPr/>
          </p:nvSpPr>
          <p:spPr>
            <a:xfrm>
              <a:off x="56088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1" name="Google Shape;1931;p6"/>
            <p:cNvSpPr/>
            <p:nvPr/>
          </p:nvSpPr>
          <p:spPr>
            <a:xfrm>
              <a:off x="560882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2" name="Google Shape;1932;p6"/>
            <p:cNvSpPr/>
            <p:nvPr/>
          </p:nvSpPr>
          <p:spPr>
            <a:xfrm>
              <a:off x="56088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3" name="Google Shape;1933;p6"/>
            <p:cNvSpPr/>
            <p:nvPr/>
          </p:nvSpPr>
          <p:spPr>
            <a:xfrm>
              <a:off x="56088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4" name="Google Shape;1934;p6"/>
            <p:cNvSpPr/>
            <p:nvPr/>
          </p:nvSpPr>
          <p:spPr>
            <a:xfrm>
              <a:off x="56088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5" name="Google Shape;1935;p6"/>
            <p:cNvSpPr/>
            <p:nvPr/>
          </p:nvSpPr>
          <p:spPr>
            <a:xfrm>
              <a:off x="560882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6" name="Google Shape;1936;p6"/>
            <p:cNvSpPr/>
            <p:nvPr/>
          </p:nvSpPr>
          <p:spPr>
            <a:xfrm>
              <a:off x="560882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7" name="Google Shape;1937;p6"/>
            <p:cNvSpPr/>
            <p:nvPr/>
          </p:nvSpPr>
          <p:spPr>
            <a:xfrm>
              <a:off x="56088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8" name="Google Shape;1938;p6"/>
            <p:cNvSpPr/>
            <p:nvPr/>
          </p:nvSpPr>
          <p:spPr>
            <a:xfrm>
              <a:off x="56088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9" name="Google Shape;1939;p6"/>
            <p:cNvSpPr/>
            <p:nvPr/>
          </p:nvSpPr>
          <p:spPr>
            <a:xfrm>
              <a:off x="56088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0" name="Google Shape;1940;p6"/>
            <p:cNvSpPr/>
            <p:nvPr/>
          </p:nvSpPr>
          <p:spPr>
            <a:xfrm>
              <a:off x="560882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1" name="Google Shape;1941;p6"/>
            <p:cNvSpPr/>
            <p:nvPr/>
          </p:nvSpPr>
          <p:spPr>
            <a:xfrm>
              <a:off x="56088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2" name="Google Shape;1942;p6"/>
            <p:cNvSpPr/>
            <p:nvPr/>
          </p:nvSpPr>
          <p:spPr>
            <a:xfrm>
              <a:off x="560882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3" name="Google Shape;1943;p6"/>
            <p:cNvSpPr/>
            <p:nvPr/>
          </p:nvSpPr>
          <p:spPr>
            <a:xfrm>
              <a:off x="560882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4" name="Google Shape;1944;p6"/>
            <p:cNvSpPr/>
            <p:nvPr/>
          </p:nvSpPr>
          <p:spPr>
            <a:xfrm>
              <a:off x="5608825"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5" name="Google Shape;1945;p6"/>
            <p:cNvSpPr/>
            <p:nvPr/>
          </p:nvSpPr>
          <p:spPr>
            <a:xfrm>
              <a:off x="56088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6" name="Google Shape;1946;p6"/>
            <p:cNvSpPr/>
            <p:nvPr/>
          </p:nvSpPr>
          <p:spPr>
            <a:xfrm>
              <a:off x="560882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7" name="Google Shape;1947;p6"/>
            <p:cNvSpPr/>
            <p:nvPr/>
          </p:nvSpPr>
          <p:spPr>
            <a:xfrm>
              <a:off x="56088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8" name="Google Shape;1948;p6"/>
            <p:cNvSpPr/>
            <p:nvPr/>
          </p:nvSpPr>
          <p:spPr>
            <a:xfrm>
              <a:off x="56088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9" name="Google Shape;1949;p6"/>
            <p:cNvSpPr/>
            <p:nvPr/>
          </p:nvSpPr>
          <p:spPr>
            <a:xfrm>
              <a:off x="575935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0" name="Google Shape;1950;p6"/>
            <p:cNvSpPr/>
            <p:nvPr/>
          </p:nvSpPr>
          <p:spPr>
            <a:xfrm>
              <a:off x="575935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1" name="Google Shape;1951;p6"/>
            <p:cNvSpPr/>
            <p:nvPr/>
          </p:nvSpPr>
          <p:spPr>
            <a:xfrm>
              <a:off x="575935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2" name="Google Shape;1952;p6"/>
            <p:cNvSpPr/>
            <p:nvPr/>
          </p:nvSpPr>
          <p:spPr>
            <a:xfrm>
              <a:off x="575935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3" name="Google Shape;1953;p6"/>
            <p:cNvSpPr/>
            <p:nvPr/>
          </p:nvSpPr>
          <p:spPr>
            <a:xfrm>
              <a:off x="575935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4" name="Google Shape;1954;p6"/>
            <p:cNvSpPr/>
            <p:nvPr/>
          </p:nvSpPr>
          <p:spPr>
            <a:xfrm>
              <a:off x="575935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5" name="Google Shape;1955;p6"/>
            <p:cNvSpPr/>
            <p:nvPr/>
          </p:nvSpPr>
          <p:spPr>
            <a:xfrm>
              <a:off x="575935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6" name="Google Shape;1956;p6"/>
            <p:cNvSpPr/>
            <p:nvPr/>
          </p:nvSpPr>
          <p:spPr>
            <a:xfrm>
              <a:off x="575935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7" name="Google Shape;1957;p6"/>
            <p:cNvSpPr/>
            <p:nvPr/>
          </p:nvSpPr>
          <p:spPr>
            <a:xfrm>
              <a:off x="575935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8" name="Google Shape;1958;p6"/>
            <p:cNvSpPr/>
            <p:nvPr/>
          </p:nvSpPr>
          <p:spPr>
            <a:xfrm>
              <a:off x="575935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9" name="Google Shape;1959;p6"/>
            <p:cNvSpPr/>
            <p:nvPr/>
          </p:nvSpPr>
          <p:spPr>
            <a:xfrm>
              <a:off x="575935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0" name="Google Shape;1960;p6"/>
            <p:cNvSpPr/>
            <p:nvPr/>
          </p:nvSpPr>
          <p:spPr>
            <a:xfrm>
              <a:off x="590985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1" name="Google Shape;1961;p6"/>
            <p:cNvSpPr/>
            <p:nvPr/>
          </p:nvSpPr>
          <p:spPr>
            <a:xfrm>
              <a:off x="590985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2" name="Google Shape;1962;p6"/>
            <p:cNvSpPr/>
            <p:nvPr/>
          </p:nvSpPr>
          <p:spPr>
            <a:xfrm>
              <a:off x="590985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3" name="Google Shape;1963;p6"/>
            <p:cNvSpPr/>
            <p:nvPr/>
          </p:nvSpPr>
          <p:spPr>
            <a:xfrm>
              <a:off x="6060375"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4" name="Google Shape;1964;p6"/>
            <p:cNvSpPr/>
            <p:nvPr/>
          </p:nvSpPr>
          <p:spPr>
            <a:xfrm>
              <a:off x="621087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5" name="Google Shape;1965;p6"/>
            <p:cNvSpPr/>
            <p:nvPr/>
          </p:nvSpPr>
          <p:spPr>
            <a:xfrm>
              <a:off x="621087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6" name="Google Shape;1966;p6"/>
            <p:cNvSpPr/>
            <p:nvPr/>
          </p:nvSpPr>
          <p:spPr>
            <a:xfrm>
              <a:off x="6511900"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67" name="Google Shape;1967;p6"/>
          <p:cNvGrpSpPr/>
          <p:nvPr/>
        </p:nvGrpSpPr>
        <p:grpSpPr>
          <a:xfrm rot="10800000">
            <a:off x="7682451" y="28707"/>
            <a:ext cx="994639" cy="4940182"/>
            <a:chOff x="5759350" y="388625"/>
            <a:chExt cx="1024450" cy="5088250"/>
          </a:xfrm>
        </p:grpSpPr>
        <p:sp>
          <p:nvSpPr>
            <p:cNvPr id="1968" name="Google Shape;1968;p6"/>
            <p:cNvSpPr/>
            <p:nvPr/>
          </p:nvSpPr>
          <p:spPr>
            <a:xfrm>
              <a:off x="575935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9" name="Google Shape;1969;p6"/>
            <p:cNvSpPr/>
            <p:nvPr/>
          </p:nvSpPr>
          <p:spPr>
            <a:xfrm>
              <a:off x="575935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0" name="Google Shape;1970;p6"/>
            <p:cNvSpPr/>
            <p:nvPr/>
          </p:nvSpPr>
          <p:spPr>
            <a:xfrm>
              <a:off x="575935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1" name="Google Shape;1971;p6"/>
            <p:cNvSpPr/>
            <p:nvPr/>
          </p:nvSpPr>
          <p:spPr>
            <a:xfrm>
              <a:off x="575935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2" name="Google Shape;1972;p6"/>
            <p:cNvSpPr/>
            <p:nvPr/>
          </p:nvSpPr>
          <p:spPr>
            <a:xfrm>
              <a:off x="575935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3" name="Google Shape;1973;p6"/>
            <p:cNvSpPr/>
            <p:nvPr/>
          </p:nvSpPr>
          <p:spPr>
            <a:xfrm>
              <a:off x="575935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4" name="Google Shape;1974;p6"/>
            <p:cNvSpPr/>
            <p:nvPr/>
          </p:nvSpPr>
          <p:spPr>
            <a:xfrm>
              <a:off x="575935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5" name="Google Shape;1975;p6"/>
            <p:cNvSpPr/>
            <p:nvPr/>
          </p:nvSpPr>
          <p:spPr>
            <a:xfrm>
              <a:off x="590985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6" name="Google Shape;1976;p6"/>
            <p:cNvSpPr/>
            <p:nvPr/>
          </p:nvSpPr>
          <p:spPr>
            <a:xfrm>
              <a:off x="590985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7" name="Google Shape;1977;p6"/>
            <p:cNvSpPr/>
            <p:nvPr/>
          </p:nvSpPr>
          <p:spPr>
            <a:xfrm>
              <a:off x="590985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8" name="Google Shape;1978;p6"/>
            <p:cNvSpPr/>
            <p:nvPr/>
          </p:nvSpPr>
          <p:spPr>
            <a:xfrm>
              <a:off x="590985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9" name="Google Shape;1979;p6"/>
            <p:cNvSpPr/>
            <p:nvPr/>
          </p:nvSpPr>
          <p:spPr>
            <a:xfrm>
              <a:off x="590985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0" name="Google Shape;1980;p6"/>
            <p:cNvSpPr/>
            <p:nvPr/>
          </p:nvSpPr>
          <p:spPr>
            <a:xfrm>
              <a:off x="590985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1" name="Google Shape;1981;p6"/>
            <p:cNvSpPr/>
            <p:nvPr/>
          </p:nvSpPr>
          <p:spPr>
            <a:xfrm>
              <a:off x="590985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2" name="Google Shape;1982;p6"/>
            <p:cNvSpPr/>
            <p:nvPr/>
          </p:nvSpPr>
          <p:spPr>
            <a:xfrm>
              <a:off x="590985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3" name="Google Shape;1983;p6"/>
            <p:cNvSpPr/>
            <p:nvPr/>
          </p:nvSpPr>
          <p:spPr>
            <a:xfrm>
              <a:off x="590985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4" name="Google Shape;1984;p6"/>
            <p:cNvSpPr/>
            <p:nvPr/>
          </p:nvSpPr>
          <p:spPr>
            <a:xfrm>
              <a:off x="590985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5" name="Google Shape;1985;p6"/>
            <p:cNvSpPr/>
            <p:nvPr/>
          </p:nvSpPr>
          <p:spPr>
            <a:xfrm>
              <a:off x="590985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6" name="Google Shape;1986;p6"/>
            <p:cNvSpPr/>
            <p:nvPr/>
          </p:nvSpPr>
          <p:spPr>
            <a:xfrm>
              <a:off x="590985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7" name="Google Shape;1987;p6"/>
            <p:cNvSpPr/>
            <p:nvPr/>
          </p:nvSpPr>
          <p:spPr>
            <a:xfrm>
              <a:off x="590985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8" name="Google Shape;1988;p6"/>
            <p:cNvSpPr/>
            <p:nvPr/>
          </p:nvSpPr>
          <p:spPr>
            <a:xfrm>
              <a:off x="590985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9" name="Google Shape;1989;p6"/>
            <p:cNvSpPr/>
            <p:nvPr/>
          </p:nvSpPr>
          <p:spPr>
            <a:xfrm>
              <a:off x="590985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 name="Google Shape;1990;p6"/>
            <p:cNvSpPr/>
            <p:nvPr/>
          </p:nvSpPr>
          <p:spPr>
            <a:xfrm>
              <a:off x="5909850"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1" name="Google Shape;1991;p6"/>
            <p:cNvSpPr/>
            <p:nvPr/>
          </p:nvSpPr>
          <p:spPr>
            <a:xfrm>
              <a:off x="590985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2" name="Google Shape;1992;p6"/>
            <p:cNvSpPr/>
            <p:nvPr/>
          </p:nvSpPr>
          <p:spPr>
            <a:xfrm>
              <a:off x="590985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3" name="Google Shape;1993;p6"/>
            <p:cNvSpPr/>
            <p:nvPr/>
          </p:nvSpPr>
          <p:spPr>
            <a:xfrm>
              <a:off x="5909850"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4" name="Google Shape;1994;p6"/>
            <p:cNvSpPr/>
            <p:nvPr/>
          </p:nvSpPr>
          <p:spPr>
            <a:xfrm>
              <a:off x="606037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5" name="Google Shape;1995;p6"/>
            <p:cNvSpPr/>
            <p:nvPr/>
          </p:nvSpPr>
          <p:spPr>
            <a:xfrm>
              <a:off x="606037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6" name="Google Shape;1996;p6"/>
            <p:cNvSpPr/>
            <p:nvPr/>
          </p:nvSpPr>
          <p:spPr>
            <a:xfrm>
              <a:off x="606037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7" name="Google Shape;1997;p6"/>
            <p:cNvSpPr/>
            <p:nvPr/>
          </p:nvSpPr>
          <p:spPr>
            <a:xfrm>
              <a:off x="606037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8" name="Google Shape;1998;p6"/>
            <p:cNvSpPr/>
            <p:nvPr/>
          </p:nvSpPr>
          <p:spPr>
            <a:xfrm>
              <a:off x="6060375"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9" name="Google Shape;1999;p6"/>
            <p:cNvSpPr/>
            <p:nvPr/>
          </p:nvSpPr>
          <p:spPr>
            <a:xfrm>
              <a:off x="606037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0" name="Google Shape;2000;p6"/>
            <p:cNvSpPr/>
            <p:nvPr/>
          </p:nvSpPr>
          <p:spPr>
            <a:xfrm>
              <a:off x="6060375"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1" name="Google Shape;2001;p6"/>
            <p:cNvSpPr/>
            <p:nvPr/>
          </p:nvSpPr>
          <p:spPr>
            <a:xfrm>
              <a:off x="606037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2" name="Google Shape;2002;p6"/>
            <p:cNvSpPr/>
            <p:nvPr/>
          </p:nvSpPr>
          <p:spPr>
            <a:xfrm>
              <a:off x="606037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3" name="Google Shape;2003;p6"/>
            <p:cNvSpPr/>
            <p:nvPr/>
          </p:nvSpPr>
          <p:spPr>
            <a:xfrm>
              <a:off x="606037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4" name="Google Shape;2004;p6"/>
            <p:cNvSpPr/>
            <p:nvPr/>
          </p:nvSpPr>
          <p:spPr>
            <a:xfrm>
              <a:off x="606037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5" name="Google Shape;2005;p6"/>
            <p:cNvSpPr/>
            <p:nvPr/>
          </p:nvSpPr>
          <p:spPr>
            <a:xfrm>
              <a:off x="606037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6" name="Google Shape;2006;p6"/>
            <p:cNvSpPr/>
            <p:nvPr/>
          </p:nvSpPr>
          <p:spPr>
            <a:xfrm>
              <a:off x="6060375"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7" name="Google Shape;2007;p6"/>
            <p:cNvSpPr/>
            <p:nvPr/>
          </p:nvSpPr>
          <p:spPr>
            <a:xfrm>
              <a:off x="606037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8" name="Google Shape;2008;p6"/>
            <p:cNvSpPr/>
            <p:nvPr/>
          </p:nvSpPr>
          <p:spPr>
            <a:xfrm>
              <a:off x="606037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9" name="Google Shape;2009;p6"/>
            <p:cNvSpPr/>
            <p:nvPr/>
          </p:nvSpPr>
          <p:spPr>
            <a:xfrm>
              <a:off x="606037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0" name="Google Shape;2010;p6"/>
            <p:cNvSpPr/>
            <p:nvPr/>
          </p:nvSpPr>
          <p:spPr>
            <a:xfrm>
              <a:off x="606037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1" name="Google Shape;2011;p6"/>
            <p:cNvSpPr/>
            <p:nvPr/>
          </p:nvSpPr>
          <p:spPr>
            <a:xfrm>
              <a:off x="606037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2" name="Google Shape;2012;p6"/>
            <p:cNvSpPr/>
            <p:nvPr/>
          </p:nvSpPr>
          <p:spPr>
            <a:xfrm>
              <a:off x="606037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3" name="Google Shape;2013;p6"/>
            <p:cNvSpPr/>
            <p:nvPr/>
          </p:nvSpPr>
          <p:spPr>
            <a:xfrm>
              <a:off x="606037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4" name="Google Shape;2014;p6"/>
            <p:cNvSpPr/>
            <p:nvPr/>
          </p:nvSpPr>
          <p:spPr>
            <a:xfrm>
              <a:off x="606037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5" name="Google Shape;2015;p6"/>
            <p:cNvSpPr/>
            <p:nvPr/>
          </p:nvSpPr>
          <p:spPr>
            <a:xfrm>
              <a:off x="606037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6" name="Google Shape;2016;p6"/>
            <p:cNvSpPr/>
            <p:nvPr/>
          </p:nvSpPr>
          <p:spPr>
            <a:xfrm>
              <a:off x="606037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7" name="Google Shape;2017;p6"/>
            <p:cNvSpPr/>
            <p:nvPr/>
          </p:nvSpPr>
          <p:spPr>
            <a:xfrm>
              <a:off x="606037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8" name="Google Shape;2018;p6"/>
            <p:cNvSpPr/>
            <p:nvPr/>
          </p:nvSpPr>
          <p:spPr>
            <a:xfrm>
              <a:off x="606037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9" name="Google Shape;2019;p6"/>
            <p:cNvSpPr/>
            <p:nvPr/>
          </p:nvSpPr>
          <p:spPr>
            <a:xfrm>
              <a:off x="6060375"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0" name="Google Shape;2020;p6"/>
            <p:cNvSpPr/>
            <p:nvPr/>
          </p:nvSpPr>
          <p:spPr>
            <a:xfrm>
              <a:off x="621087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1" name="Google Shape;2021;p6"/>
            <p:cNvSpPr/>
            <p:nvPr/>
          </p:nvSpPr>
          <p:spPr>
            <a:xfrm>
              <a:off x="621087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2" name="Google Shape;2022;p6"/>
            <p:cNvSpPr/>
            <p:nvPr/>
          </p:nvSpPr>
          <p:spPr>
            <a:xfrm>
              <a:off x="621087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3" name="Google Shape;2023;p6"/>
            <p:cNvSpPr/>
            <p:nvPr/>
          </p:nvSpPr>
          <p:spPr>
            <a:xfrm>
              <a:off x="621087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4" name="Google Shape;2024;p6"/>
            <p:cNvSpPr/>
            <p:nvPr/>
          </p:nvSpPr>
          <p:spPr>
            <a:xfrm>
              <a:off x="621087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5" name="Google Shape;2025;p6"/>
            <p:cNvSpPr/>
            <p:nvPr/>
          </p:nvSpPr>
          <p:spPr>
            <a:xfrm>
              <a:off x="621087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6" name="Google Shape;2026;p6"/>
            <p:cNvSpPr/>
            <p:nvPr/>
          </p:nvSpPr>
          <p:spPr>
            <a:xfrm>
              <a:off x="621087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7" name="Google Shape;2027;p6"/>
            <p:cNvSpPr/>
            <p:nvPr/>
          </p:nvSpPr>
          <p:spPr>
            <a:xfrm>
              <a:off x="621087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8" name="Google Shape;2028;p6"/>
            <p:cNvSpPr/>
            <p:nvPr/>
          </p:nvSpPr>
          <p:spPr>
            <a:xfrm>
              <a:off x="621087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9" name="Google Shape;2029;p6"/>
            <p:cNvSpPr/>
            <p:nvPr/>
          </p:nvSpPr>
          <p:spPr>
            <a:xfrm>
              <a:off x="621087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0" name="Google Shape;2030;p6"/>
            <p:cNvSpPr/>
            <p:nvPr/>
          </p:nvSpPr>
          <p:spPr>
            <a:xfrm>
              <a:off x="621087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1" name="Google Shape;2031;p6"/>
            <p:cNvSpPr/>
            <p:nvPr/>
          </p:nvSpPr>
          <p:spPr>
            <a:xfrm>
              <a:off x="621087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2" name="Google Shape;2032;p6"/>
            <p:cNvSpPr/>
            <p:nvPr/>
          </p:nvSpPr>
          <p:spPr>
            <a:xfrm>
              <a:off x="621087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3" name="Google Shape;2033;p6"/>
            <p:cNvSpPr/>
            <p:nvPr/>
          </p:nvSpPr>
          <p:spPr>
            <a:xfrm>
              <a:off x="621087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4" name="Google Shape;2034;p6"/>
            <p:cNvSpPr/>
            <p:nvPr/>
          </p:nvSpPr>
          <p:spPr>
            <a:xfrm>
              <a:off x="621087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5" name="Google Shape;2035;p6"/>
            <p:cNvSpPr/>
            <p:nvPr/>
          </p:nvSpPr>
          <p:spPr>
            <a:xfrm>
              <a:off x="621087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6" name="Google Shape;2036;p6"/>
            <p:cNvSpPr/>
            <p:nvPr/>
          </p:nvSpPr>
          <p:spPr>
            <a:xfrm>
              <a:off x="621087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7" name="Google Shape;2037;p6"/>
            <p:cNvSpPr/>
            <p:nvPr/>
          </p:nvSpPr>
          <p:spPr>
            <a:xfrm>
              <a:off x="621087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8" name="Google Shape;2038;p6"/>
            <p:cNvSpPr/>
            <p:nvPr/>
          </p:nvSpPr>
          <p:spPr>
            <a:xfrm>
              <a:off x="621087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9" name="Google Shape;2039;p6"/>
            <p:cNvSpPr/>
            <p:nvPr/>
          </p:nvSpPr>
          <p:spPr>
            <a:xfrm>
              <a:off x="621087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0" name="Google Shape;2040;p6"/>
            <p:cNvSpPr/>
            <p:nvPr/>
          </p:nvSpPr>
          <p:spPr>
            <a:xfrm>
              <a:off x="636137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1" name="Google Shape;2041;p6"/>
            <p:cNvSpPr/>
            <p:nvPr/>
          </p:nvSpPr>
          <p:spPr>
            <a:xfrm>
              <a:off x="636137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2" name="Google Shape;2042;p6"/>
            <p:cNvSpPr/>
            <p:nvPr/>
          </p:nvSpPr>
          <p:spPr>
            <a:xfrm>
              <a:off x="636137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3" name="Google Shape;2043;p6"/>
            <p:cNvSpPr/>
            <p:nvPr/>
          </p:nvSpPr>
          <p:spPr>
            <a:xfrm>
              <a:off x="636137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4" name="Google Shape;2044;p6"/>
            <p:cNvSpPr/>
            <p:nvPr/>
          </p:nvSpPr>
          <p:spPr>
            <a:xfrm>
              <a:off x="636137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5" name="Google Shape;2045;p6"/>
            <p:cNvSpPr/>
            <p:nvPr/>
          </p:nvSpPr>
          <p:spPr>
            <a:xfrm>
              <a:off x="636137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6" name="Google Shape;2046;p6"/>
            <p:cNvSpPr/>
            <p:nvPr/>
          </p:nvSpPr>
          <p:spPr>
            <a:xfrm>
              <a:off x="636137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7" name="Google Shape;2047;p6"/>
            <p:cNvSpPr/>
            <p:nvPr/>
          </p:nvSpPr>
          <p:spPr>
            <a:xfrm>
              <a:off x="636137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8" name="Google Shape;2048;p6"/>
            <p:cNvSpPr/>
            <p:nvPr/>
          </p:nvSpPr>
          <p:spPr>
            <a:xfrm>
              <a:off x="636137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9" name="Google Shape;2049;p6"/>
            <p:cNvSpPr/>
            <p:nvPr/>
          </p:nvSpPr>
          <p:spPr>
            <a:xfrm>
              <a:off x="636137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0" name="Google Shape;2050;p6"/>
            <p:cNvSpPr/>
            <p:nvPr/>
          </p:nvSpPr>
          <p:spPr>
            <a:xfrm>
              <a:off x="636137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1" name="Google Shape;2051;p6"/>
            <p:cNvSpPr/>
            <p:nvPr/>
          </p:nvSpPr>
          <p:spPr>
            <a:xfrm>
              <a:off x="636137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2" name="Google Shape;2052;p6"/>
            <p:cNvSpPr/>
            <p:nvPr/>
          </p:nvSpPr>
          <p:spPr>
            <a:xfrm>
              <a:off x="636137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3" name="Google Shape;2053;p6"/>
            <p:cNvSpPr/>
            <p:nvPr/>
          </p:nvSpPr>
          <p:spPr>
            <a:xfrm>
              <a:off x="636137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4" name="Google Shape;2054;p6"/>
            <p:cNvSpPr/>
            <p:nvPr/>
          </p:nvSpPr>
          <p:spPr>
            <a:xfrm>
              <a:off x="636137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5" name="Google Shape;2055;p6"/>
            <p:cNvSpPr/>
            <p:nvPr/>
          </p:nvSpPr>
          <p:spPr>
            <a:xfrm>
              <a:off x="636137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6" name="Google Shape;2056;p6"/>
            <p:cNvSpPr/>
            <p:nvPr/>
          </p:nvSpPr>
          <p:spPr>
            <a:xfrm>
              <a:off x="636137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7" name="Google Shape;2057;p6"/>
            <p:cNvSpPr/>
            <p:nvPr/>
          </p:nvSpPr>
          <p:spPr>
            <a:xfrm>
              <a:off x="636137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8" name="Google Shape;2058;p6"/>
            <p:cNvSpPr/>
            <p:nvPr/>
          </p:nvSpPr>
          <p:spPr>
            <a:xfrm>
              <a:off x="6511900"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9" name="Google Shape;2059;p6"/>
            <p:cNvSpPr/>
            <p:nvPr/>
          </p:nvSpPr>
          <p:spPr>
            <a:xfrm>
              <a:off x="6511900"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0" name="Google Shape;2060;p6"/>
            <p:cNvSpPr/>
            <p:nvPr/>
          </p:nvSpPr>
          <p:spPr>
            <a:xfrm>
              <a:off x="6511900"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1" name="Google Shape;2061;p6"/>
            <p:cNvSpPr/>
            <p:nvPr/>
          </p:nvSpPr>
          <p:spPr>
            <a:xfrm>
              <a:off x="6511900"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2" name="Google Shape;2062;p6"/>
            <p:cNvSpPr/>
            <p:nvPr/>
          </p:nvSpPr>
          <p:spPr>
            <a:xfrm>
              <a:off x="6511900"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3" name="Google Shape;2063;p6"/>
            <p:cNvSpPr/>
            <p:nvPr/>
          </p:nvSpPr>
          <p:spPr>
            <a:xfrm>
              <a:off x="651190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4" name="Google Shape;2064;p6"/>
            <p:cNvSpPr/>
            <p:nvPr/>
          </p:nvSpPr>
          <p:spPr>
            <a:xfrm>
              <a:off x="6511900"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5" name="Google Shape;2065;p6"/>
            <p:cNvSpPr/>
            <p:nvPr/>
          </p:nvSpPr>
          <p:spPr>
            <a:xfrm>
              <a:off x="6511900"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6" name="Google Shape;2066;p6"/>
            <p:cNvSpPr/>
            <p:nvPr/>
          </p:nvSpPr>
          <p:spPr>
            <a:xfrm>
              <a:off x="666240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7" name="Google Shape;2067;p6"/>
            <p:cNvSpPr/>
            <p:nvPr/>
          </p:nvSpPr>
          <p:spPr>
            <a:xfrm>
              <a:off x="666240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8" name="Google Shape;2068;p6"/>
            <p:cNvSpPr/>
            <p:nvPr/>
          </p:nvSpPr>
          <p:spPr>
            <a:xfrm>
              <a:off x="666240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69" name="Google Shape;2069;p6"/>
          <p:cNvGrpSpPr/>
          <p:nvPr/>
        </p:nvGrpSpPr>
        <p:grpSpPr>
          <a:xfrm rot="10800000">
            <a:off x="7682451" y="28707"/>
            <a:ext cx="1140783" cy="5086302"/>
            <a:chOff x="5608825" y="238125"/>
            <a:chExt cx="1174975" cy="5238750"/>
          </a:xfrm>
        </p:grpSpPr>
        <p:sp>
          <p:nvSpPr>
            <p:cNvPr id="2070" name="Google Shape;2070;p6"/>
            <p:cNvSpPr/>
            <p:nvPr/>
          </p:nvSpPr>
          <p:spPr>
            <a:xfrm>
              <a:off x="5608825"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1" name="Google Shape;2071;p6"/>
            <p:cNvSpPr/>
            <p:nvPr/>
          </p:nvSpPr>
          <p:spPr>
            <a:xfrm>
              <a:off x="56088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2" name="Google Shape;2072;p6"/>
            <p:cNvSpPr/>
            <p:nvPr/>
          </p:nvSpPr>
          <p:spPr>
            <a:xfrm>
              <a:off x="56088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3" name="Google Shape;2073;p6"/>
            <p:cNvSpPr/>
            <p:nvPr/>
          </p:nvSpPr>
          <p:spPr>
            <a:xfrm>
              <a:off x="56088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4" name="Google Shape;2074;p6"/>
            <p:cNvSpPr/>
            <p:nvPr/>
          </p:nvSpPr>
          <p:spPr>
            <a:xfrm>
              <a:off x="575935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5" name="Google Shape;2075;p6"/>
            <p:cNvSpPr/>
            <p:nvPr/>
          </p:nvSpPr>
          <p:spPr>
            <a:xfrm>
              <a:off x="575935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6" name="Google Shape;2076;p6"/>
            <p:cNvSpPr/>
            <p:nvPr/>
          </p:nvSpPr>
          <p:spPr>
            <a:xfrm>
              <a:off x="575935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7" name="Google Shape;2077;p6"/>
            <p:cNvSpPr/>
            <p:nvPr/>
          </p:nvSpPr>
          <p:spPr>
            <a:xfrm>
              <a:off x="575935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8" name="Google Shape;2078;p6"/>
            <p:cNvSpPr/>
            <p:nvPr/>
          </p:nvSpPr>
          <p:spPr>
            <a:xfrm>
              <a:off x="575935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9" name="Google Shape;2079;p6"/>
            <p:cNvSpPr/>
            <p:nvPr/>
          </p:nvSpPr>
          <p:spPr>
            <a:xfrm>
              <a:off x="575935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0" name="Google Shape;2080;p6"/>
            <p:cNvSpPr/>
            <p:nvPr/>
          </p:nvSpPr>
          <p:spPr>
            <a:xfrm>
              <a:off x="575935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1" name="Google Shape;2081;p6"/>
            <p:cNvSpPr/>
            <p:nvPr/>
          </p:nvSpPr>
          <p:spPr>
            <a:xfrm>
              <a:off x="575935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2" name="Google Shape;2082;p6"/>
            <p:cNvSpPr/>
            <p:nvPr/>
          </p:nvSpPr>
          <p:spPr>
            <a:xfrm>
              <a:off x="575935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3" name="Google Shape;2083;p6"/>
            <p:cNvSpPr/>
            <p:nvPr/>
          </p:nvSpPr>
          <p:spPr>
            <a:xfrm>
              <a:off x="575935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4" name="Google Shape;2084;p6"/>
            <p:cNvSpPr/>
            <p:nvPr/>
          </p:nvSpPr>
          <p:spPr>
            <a:xfrm>
              <a:off x="575935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5" name="Google Shape;2085;p6"/>
            <p:cNvSpPr/>
            <p:nvPr/>
          </p:nvSpPr>
          <p:spPr>
            <a:xfrm>
              <a:off x="575935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6" name="Google Shape;2086;p6"/>
            <p:cNvSpPr/>
            <p:nvPr/>
          </p:nvSpPr>
          <p:spPr>
            <a:xfrm>
              <a:off x="575935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7" name="Google Shape;2087;p6"/>
            <p:cNvSpPr/>
            <p:nvPr/>
          </p:nvSpPr>
          <p:spPr>
            <a:xfrm>
              <a:off x="575935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8" name="Google Shape;2088;p6"/>
            <p:cNvSpPr/>
            <p:nvPr/>
          </p:nvSpPr>
          <p:spPr>
            <a:xfrm>
              <a:off x="575935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9" name="Google Shape;2089;p6"/>
            <p:cNvSpPr/>
            <p:nvPr/>
          </p:nvSpPr>
          <p:spPr>
            <a:xfrm>
              <a:off x="575935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0" name="Google Shape;2090;p6"/>
            <p:cNvSpPr/>
            <p:nvPr/>
          </p:nvSpPr>
          <p:spPr>
            <a:xfrm>
              <a:off x="575935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1" name="Google Shape;2091;p6"/>
            <p:cNvSpPr/>
            <p:nvPr/>
          </p:nvSpPr>
          <p:spPr>
            <a:xfrm>
              <a:off x="590985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2" name="Google Shape;2092;p6"/>
            <p:cNvSpPr/>
            <p:nvPr/>
          </p:nvSpPr>
          <p:spPr>
            <a:xfrm>
              <a:off x="5909850"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3" name="Google Shape;2093;p6"/>
            <p:cNvSpPr/>
            <p:nvPr/>
          </p:nvSpPr>
          <p:spPr>
            <a:xfrm>
              <a:off x="590985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4" name="Google Shape;2094;p6"/>
            <p:cNvSpPr/>
            <p:nvPr/>
          </p:nvSpPr>
          <p:spPr>
            <a:xfrm>
              <a:off x="590985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5" name="Google Shape;2095;p6"/>
            <p:cNvSpPr/>
            <p:nvPr/>
          </p:nvSpPr>
          <p:spPr>
            <a:xfrm>
              <a:off x="590985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6" name="Google Shape;2096;p6"/>
            <p:cNvSpPr/>
            <p:nvPr/>
          </p:nvSpPr>
          <p:spPr>
            <a:xfrm>
              <a:off x="590985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7" name="Google Shape;2097;p6"/>
            <p:cNvSpPr/>
            <p:nvPr/>
          </p:nvSpPr>
          <p:spPr>
            <a:xfrm>
              <a:off x="590985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8" name="Google Shape;2098;p6"/>
            <p:cNvSpPr/>
            <p:nvPr/>
          </p:nvSpPr>
          <p:spPr>
            <a:xfrm>
              <a:off x="590985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9" name="Google Shape;2099;p6"/>
            <p:cNvSpPr/>
            <p:nvPr/>
          </p:nvSpPr>
          <p:spPr>
            <a:xfrm>
              <a:off x="5909850"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0" name="Google Shape;2100;p6"/>
            <p:cNvSpPr/>
            <p:nvPr/>
          </p:nvSpPr>
          <p:spPr>
            <a:xfrm>
              <a:off x="590985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1" name="Google Shape;2101;p6"/>
            <p:cNvSpPr/>
            <p:nvPr/>
          </p:nvSpPr>
          <p:spPr>
            <a:xfrm>
              <a:off x="590985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2" name="Google Shape;2102;p6"/>
            <p:cNvSpPr/>
            <p:nvPr/>
          </p:nvSpPr>
          <p:spPr>
            <a:xfrm>
              <a:off x="590985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3" name="Google Shape;2103;p6"/>
            <p:cNvSpPr/>
            <p:nvPr/>
          </p:nvSpPr>
          <p:spPr>
            <a:xfrm>
              <a:off x="590985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4" name="Google Shape;2104;p6"/>
            <p:cNvSpPr/>
            <p:nvPr/>
          </p:nvSpPr>
          <p:spPr>
            <a:xfrm>
              <a:off x="606037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5" name="Google Shape;2105;p6"/>
            <p:cNvSpPr/>
            <p:nvPr/>
          </p:nvSpPr>
          <p:spPr>
            <a:xfrm>
              <a:off x="6060375"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6" name="Google Shape;2106;p6"/>
            <p:cNvSpPr/>
            <p:nvPr/>
          </p:nvSpPr>
          <p:spPr>
            <a:xfrm>
              <a:off x="6060375"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7" name="Google Shape;2107;p6"/>
            <p:cNvSpPr/>
            <p:nvPr/>
          </p:nvSpPr>
          <p:spPr>
            <a:xfrm>
              <a:off x="606037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8" name="Google Shape;2108;p6"/>
            <p:cNvSpPr/>
            <p:nvPr/>
          </p:nvSpPr>
          <p:spPr>
            <a:xfrm>
              <a:off x="606037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9" name="Google Shape;2109;p6"/>
            <p:cNvSpPr/>
            <p:nvPr/>
          </p:nvSpPr>
          <p:spPr>
            <a:xfrm>
              <a:off x="606037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0" name="Google Shape;2110;p6"/>
            <p:cNvSpPr/>
            <p:nvPr/>
          </p:nvSpPr>
          <p:spPr>
            <a:xfrm>
              <a:off x="606037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1" name="Google Shape;2111;p6"/>
            <p:cNvSpPr/>
            <p:nvPr/>
          </p:nvSpPr>
          <p:spPr>
            <a:xfrm>
              <a:off x="606037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2" name="Google Shape;2112;p6"/>
            <p:cNvSpPr/>
            <p:nvPr/>
          </p:nvSpPr>
          <p:spPr>
            <a:xfrm>
              <a:off x="621087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3" name="Google Shape;2113;p6"/>
            <p:cNvSpPr/>
            <p:nvPr/>
          </p:nvSpPr>
          <p:spPr>
            <a:xfrm>
              <a:off x="621087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4" name="Google Shape;2114;p6"/>
            <p:cNvSpPr/>
            <p:nvPr/>
          </p:nvSpPr>
          <p:spPr>
            <a:xfrm>
              <a:off x="621087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5" name="Google Shape;2115;p6"/>
            <p:cNvSpPr/>
            <p:nvPr/>
          </p:nvSpPr>
          <p:spPr>
            <a:xfrm>
              <a:off x="621087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6" name="Google Shape;2116;p6"/>
            <p:cNvSpPr/>
            <p:nvPr/>
          </p:nvSpPr>
          <p:spPr>
            <a:xfrm>
              <a:off x="621087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7" name="Google Shape;2117;p6"/>
            <p:cNvSpPr/>
            <p:nvPr/>
          </p:nvSpPr>
          <p:spPr>
            <a:xfrm>
              <a:off x="636137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8" name="Google Shape;2118;p6"/>
            <p:cNvSpPr/>
            <p:nvPr/>
          </p:nvSpPr>
          <p:spPr>
            <a:xfrm>
              <a:off x="636137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9" name="Google Shape;2119;p6"/>
            <p:cNvSpPr/>
            <p:nvPr/>
          </p:nvSpPr>
          <p:spPr>
            <a:xfrm>
              <a:off x="666240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954"/>
        <p:cNvGrpSpPr/>
        <p:nvPr/>
      </p:nvGrpSpPr>
      <p:grpSpPr>
        <a:xfrm>
          <a:off x="0" y="0"/>
          <a:ext cx="0" cy="0"/>
          <a:chOff x="0" y="0"/>
          <a:chExt cx="0" cy="0"/>
        </a:xfrm>
      </p:grpSpPr>
      <p:sp>
        <p:nvSpPr>
          <p:cNvPr id="2955" name="Google Shape;2955;p10"/>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grpSp>
        <p:nvGrpSpPr>
          <p:cNvPr id="2956" name="Google Shape;2956;p10"/>
          <p:cNvGrpSpPr/>
          <p:nvPr/>
        </p:nvGrpSpPr>
        <p:grpSpPr>
          <a:xfrm rot="10800000">
            <a:off x="8851487" y="28707"/>
            <a:ext cx="264012" cy="5086302"/>
            <a:chOff x="5307800" y="238125"/>
            <a:chExt cx="271925" cy="5238750"/>
          </a:xfrm>
        </p:grpSpPr>
        <p:sp>
          <p:nvSpPr>
            <p:cNvPr id="2957" name="Google Shape;2957;p10"/>
            <p:cNvSpPr/>
            <p:nvPr/>
          </p:nvSpPr>
          <p:spPr>
            <a:xfrm>
              <a:off x="530780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8" name="Google Shape;2958;p10"/>
            <p:cNvSpPr/>
            <p:nvPr/>
          </p:nvSpPr>
          <p:spPr>
            <a:xfrm>
              <a:off x="530780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9" name="Google Shape;2959;p10"/>
            <p:cNvSpPr/>
            <p:nvPr/>
          </p:nvSpPr>
          <p:spPr>
            <a:xfrm>
              <a:off x="530780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0" name="Google Shape;2960;p10"/>
            <p:cNvSpPr/>
            <p:nvPr/>
          </p:nvSpPr>
          <p:spPr>
            <a:xfrm>
              <a:off x="530780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1" name="Google Shape;2961;p10"/>
            <p:cNvSpPr/>
            <p:nvPr/>
          </p:nvSpPr>
          <p:spPr>
            <a:xfrm>
              <a:off x="530780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2" name="Google Shape;2962;p10"/>
            <p:cNvSpPr/>
            <p:nvPr/>
          </p:nvSpPr>
          <p:spPr>
            <a:xfrm>
              <a:off x="530780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3" name="Google Shape;2963;p10"/>
            <p:cNvSpPr/>
            <p:nvPr/>
          </p:nvSpPr>
          <p:spPr>
            <a:xfrm>
              <a:off x="530780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4" name="Google Shape;2964;p10"/>
            <p:cNvSpPr/>
            <p:nvPr/>
          </p:nvSpPr>
          <p:spPr>
            <a:xfrm>
              <a:off x="530780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5" name="Google Shape;2965;p10"/>
            <p:cNvSpPr/>
            <p:nvPr/>
          </p:nvSpPr>
          <p:spPr>
            <a:xfrm>
              <a:off x="530780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6" name="Google Shape;2966;p10"/>
            <p:cNvSpPr/>
            <p:nvPr/>
          </p:nvSpPr>
          <p:spPr>
            <a:xfrm>
              <a:off x="530780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7" name="Google Shape;2967;p10"/>
            <p:cNvSpPr/>
            <p:nvPr/>
          </p:nvSpPr>
          <p:spPr>
            <a:xfrm>
              <a:off x="530780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8" name="Google Shape;2968;p10"/>
            <p:cNvSpPr/>
            <p:nvPr/>
          </p:nvSpPr>
          <p:spPr>
            <a:xfrm>
              <a:off x="530780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9" name="Google Shape;2969;p10"/>
            <p:cNvSpPr/>
            <p:nvPr/>
          </p:nvSpPr>
          <p:spPr>
            <a:xfrm>
              <a:off x="530780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0" name="Google Shape;2970;p10"/>
            <p:cNvSpPr/>
            <p:nvPr/>
          </p:nvSpPr>
          <p:spPr>
            <a:xfrm>
              <a:off x="530780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1" name="Google Shape;2971;p10"/>
            <p:cNvSpPr/>
            <p:nvPr/>
          </p:nvSpPr>
          <p:spPr>
            <a:xfrm>
              <a:off x="530780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2" name="Google Shape;2972;p10"/>
            <p:cNvSpPr/>
            <p:nvPr/>
          </p:nvSpPr>
          <p:spPr>
            <a:xfrm>
              <a:off x="530780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3" name="Google Shape;2973;p10"/>
            <p:cNvSpPr/>
            <p:nvPr/>
          </p:nvSpPr>
          <p:spPr>
            <a:xfrm>
              <a:off x="530780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4" name="Google Shape;2974;p10"/>
            <p:cNvSpPr/>
            <p:nvPr/>
          </p:nvSpPr>
          <p:spPr>
            <a:xfrm>
              <a:off x="530780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5" name="Google Shape;2975;p10"/>
            <p:cNvSpPr/>
            <p:nvPr/>
          </p:nvSpPr>
          <p:spPr>
            <a:xfrm>
              <a:off x="530780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6" name="Google Shape;2976;p10"/>
            <p:cNvSpPr/>
            <p:nvPr/>
          </p:nvSpPr>
          <p:spPr>
            <a:xfrm>
              <a:off x="530780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7" name="Google Shape;2977;p10"/>
            <p:cNvSpPr/>
            <p:nvPr/>
          </p:nvSpPr>
          <p:spPr>
            <a:xfrm>
              <a:off x="530780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8" name="Google Shape;2978;p10"/>
            <p:cNvSpPr/>
            <p:nvPr/>
          </p:nvSpPr>
          <p:spPr>
            <a:xfrm>
              <a:off x="530780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9" name="Google Shape;2979;p10"/>
            <p:cNvSpPr/>
            <p:nvPr/>
          </p:nvSpPr>
          <p:spPr>
            <a:xfrm>
              <a:off x="530780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0" name="Google Shape;2980;p10"/>
            <p:cNvSpPr/>
            <p:nvPr/>
          </p:nvSpPr>
          <p:spPr>
            <a:xfrm>
              <a:off x="530780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1" name="Google Shape;2981;p10"/>
            <p:cNvSpPr/>
            <p:nvPr/>
          </p:nvSpPr>
          <p:spPr>
            <a:xfrm>
              <a:off x="530780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2" name="Google Shape;2982;p10"/>
            <p:cNvSpPr/>
            <p:nvPr/>
          </p:nvSpPr>
          <p:spPr>
            <a:xfrm>
              <a:off x="530780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3" name="Google Shape;2983;p10"/>
            <p:cNvSpPr/>
            <p:nvPr/>
          </p:nvSpPr>
          <p:spPr>
            <a:xfrm>
              <a:off x="530780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4" name="Google Shape;2984;p10"/>
            <p:cNvSpPr/>
            <p:nvPr/>
          </p:nvSpPr>
          <p:spPr>
            <a:xfrm>
              <a:off x="530780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5" name="Google Shape;2985;p10"/>
            <p:cNvSpPr/>
            <p:nvPr/>
          </p:nvSpPr>
          <p:spPr>
            <a:xfrm>
              <a:off x="530780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6" name="Google Shape;2986;p10"/>
            <p:cNvSpPr/>
            <p:nvPr/>
          </p:nvSpPr>
          <p:spPr>
            <a:xfrm>
              <a:off x="530780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7" name="Google Shape;2987;p10"/>
            <p:cNvSpPr/>
            <p:nvPr/>
          </p:nvSpPr>
          <p:spPr>
            <a:xfrm>
              <a:off x="530780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8" name="Google Shape;2988;p10"/>
            <p:cNvSpPr/>
            <p:nvPr/>
          </p:nvSpPr>
          <p:spPr>
            <a:xfrm>
              <a:off x="530780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9" name="Google Shape;2989;p10"/>
            <p:cNvSpPr/>
            <p:nvPr/>
          </p:nvSpPr>
          <p:spPr>
            <a:xfrm>
              <a:off x="530780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0" name="Google Shape;2990;p10"/>
            <p:cNvSpPr/>
            <p:nvPr/>
          </p:nvSpPr>
          <p:spPr>
            <a:xfrm>
              <a:off x="530780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1" name="Google Shape;2991;p10"/>
            <p:cNvSpPr/>
            <p:nvPr/>
          </p:nvSpPr>
          <p:spPr>
            <a:xfrm>
              <a:off x="530780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2" name="Google Shape;2992;p10"/>
            <p:cNvSpPr/>
            <p:nvPr/>
          </p:nvSpPr>
          <p:spPr>
            <a:xfrm>
              <a:off x="5458325"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3" name="Google Shape;2993;p10"/>
            <p:cNvSpPr/>
            <p:nvPr/>
          </p:nvSpPr>
          <p:spPr>
            <a:xfrm>
              <a:off x="5458325"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4" name="Google Shape;2994;p10"/>
            <p:cNvSpPr/>
            <p:nvPr/>
          </p:nvSpPr>
          <p:spPr>
            <a:xfrm>
              <a:off x="5458325"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5" name="Google Shape;2995;p10"/>
            <p:cNvSpPr/>
            <p:nvPr/>
          </p:nvSpPr>
          <p:spPr>
            <a:xfrm>
              <a:off x="5458325"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6" name="Google Shape;2996;p10"/>
            <p:cNvSpPr/>
            <p:nvPr/>
          </p:nvSpPr>
          <p:spPr>
            <a:xfrm>
              <a:off x="5458325"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7" name="Google Shape;2997;p10"/>
            <p:cNvSpPr/>
            <p:nvPr/>
          </p:nvSpPr>
          <p:spPr>
            <a:xfrm>
              <a:off x="5458325"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8" name="Google Shape;2998;p10"/>
            <p:cNvSpPr/>
            <p:nvPr/>
          </p:nvSpPr>
          <p:spPr>
            <a:xfrm>
              <a:off x="5458325"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9" name="Google Shape;2999;p10"/>
            <p:cNvSpPr/>
            <p:nvPr/>
          </p:nvSpPr>
          <p:spPr>
            <a:xfrm>
              <a:off x="5458325"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0" name="Google Shape;3000;p10"/>
            <p:cNvSpPr/>
            <p:nvPr/>
          </p:nvSpPr>
          <p:spPr>
            <a:xfrm>
              <a:off x="5458325"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1" name="Google Shape;3001;p10"/>
            <p:cNvSpPr/>
            <p:nvPr/>
          </p:nvSpPr>
          <p:spPr>
            <a:xfrm>
              <a:off x="5458325"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2" name="Google Shape;3002;p10"/>
            <p:cNvSpPr/>
            <p:nvPr/>
          </p:nvSpPr>
          <p:spPr>
            <a:xfrm>
              <a:off x="5458325"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3" name="Google Shape;3003;p10"/>
            <p:cNvSpPr/>
            <p:nvPr/>
          </p:nvSpPr>
          <p:spPr>
            <a:xfrm>
              <a:off x="5458325"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4" name="Google Shape;3004;p10"/>
            <p:cNvSpPr/>
            <p:nvPr/>
          </p:nvSpPr>
          <p:spPr>
            <a:xfrm>
              <a:off x="5458325"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5" name="Google Shape;3005;p10"/>
            <p:cNvSpPr/>
            <p:nvPr/>
          </p:nvSpPr>
          <p:spPr>
            <a:xfrm>
              <a:off x="5458325"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6" name="Google Shape;3006;p10"/>
            <p:cNvSpPr/>
            <p:nvPr/>
          </p:nvSpPr>
          <p:spPr>
            <a:xfrm>
              <a:off x="5458325"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7" name="Google Shape;3007;p10"/>
            <p:cNvSpPr/>
            <p:nvPr/>
          </p:nvSpPr>
          <p:spPr>
            <a:xfrm>
              <a:off x="5458325"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8" name="Google Shape;3008;p10"/>
            <p:cNvSpPr/>
            <p:nvPr/>
          </p:nvSpPr>
          <p:spPr>
            <a:xfrm>
              <a:off x="5458325"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9" name="Google Shape;3009;p10"/>
            <p:cNvSpPr/>
            <p:nvPr/>
          </p:nvSpPr>
          <p:spPr>
            <a:xfrm>
              <a:off x="5458325"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0" name="Google Shape;3010;p10"/>
            <p:cNvSpPr/>
            <p:nvPr/>
          </p:nvSpPr>
          <p:spPr>
            <a:xfrm>
              <a:off x="5458325"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1" name="Google Shape;3011;p10"/>
            <p:cNvSpPr/>
            <p:nvPr/>
          </p:nvSpPr>
          <p:spPr>
            <a:xfrm>
              <a:off x="5458325"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2" name="Google Shape;3012;p10"/>
            <p:cNvSpPr/>
            <p:nvPr/>
          </p:nvSpPr>
          <p:spPr>
            <a:xfrm>
              <a:off x="5458325"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3" name="Google Shape;3013;p10"/>
            <p:cNvSpPr/>
            <p:nvPr/>
          </p:nvSpPr>
          <p:spPr>
            <a:xfrm>
              <a:off x="5458325"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14" name="Google Shape;3014;p10"/>
          <p:cNvGrpSpPr/>
          <p:nvPr/>
        </p:nvGrpSpPr>
        <p:grpSpPr>
          <a:xfrm rot="10800000">
            <a:off x="7828571" y="28707"/>
            <a:ext cx="1140783" cy="5086302"/>
            <a:chOff x="5458325" y="238125"/>
            <a:chExt cx="1174975" cy="5238750"/>
          </a:xfrm>
        </p:grpSpPr>
        <p:sp>
          <p:nvSpPr>
            <p:cNvPr id="3015" name="Google Shape;3015;p10"/>
            <p:cNvSpPr/>
            <p:nvPr/>
          </p:nvSpPr>
          <p:spPr>
            <a:xfrm>
              <a:off x="5458325"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6" name="Google Shape;3016;p10"/>
            <p:cNvSpPr/>
            <p:nvPr/>
          </p:nvSpPr>
          <p:spPr>
            <a:xfrm>
              <a:off x="5458325"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7" name="Google Shape;3017;p10"/>
            <p:cNvSpPr/>
            <p:nvPr/>
          </p:nvSpPr>
          <p:spPr>
            <a:xfrm>
              <a:off x="5458325"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8" name="Google Shape;3018;p10"/>
            <p:cNvSpPr/>
            <p:nvPr/>
          </p:nvSpPr>
          <p:spPr>
            <a:xfrm>
              <a:off x="5458325"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9" name="Google Shape;3019;p10"/>
            <p:cNvSpPr/>
            <p:nvPr/>
          </p:nvSpPr>
          <p:spPr>
            <a:xfrm>
              <a:off x="5458325"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0" name="Google Shape;3020;p10"/>
            <p:cNvSpPr/>
            <p:nvPr/>
          </p:nvSpPr>
          <p:spPr>
            <a:xfrm>
              <a:off x="5458325"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1" name="Google Shape;3021;p10"/>
            <p:cNvSpPr/>
            <p:nvPr/>
          </p:nvSpPr>
          <p:spPr>
            <a:xfrm>
              <a:off x="5458325"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2" name="Google Shape;3022;p10"/>
            <p:cNvSpPr/>
            <p:nvPr/>
          </p:nvSpPr>
          <p:spPr>
            <a:xfrm>
              <a:off x="5458325"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3" name="Google Shape;3023;p10"/>
            <p:cNvSpPr/>
            <p:nvPr/>
          </p:nvSpPr>
          <p:spPr>
            <a:xfrm>
              <a:off x="5458325"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4" name="Google Shape;3024;p10"/>
            <p:cNvSpPr/>
            <p:nvPr/>
          </p:nvSpPr>
          <p:spPr>
            <a:xfrm>
              <a:off x="5458325"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5" name="Google Shape;3025;p10"/>
            <p:cNvSpPr/>
            <p:nvPr/>
          </p:nvSpPr>
          <p:spPr>
            <a:xfrm>
              <a:off x="5458325"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6" name="Google Shape;3026;p10"/>
            <p:cNvSpPr/>
            <p:nvPr/>
          </p:nvSpPr>
          <p:spPr>
            <a:xfrm>
              <a:off x="5458325"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7" name="Google Shape;3027;p10"/>
            <p:cNvSpPr/>
            <p:nvPr/>
          </p:nvSpPr>
          <p:spPr>
            <a:xfrm>
              <a:off x="5458325"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8" name="Google Shape;3028;p10"/>
            <p:cNvSpPr/>
            <p:nvPr/>
          </p:nvSpPr>
          <p:spPr>
            <a:xfrm>
              <a:off x="56088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9" name="Google Shape;3029;p10"/>
            <p:cNvSpPr/>
            <p:nvPr/>
          </p:nvSpPr>
          <p:spPr>
            <a:xfrm>
              <a:off x="560882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0" name="Google Shape;3030;p10"/>
            <p:cNvSpPr/>
            <p:nvPr/>
          </p:nvSpPr>
          <p:spPr>
            <a:xfrm>
              <a:off x="56088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1" name="Google Shape;3031;p10"/>
            <p:cNvSpPr/>
            <p:nvPr/>
          </p:nvSpPr>
          <p:spPr>
            <a:xfrm>
              <a:off x="5608825"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2" name="Google Shape;3032;p10"/>
            <p:cNvSpPr/>
            <p:nvPr/>
          </p:nvSpPr>
          <p:spPr>
            <a:xfrm>
              <a:off x="56088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3" name="Google Shape;3033;p10"/>
            <p:cNvSpPr/>
            <p:nvPr/>
          </p:nvSpPr>
          <p:spPr>
            <a:xfrm>
              <a:off x="560882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4" name="Google Shape;3034;p10"/>
            <p:cNvSpPr/>
            <p:nvPr/>
          </p:nvSpPr>
          <p:spPr>
            <a:xfrm>
              <a:off x="560882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5" name="Google Shape;3035;p10"/>
            <p:cNvSpPr/>
            <p:nvPr/>
          </p:nvSpPr>
          <p:spPr>
            <a:xfrm>
              <a:off x="56088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6" name="Google Shape;3036;p10"/>
            <p:cNvSpPr/>
            <p:nvPr/>
          </p:nvSpPr>
          <p:spPr>
            <a:xfrm>
              <a:off x="56088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7" name="Google Shape;3037;p10"/>
            <p:cNvSpPr/>
            <p:nvPr/>
          </p:nvSpPr>
          <p:spPr>
            <a:xfrm>
              <a:off x="5608825"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8" name="Google Shape;3038;p10"/>
            <p:cNvSpPr/>
            <p:nvPr/>
          </p:nvSpPr>
          <p:spPr>
            <a:xfrm>
              <a:off x="560882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9" name="Google Shape;3039;p10"/>
            <p:cNvSpPr/>
            <p:nvPr/>
          </p:nvSpPr>
          <p:spPr>
            <a:xfrm>
              <a:off x="560882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0" name="Google Shape;3040;p10"/>
            <p:cNvSpPr/>
            <p:nvPr/>
          </p:nvSpPr>
          <p:spPr>
            <a:xfrm>
              <a:off x="56088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1" name="Google Shape;3041;p10"/>
            <p:cNvSpPr/>
            <p:nvPr/>
          </p:nvSpPr>
          <p:spPr>
            <a:xfrm>
              <a:off x="560882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2" name="Google Shape;3042;p10"/>
            <p:cNvSpPr/>
            <p:nvPr/>
          </p:nvSpPr>
          <p:spPr>
            <a:xfrm>
              <a:off x="56088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3" name="Google Shape;3043;p10"/>
            <p:cNvSpPr/>
            <p:nvPr/>
          </p:nvSpPr>
          <p:spPr>
            <a:xfrm>
              <a:off x="56088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4" name="Google Shape;3044;p10"/>
            <p:cNvSpPr/>
            <p:nvPr/>
          </p:nvSpPr>
          <p:spPr>
            <a:xfrm>
              <a:off x="56088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5" name="Google Shape;3045;p10"/>
            <p:cNvSpPr/>
            <p:nvPr/>
          </p:nvSpPr>
          <p:spPr>
            <a:xfrm>
              <a:off x="560882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6" name="Google Shape;3046;p10"/>
            <p:cNvSpPr/>
            <p:nvPr/>
          </p:nvSpPr>
          <p:spPr>
            <a:xfrm>
              <a:off x="560882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7" name="Google Shape;3047;p10"/>
            <p:cNvSpPr/>
            <p:nvPr/>
          </p:nvSpPr>
          <p:spPr>
            <a:xfrm>
              <a:off x="56088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8" name="Google Shape;3048;p10"/>
            <p:cNvSpPr/>
            <p:nvPr/>
          </p:nvSpPr>
          <p:spPr>
            <a:xfrm>
              <a:off x="56088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9" name="Google Shape;3049;p10"/>
            <p:cNvSpPr/>
            <p:nvPr/>
          </p:nvSpPr>
          <p:spPr>
            <a:xfrm>
              <a:off x="56088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0" name="Google Shape;3050;p10"/>
            <p:cNvSpPr/>
            <p:nvPr/>
          </p:nvSpPr>
          <p:spPr>
            <a:xfrm>
              <a:off x="560882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1" name="Google Shape;3051;p10"/>
            <p:cNvSpPr/>
            <p:nvPr/>
          </p:nvSpPr>
          <p:spPr>
            <a:xfrm>
              <a:off x="56088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2" name="Google Shape;3052;p10"/>
            <p:cNvSpPr/>
            <p:nvPr/>
          </p:nvSpPr>
          <p:spPr>
            <a:xfrm>
              <a:off x="560882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3" name="Google Shape;3053;p10"/>
            <p:cNvSpPr/>
            <p:nvPr/>
          </p:nvSpPr>
          <p:spPr>
            <a:xfrm>
              <a:off x="560882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4" name="Google Shape;3054;p10"/>
            <p:cNvSpPr/>
            <p:nvPr/>
          </p:nvSpPr>
          <p:spPr>
            <a:xfrm>
              <a:off x="5608825"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5" name="Google Shape;3055;p10"/>
            <p:cNvSpPr/>
            <p:nvPr/>
          </p:nvSpPr>
          <p:spPr>
            <a:xfrm>
              <a:off x="56088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6" name="Google Shape;3056;p10"/>
            <p:cNvSpPr/>
            <p:nvPr/>
          </p:nvSpPr>
          <p:spPr>
            <a:xfrm>
              <a:off x="560882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7" name="Google Shape;3057;p10"/>
            <p:cNvSpPr/>
            <p:nvPr/>
          </p:nvSpPr>
          <p:spPr>
            <a:xfrm>
              <a:off x="56088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8" name="Google Shape;3058;p10"/>
            <p:cNvSpPr/>
            <p:nvPr/>
          </p:nvSpPr>
          <p:spPr>
            <a:xfrm>
              <a:off x="56088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9" name="Google Shape;3059;p10"/>
            <p:cNvSpPr/>
            <p:nvPr/>
          </p:nvSpPr>
          <p:spPr>
            <a:xfrm>
              <a:off x="575935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0" name="Google Shape;3060;p10"/>
            <p:cNvSpPr/>
            <p:nvPr/>
          </p:nvSpPr>
          <p:spPr>
            <a:xfrm>
              <a:off x="575935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1" name="Google Shape;3061;p10"/>
            <p:cNvSpPr/>
            <p:nvPr/>
          </p:nvSpPr>
          <p:spPr>
            <a:xfrm>
              <a:off x="575935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2" name="Google Shape;3062;p10"/>
            <p:cNvSpPr/>
            <p:nvPr/>
          </p:nvSpPr>
          <p:spPr>
            <a:xfrm>
              <a:off x="575935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3" name="Google Shape;3063;p10"/>
            <p:cNvSpPr/>
            <p:nvPr/>
          </p:nvSpPr>
          <p:spPr>
            <a:xfrm>
              <a:off x="575935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4" name="Google Shape;3064;p10"/>
            <p:cNvSpPr/>
            <p:nvPr/>
          </p:nvSpPr>
          <p:spPr>
            <a:xfrm>
              <a:off x="575935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5" name="Google Shape;3065;p10"/>
            <p:cNvSpPr/>
            <p:nvPr/>
          </p:nvSpPr>
          <p:spPr>
            <a:xfrm>
              <a:off x="575935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6" name="Google Shape;3066;p10"/>
            <p:cNvSpPr/>
            <p:nvPr/>
          </p:nvSpPr>
          <p:spPr>
            <a:xfrm>
              <a:off x="575935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7" name="Google Shape;3067;p10"/>
            <p:cNvSpPr/>
            <p:nvPr/>
          </p:nvSpPr>
          <p:spPr>
            <a:xfrm>
              <a:off x="575935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8" name="Google Shape;3068;p10"/>
            <p:cNvSpPr/>
            <p:nvPr/>
          </p:nvSpPr>
          <p:spPr>
            <a:xfrm>
              <a:off x="575935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9" name="Google Shape;3069;p10"/>
            <p:cNvSpPr/>
            <p:nvPr/>
          </p:nvSpPr>
          <p:spPr>
            <a:xfrm>
              <a:off x="575935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0" name="Google Shape;3070;p10"/>
            <p:cNvSpPr/>
            <p:nvPr/>
          </p:nvSpPr>
          <p:spPr>
            <a:xfrm>
              <a:off x="590985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1" name="Google Shape;3071;p10"/>
            <p:cNvSpPr/>
            <p:nvPr/>
          </p:nvSpPr>
          <p:spPr>
            <a:xfrm>
              <a:off x="590985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2" name="Google Shape;3072;p10"/>
            <p:cNvSpPr/>
            <p:nvPr/>
          </p:nvSpPr>
          <p:spPr>
            <a:xfrm>
              <a:off x="590985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3" name="Google Shape;3073;p10"/>
            <p:cNvSpPr/>
            <p:nvPr/>
          </p:nvSpPr>
          <p:spPr>
            <a:xfrm>
              <a:off x="6060375"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4" name="Google Shape;3074;p10"/>
            <p:cNvSpPr/>
            <p:nvPr/>
          </p:nvSpPr>
          <p:spPr>
            <a:xfrm>
              <a:off x="621087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5" name="Google Shape;3075;p10"/>
            <p:cNvSpPr/>
            <p:nvPr/>
          </p:nvSpPr>
          <p:spPr>
            <a:xfrm>
              <a:off x="621087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6" name="Google Shape;3076;p10"/>
            <p:cNvSpPr/>
            <p:nvPr/>
          </p:nvSpPr>
          <p:spPr>
            <a:xfrm>
              <a:off x="6511900"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77" name="Google Shape;3077;p10"/>
          <p:cNvGrpSpPr/>
          <p:nvPr/>
        </p:nvGrpSpPr>
        <p:grpSpPr>
          <a:xfrm rot="10800000">
            <a:off x="7682451" y="28707"/>
            <a:ext cx="994639" cy="4940182"/>
            <a:chOff x="5759350" y="388625"/>
            <a:chExt cx="1024450" cy="5088250"/>
          </a:xfrm>
        </p:grpSpPr>
        <p:sp>
          <p:nvSpPr>
            <p:cNvPr id="3078" name="Google Shape;3078;p10"/>
            <p:cNvSpPr/>
            <p:nvPr/>
          </p:nvSpPr>
          <p:spPr>
            <a:xfrm>
              <a:off x="575935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9" name="Google Shape;3079;p10"/>
            <p:cNvSpPr/>
            <p:nvPr/>
          </p:nvSpPr>
          <p:spPr>
            <a:xfrm>
              <a:off x="575935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0" name="Google Shape;3080;p10"/>
            <p:cNvSpPr/>
            <p:nvPr/>
          </p:nvSpPr>
          <p:spPr>
            <a:xfrm>
              <a:off x="575935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1" name="Google Shape;3081;p10"/>
            <p:cNvSpPr/>
            <p:nvPr/>
          </p:nvSpPr>
          <p:spPr>
            <a:xfrm>
              <a:off x="575935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2" name="Google Shape;3082;p10"/>
            <p:cNvSpPr/>
            <p:nvPr/>
          </p:nvSpPr>
          <p:spPr>
            <a:xfrm>
              <a:off x="575935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3" name="Google Shape;3083;p10"/>
            <p:cNvSpPr/>
            <p:nvPr/>
          </p:nvSpPr>
          <p:spPr>
            <a:xfrm>
              <a:off x="575935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4" name="Google Shape;3084;p10"/>
            <p:cNvSpPr/>
            <p:nvPr/>
          </p:nvSpPr>
          <p:spPr>
            <a:xfrm>
              <a:off x="575935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5" name="Google Shape;3085;p10"/>
            <p:cNvSpPr/>
            <p:nvPr/>
          </p:nvSpPr>
          <p:spPr>
            <a:xfrm>
              <a:off x="590985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6" name="Google Shape;3086;p10"/>
            <p:cNvSpPr/>
            <p:nvPr/>
          </p:nvSpPr>
          <p:spPr>
            <a:xfrm>
              <a:off x="590985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7" name="Google Shape;3087;p10"/>
            <p:cNvSpPr/>
            <p:nvPr/>
          </p:nvSpPr>
          <p:spPr>
            <a:xfrm>
              <a:off x="590985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8" name="Google Shape;3088;p10"/>
            <p:cNvSpPr/>
            <p:nvPr/>
          </p:nvSpPr>
          <p:spPr>
            <a:xfrm>
              <a:off x="590985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9" name="Google Shape;3089;p10"/>
            <p:cNvSpPr/>
            <p:nvPr/>
          </p:nvSpPr>
          <p:spPr>
            <a:xfrm>
              <a:off x="590985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0" name="Google Shape;3090;p10"/>
            <p:cNvSpPr/>
            <p:nvPr/>
          </p:nvSpPr>
          <p:spPr>
            <a:xfrm>
              <a:off x="590985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1" name="Google Shape;3091;p10"/>
            <p:cNvSpPr/>
            <p:nvPr/>
          </p:nvSpPr>
          <p:spPr>
            <a:xfrm>
              <a:off x="590985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2" name="Google Shape;3092;p10"/>
            <p:cNvSpPr/>
            <p:nvPr/>
          </p:nvSpPr>
          <p:spPr>
            <a:xfrm>
              <a:off x="590985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3" name="Google Shape;3093;p10"/>
            <p:cNvSpPr/>
            <p:nvPr/>
          </p:nvSpPr>
          <p:spPr>
            <a:xfrm>
              <a:off x="590985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4" name="Google Shape;3094;p10"/>
            <p:cNvSpPr/>
            <p:nvPr/>
          </p:nvSpPr>
          <p:spPr>
            <a:xfrm>
              <a:off x="590985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5" name="Google Shape;3095;p10"/>
            <p:cNvSpPr/>
            <p:nvPr/>
          </p:nvSpPr>
          <p:spPr>
            <a:xfrm>
              <a:off x="590985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6" name="Google Shape;3096;p10"/>
            <p:cNvSpPr/>
            <p:nvPr/>
          </p:nvSpPr>
          <p:spPr>
            <a:xfrm>
              <a:off x="590985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7" name="Google Shape;3097;p10"/>
            <p:cNvSpPr/>
            <p:nvPr/>
          </p:nvSpPr>
          <p:spPr>
            <a:xfrm>
              <a:off x="590985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8" name="Google Shape;3098;p10"/>
            <p:cNvSpPr/>
            <p:nvPr/>
          </p:nvSpPr>
          <p:spPr>
            <a:xfrm>
              <a:off x="590985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9" name="Google Shape;3099;p10"/>
            <p:cNvSpPr/>
            <p:nvPr/>
          </p:nvSpPr>
          <p:spPr>
            <a:xfrm>
              <a:off x="590985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0" name="Google Shape;3100;p10"/>
            <p:cNvSpPr/>
            <p:nvPr/>
          </p:nvSpPr>
          <p:spPr>
            <a:xfrm>
              <a:off x="5909850"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1" name="Google Shape;3101;p10"/>
            <p:cNvSpPr/>
            <p:nvPr/>
          </p:nvSpPr>
          <p:spPr>
            <a:xfrm>
              <a:off x="590985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2" name="Google Shape;3102;p10"/>
            <p:cNvSpPr/>
            <p:nvPr/>
          </p:nvSpPr>
          <p:spPr>
            <a:xfrm>
              <a:off x="590985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3" name="Google Shape;3103;p10"/>
            <p:cNvSpPr/>
            <p:nvPr/>
          </p:nvSpPr>
          <p:spPr>
            <a:xfrm>
              <a:off x="5909850"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4" name="Google Shape;3104;p10"/>
            <p:cNvSpPr/>
            <p:nvPr/>
          </p:nvSpPr>
          <p:spPr>
            <a:xfrm>
              <a:off x="606037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5" name="Google Shape;3105;p10"/>
            <p:cNvSpPr/>
            <p:nvPr/>
          </p:nvSpPr>
          <p:spPr>
            <a:xfrm>
              <a:off x="606037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6" name="Google Shape;3106;p10"/>
            <p:cNvSpPr/>
            <p:nvPr/>
          </p:nvSpPr>
          <p:spPr>
            <a:xfrm>
              <a:off x="606037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7" name="Google Shape;3107;p10"/>
            <p:cNvSpPr/>
            <p:nvPr/>
          </p:nvSpPr>
          <p:spPr>
            <a:xfrm>
              <a:off x="606037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8" name="Google Shape;3108;p10"/>
            <p:cNvSpPr/>
            <p:nvPr/>
          </p:nvSpPr>
          <p:spPr>
            <a:xfrm>
              <a:off x="6060375"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9" name="Google Shape;3109;p10"/>
            <p:cNvSpPr/>
            <p:nvPr/>
          </p:nvSpPr>
          <p:spPr>
            <a:xfrm>
              <a:off x="606037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0" name="Google Shape;3110;p10"/>
            <p:cNvSpPr/>
            <p:nvPr/>
          </p:nvSpPr>
          <p:spPr>
            <a:xfrm>
              <a:off x="6060375"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1" name="Google Shape;3111;p10"/>
            <p:cNvSpPr/>
            <p:nvPr/>
          </p:nvSpPr>
          <p:spPr>
            <a:xfrm>
              <a:off x="606037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2" name="Google Shape;3112;p10"/>
            <p:cNvSpPr/>
            <p:nvPr/>
          </p:nvSpPr>
          <p:spPr>
            <a:xfrm>
              <a:off x="606037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3" name="Google Shape;3113;p10"/>
            <p:cNvSpPr/>
            <p:nvPr/>
          </p:nvSpPr>
          <p:spPr>
            <a:xfrm>
              <a:off x="606037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4" name="Google Shape;3114;p10"/>
            <p:cNvSpPr/>
            <p:nvPr/>
          </p:nvSpPr>
          <p:spPr>
            <a:xfrm>
              <a:off x="606037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5" name="Google Shape;3115;p10"/>
            <p:cNvSpPr/>
            <p:nvPr/>
          </p:nvSpPr>
          <p:spPr>
            <a:xfrm>
              <a:off x="606037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6" name="Google Shape;3116;p10"/>
            <p:cNvSpPr/>
            <p:nvPr/>
          </p:nvSpPr>
          <p:spPr>
            <a:xfrm>
              <a:off x="6060375"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7" name="Google Shape;3117;p10"/>
            <p:cNvSpPr/>
            <p:nvPr/>
          </p:nvSpPr>
          <p:spPr>
            <a:xfrm>
              <a:off x="606037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8" name="Google Shape;3118;p10"/>
            <p:cNvSpPr/>
            <p:nvPr/>
          </p:nvSpPr>
          <p:spPr>
            <a:xfrm>
              <a:off x="606037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9" name="Google Shape;3119;p10"/>
            <p:cNvSpPr/>
            <p:nvPr/>
          </p:nvSpPr>
          <p:spPr>
            <a:xfrm>
              <a:off x="606037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0" name="Google Shape;3120;p10"/>
            <p:cNvSpPr/>
            <p:nvPr/>
          </p:nvSpPr>
          <p:spPr>
            <a:xfrm>
              <a:off x="606037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1" name="Google Shape;3121;p10"/>
            <p:cNvSpPr/>
            <p:nvPr/>
          </p:nvSpPr>
          <p:spPr>
            <a:xfrm>
              <a:off x="606037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2" name="Google Shape;3122;p10"/>
            <p:cNvSpPr/>
            <p:nvPr/>
          </p:nvSpPr>
          <p:spPr>
            <a:xfrm>
              <a:off x="606037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3" name="Google Shape;3123;p10"/>
            <p:cNvSpPr/>
            <p:nvPr/>
          </p:nvSpPr>
          <p:spPr>
            <a:xfrm>
              <a:off x="606037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4" name="Google Shape;3124;p10"/>
            <p:cNvSpPr/>
            <p:nvPr/>
          </p:nvSpPr>
          <p:spPr>
            <a:xfrm>
              <a:off x="606037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5" name="Google Shape;3125;p10"/>
            <p:cNvSpPr/>
            <p:nvPr/>
          </p:nvSpPr>
          <p:spPr>
            <a:xfrm>
              <a:off x="606037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6" name="Google Shape;3126;p10"/>
            <p:cNvSpPr/>
            <p:nvPr/>
          </p:nvSpPr>
          <p:spPr>
            <a:xfrm>
              <a:off x="606037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7" name="Google Shape;3127;p10"/>
            <p:cNvSpPr/>
            <p:nvPr/>
          </p:nvSpPr>
          <p:spPr>
            <a:xfrm>
              <a:off x="606037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8" name="Google Shape;3128;p10"/>
            <p:cNvSpPr/>
            <p:nvPr/>
          </p:nvSpPr>
          <p:spPr>
            <a:xfrm>
              <a:off x="606037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9" name="Google Shape;3129;p10"/>
            <p:cNvSpPr/>
            <p:nvPr/>
          </p:nvSpPr>
          <p:spPr>
            <a:xfrm>
              <a:off x="6060375"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0" name="Google Shape;3130;p10"/>
            <p:cNvSpPr/>
            <p:nvPr/>
          </p:nvSpPr>
          <p:spPr>
            <a:xfrm>
              <a:off x="621087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1" name="Google Shape;3131;p10"/>
            <p:cNvSpPr/>
            <p:nvPr/>
          </p:nvSpPr>
          <p:spPr>
            <a:xfrm>
              <a:off x="621087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2" name="Google Shape;3132;p10"/>
            <p:cNvSpPr/>
            <p:nvPr/>
          </p:nvSpPr>
          <p:spPr>
            <a:xfrm>
              <a:off x="621087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3" name="Google Shape;3133;p10"/>
            <p:cNvSpPr/>
            <p:nvPr/>
          </p:nvSpPr>
          <p:spPr>
            <a:xfrm>
              <a:off x="621087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4" name="Google Shape;3134;p10"/>
            <p:cNvSpPr/>
            <p:nvPr/>
          </p:nvSpPr>
          <p:spPr>
            <a:xfrm>
              <a:off x="621087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5" name="Google Shape;3135;p10"/>
            <p:cNvSpPr/>
            <p:nvPr/>
          </p:nvSpPr>
          <p:spPr>
            <a:xfrm>
              <a:off x="621087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6" name="Google Shape;3136;p10"/>
            <p:cNvSpPr/>
            <p:nvPr/>
          </p:nvSpPr>
          <p:spPr>
            <a:xfrm>
              <a:off x="621087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7" name="Google Shape;3137;p10"/>
            <p:cNvSpPr/>
            <p:nvPr/>
          </p:nvSpPr>
          <p:spPr>
            <a:xfrm>
              <a:off x="621087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8" name="Google Shape;3138;p10"/>
            <p:cNvSpPr/>
            <p:nvPr/>
          </p:nvSpPr>
          <p:spPr>
            <a:xfrm>
              <a:off x="621087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9" name="Google Shape;3139;p10"/>
            <p:cNvSpPr/>
            <p:nvPr/>
          </p:nvSpPr>
          <p:spPr>
            <a:xfrm>
              <a:off x="621087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0" name="Google Shape;3140;p10"/>
            <p:cNvSpPr/>
            <p:nvPr/>
          </p:nvSpPr>
          <p:spPr>
            <a:xfrm>
              <a:off x="621087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1" name="Google Shape;3141;p10"/>
            <p:cNvSpPr/>
            <p:nvPr/>
          </p:nvSpPr>
          <p:spPr>
            <a:xfrm>
              <a:off x="621087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2" name="Google Shape;3142;p10"/>
            <p:cNvSpPr/>
            <p:nvPr/>
          </p:nvSpPr>
          <p:spPr>
            <a:xfrm>
              <a:off x="621087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3" name="Google Shape;3143;p10"/>
            <p:cNvSpPr/>
            <p:nvPr/>
          </p:nvSpPr>
          <p:spPr>
            <a:xfrm>
              <a:off x="621087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4" name="Google Shape;3144;p10"/>
            <p:cNvSpPr/>
            <p:nvPr/>
          </p:nvSpPr>
          <p:spPr>
            <a:xfrm>
              <a:off x="621087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5" name="Google Shape;3145;p10"/>
            <p:cNvSpPr/>
            <p:nvPr/>
          </p:nvSpPr>
          <p:spPr>
            <a:xfrm>
              <a:off x="621087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6" name="Google Shape;3146;p10"/>
            <p:cNvSpPr/>
            <p:nvPr/>
          </p:nvSpPr>
          <p:spPr>
            <a:xfrm>
              <a:off x="621087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7" name="Google Shape;3147;p10"/>
            <p:cNvSpPr/>
            <p:nvPr/>
          </p:nvSpPr>
          <p:spPr>
            <a:xfrm>
              <a:off x="621087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8" name="Google Shape;3148;p10"/>
            <p:cNvSpPr/>
            <p:nvPr/>
          </p:nvSpPr>
          <p:spPr>
            <a:xfrm>
              <a:off x="621087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9" name="Google Shape;3149;p10"/>
            <p:cNvSpPr/>
            <p:nvPr/>
          </p:nvSpPr>
          <p:spPr>
            <a:xfrm>
              <a:off x="621087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0" name="Google Shape;3150;p10"/>
            <p:cNvSpPr/>
            <p:nvPr/>
          </p:nvSpPr>
          <p:spPr>
            <a:xfrm>
              <a:off x="636137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1" name="Google Shape;3151;p10"/>
            <p:cNvSpPr/>
            <p:nvPr/>
          </p:nvSpPr>
          <p:spPr>
            <a:xfrm>
              <a:off x="636137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2" name="Google Shape;3152;p10"/>
            <p:cNvSpPr/>
            <p:nvPr/>
          </p:nvSpPr>
          <p:spPr>
            <a:xfrm>
              <a:off x="636137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3" name="Google Shape;3153;p10"/>
            <p:cNvSpPr/>
            <p:nvPr/>
          </p:nvSpPr>
          <p:spPr>
            <a:xfrm>
              <a:off x="636137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4" name="Google Shape;3154;p10"/>
            <p:cNvSpPr/>
            <p:nvPr/>
          </p:nvSpPr>
          <p:spPr>
            <a:xfrm>
              <a:off x="636137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5" name="Google Shape;3155;p10"/>
            <p:cNvSpPr/>
            <p:nvPr/>
          </p:nvSpPr>
          <p:spPr>
            <a:xfrm>
              <a:off x="636137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6" name="Google Shape;3156;p10"/>
            <p:cNvSpPr/>
            <p:nvPr/>
          </p:nvSpPr>
          <p:spPr>
            <a:xfrm>
              <a:off x="636137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7" name="Google Shape;3157;p10"/>
            <p:cNvSpPr/>
            <p:nvPr/>
          </p:nvSpPr>
          <p:spPr>
            <a:xfrm>
              <a:off x="636137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8" name="Google Shape;3158;p10"/>
            <p:cNvSpPr/>
            <p:nvPr/>
          </p:nvSpPr>
          <p:spPr>
            <a:xfrm>
              <a:off x="636137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9" name="Google Shape;3159;p10"/>
            <p:cNvSpPr/>
            <p:nvPr/>
          </p:nvSpPr>
          <p:spPr>
            <a:xfrm>
              <a:off x="636137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0" name="Google Shape;3160;p10"/>
            <p:cNvSpPr/>
            <p:nvPr/>
          </p:nvSpPr>
          <p:spPr>
            <a:xfrm>
              <a:off x="636137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1" name="Google Shape;3161;p10"/>
            <p:cNvSpPr/>
            <p:nvPr/>
          </p:nvSpPr>
          <p:spPr>
            <a:xfrm>
              <a:off x="636137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2" name="Google Shape;3162;p10"/>
            <p:cNvSpPr/>
            <p:nvPr/>
          </p:nvSpPr>
          <p:spPr>
            <a:xfrm>
              <a:off x="636137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3" name="Google Shape;3163;p10"/>
            <p:cNvSpPr/>
            <p:nvPr/>
          </p:nvSpPr>
          <p:spPr>
            <a:xfrm>
              <a:off x="636137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4" name="Google Shape;3164;p10"/>
            <p:cNvSpPr/>
            <p:nvPr/>
          </p:nvSpPr>
          <p:spPr>
            <a:xfrm>
              <a:off x="636137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5" name="Google Shape;3165;p10"/>
            <p:cNvSpPr/>
            <p:nvPr/>
          </p:nvSpPr>
          <p:spPr>
            <a:xfrm>
              <a:off x="636137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6" name="Google Shape;3166;p10"/>
            <p:cNvSpPr/>
            <p:nvPr/>
          </p:nvSpPr>
          <p:spPr>
            <a:xfrm>
              <a:off x="636137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7" name="Google Shape;3167;p10"/>
            <p:cNvSpPr/>
            <p:nvPr/>
          </p:nvSpPr>
          <p:spPr>
            <a:xfrm>
              <a:off x="636137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8" name="Google Shape;3168;p10"/>
            <p:cNvSpPr/>
            <p:nvPr/>
          </p:nvSpPr>
          <p:spPr>
            <a:xfrm>
              <a:off x="6511900"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9" name="Google Shape;3169;p10"/>
            <p:cNvSpPr/>
            <p:nvPr/>
          </p:nvSpPr>
          <p:spPr>
            <a:xfrm>
              <a:off x="6511900"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0" name="Google Shape;3170;p10"/>
            <p:cNvSpPr/>
            <p:nvPr/>
          </p:nvSpPr>
          <p:spPr>
            <a:xfrm>
              <a:off x="6511900"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1" name="Google Shape;3171;p10"/>
            <p:cNvSpPr/>
            <p:nvPr/>
          </p:nvSpPr>
          <p:spPr>
            <a:xfrm>
              <a:off x="6511900"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2" name="Google Shape;3172;p10"/>
            <p:cNvSpPr/>
            <p:nvPr/>
          </p:nvSpPr>
          <p:spPr>
            <a:xfrm>
              <a:off x="6511900"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3" name="Google Shape;3173;p10"/>
            <p:cNvSpPr/>
            <p:nvPr/>
          </p:nvSpPr>
          <p:spPr>
            <a:xfrm>
              <a:off x="651190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4" name="Google Shape;3174;p10"/>
            <p:cNvSpPr/>
            <p:nvPr/>
          </p:nvSpPr>
          <p:spPr>
            <a:xfrm>
              <a:off x="6511900"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5" name="Google Shape;3175;p10"/>
            <p:cNvSpPr/>
            <p:nvPr/>
          </p:nvSpPr>
          <p:spPr>
            <a:xfrm>
              <a:off x="6511900"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6" name="Google Shape;3176;p10"/>
            <p:cNvSpPr/>
            <p:nvPr/>
          </p:nvSpPr>
          <p:spPr>
            <a:xfrm>
              <a:off x="666240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7" name="Google Shape;3177;p10"/>
            <p:cNvSpPr/>
            <p:nvPr/>
          </p:nvSpPr>
          <p:spPr>
            <a:xfrm>
              <a:off x="666240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8" name="Google Shape;3178;p10"/>
            <p:cNvSpPr/>
            <p:nvPr/>
          </p:nvSpPr>
          <p:spPr>
            <a:xfrm>
              <a:off x="666240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79" name="Google Shape;3179;p10"/>
          <p:cNvGrpSpPr/>
          <p:nvPr/>
        </p:nvGrpSpPr>
        <p:grpSpPr>
          <a:xfrm rot="10800000">
            <a:off x="7682451" y="28707"/>
            <a:ext cx="1140783" cy="5086302"/>
            <a:chOff x="5608825" y="238125"/>
            <a:chExt cx="1174975" cy="5238750"/>
          </a:xfrm>
        </p:grpSpPr>
        <p:sp>
          <p:nvSpPr>
            <p:cNvPr id="3180" name="Google Shape;3180;p10"/>
            <p:cNvSpPr/>
            <p:nvPr/>
          </p:nvSpPr>
          <p:spPr>
            <a:xfrm>
              <a:off x="5608825"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1" name="Google Shape;3181;p10"/>
            <p:cNvSpPr/>
            <p:nvPr/>
          </p:nvSpPr>
          <p:spPr>
            <a:xfrm>
              <a:off x="56088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2" name="Google Shape;3182;p10"/>
            <p:cNvSpPr/>
            <p:nvPr/>
          </p:nvSpPr>
          <p:spPr>
            <a:xfrm>
              <a:off x="56088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3" name="Google Shape;3183;p10"/>
            <p:cNvSpPr/>
            <p:nvPr/>
          </p:nvSpPr>
          <p:spPr>
            <a:xfrm>
              <a:off x="56088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4" name="Google Shape;3184;p10"/>
            <p:cNvSpPr/>
            <p:nvPr/>
          </p:nvSpPr>
          <p:spPr>
            <a:xfrm>
              <a:off x="575935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5" name="Google Shape;3185;p10"/>
            <p:cNvSpPr/>
            <p:nvPr/>
          </p:nvSpPr>
          <p:spPr>
            <a:xfrm>
              <a:off x="575935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6" name="Google Shape;3186;p10"/>
            <p:cNvSpPr/>
            <p:nvPr/>
          </p:nvSpPr>
          <p:spPr>
            <a:xfrm>
              <a:off x="575935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7" name="Google Shape;3187;p10"/>
            <p:cNvSpPr/>
            <p:nvPr/>
          </p:nvSpPr>
          <p:spPr>
            <a:xfrm>
              <a:off x="575935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8" name="Google Shape;3188;p10"/>
            <p:cNvSpPr/>
            <p:nvPr/>
          </p:nvSpPr>
          <p:spPr>
            <a:xfrm>
              <a:off x="575935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9" name="Google Shape;3189;p10"/>
            <p:cNvSpPr/>
            <p:nvPr/>
          </p:nvSpPr>
          <p:spPr>
            <a:xfrm>
              <a:off x="575935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0" name="Google Shape;3190;p10"/>
            <p:cNvSpPr/>
            <p:nvPr/>
          </p:nvSpPr>
          <p:spPr>
            <a:xfrm>
              <a:off x="575935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1" name="Google Shape;3191;p10"/>
            <p:cNvSpPr/>
            <p:nvPr/>
          </p:nvSpPr>
          <p:spPr>
            <a:xfrm>
              <a:off x="575935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2" name="Google Shape;3192;p10"/>
            <p:cNvSpPr/>
            <p:nvPr/>
          </p:nvSpPr>
          <p:spPr>
            <a:xfrm>
              <a:off x="575935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3" name="Google Shape;3193;p10"/>
            <p:cNvSpPr/>
            <p:nvPr/>
          </p:nvSpPr>
          <p:spPr>
            <a:xfrm>
              <a:off x="575935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4" name="Google Shape;3194;p10"/>
            <p:cNvSpPr/>
            <p:nvPr/>
          </p:nvSpPr>
          <p:spPr>
            <a:xfrm>
              <a:off x="575935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5" name="Google Shape;3195;p10"/>
            <p:cNvSpPr/>
            <p:nvPr/>
          </p:nvSpPr>
          <p:spPr>
            <a:xfrm>
              <a:off x="575935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6" name="Google Shape;3196;p10"/>
            <p:cNvSpPr/>
            <p:nvPr/>
          </p:nvSpPr>
          <p:spPr>
            <a:xfrm>
              <a:off x="575935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7" name="Google Shape;3197;p10"/>
            <p:cNvSpPr/>
            <p:nvPr/>
          </p:nvSpPr>
          <p:spPr>
            <a:xfrm>
              <a:off x="575935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8" name="Google Shape;3198;p10"/>
            <p:cNvSpPr/>
            <p:nvPr/>
          </p:nvSpPr>
          <p:spPr>
            <a:xfrm>
              <a:off x="575935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9" name="Google Shape;3199;p10"/>
            <p:cNvSpPr/>
            <p:nvPr/>
          </p:nvSpPr>
          <p:spPr>
            <a:xfrm>
              <a:off x="575935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0" name="Google Shape;3200;p10"/>
            <p:cNvSpPr/>
            <p:nvPr/>
          </p:nvSpPr>
          <p:spPr>
            <a:xfrm>
              <a:off x="575935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1" name="Google Shape;3201;p10"/>
            <p:cNvSpPr/>
            <p:nvPr/>
          </p:nvSpPr>
          <p:spPr>
            <a:xfrm>
              <a:off x="590985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2" name="Google Shape;3202;p10"/>
            <p:cNvSpPr/>
            <p:nvPr/>
          </p:nvSpPr>
          <p:spPr>
            <a:xfrm>
              <a:off x="5909850"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3" name="Google Shape;3203;p10"/>
            <p:cNvSpPr/>
            <p:nvPr/>
          </p:nvSpPr>
          <p:spPr>
            <a:xfrm>
              <a:off x="590985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4" name="Google Shape;3204;p10"/>
            <p:cNvSpPr/>
            <p:nvPr/>
          </p:nvSpPr>
          <p:spPr>
            <a:xfrm>
              <a:off x="590985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5" name="Google Shape;3205;p10"/>
            <p:cNvSpPr/>
            <p:nvPr/>
          </p:nvSpPr>
          <p:spPr>
            <a:xfrm>
              <a:off x="590985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6" name="Google Shape;3206;p10"/>
            <p:cNvSpPr/>
            <p:nvPr/>
          </p:nvSpPr>
          <p:spPr>
            <a:xfrm>
              <a:off x="590985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7" name="Google Shape;3207;p10"/>
            <p:cNvSpPr/>
            <p:nvPr/>
          </p:nvSpPr>
          <p:spPr>
            <a:xfrm>
              <a:off x="590985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8" name="Google Shape;3208;p10"/>
            <p:cNvSpPr/>
            <p:nvPr/>
          </p:nvSpPr>
          <p:spPr>
            <a:xfrm>
              <a:off x="590985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9" name="Google Shape;3209;p10"/>
            <p:cNvSpPr/>
            <p:nvPr/>
          </p:nvSpPr>
          <p:spPr>
            <a:xfrm>
              <a:off x="5909850"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0" name="Google Shape;3210;p10"/>
            <p:cNvSpPr/>
            <p:nvPr/>
          </p:nvSpPr>
          <p:spPr>
            <a:xfrm>
              <a:off x="590985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1" name="Google Shape;3211;p10"/>
            <p:cNvSpPr/>
            <p:nvPr/>
          </p:nvSpPr>
          <p:spPr>
            <a:xfrm>
              <a:off x="590985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2" name="Google Shape;3212;p10"/>
            <p:cNvSpPr/>
            <p:nvPr/>
          </p:nvSpPr>
          <p:spPr>
            <a:xfrm>
              <a:off x="590985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3" name="Google Shape;3213;p10"/>
            <p:cNvSpPr/>
            <p:nvPr/>
          </p:nvSpPr>
          <p:spPr>
            <a:xfrm>
              <a:off x="590985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4" name="Google Shape;3214;p10"/>
            <p:cNvSpPr/>
            <p:nvPr/>
          </p:nvSpPr>
          <p:spPr>
            <a:xfrm>
              <a:off x="606037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5" name="Google Shape;3215;p10"/>
            <p:cNvSpPr/>
            <p:nvPr/>
          </p:nvSpPr>
          <p:spPr>
            <a:xfrm>
              <a:off x="6060375"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6" name="Google Shape;3216;p10"/>
            <p:cNvSpPr/>
            <p:nvPr/>
          </p:nvSpPr>
          <p:spPr>
            <a:xfrm>
              <a:off x="6060375"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7" name="Google Shape;3217;p10"/>
            <p:cNvSpPr/>
            <p:nvPr/>
          </p:nvSpPr>
          <p:spPr>
            <a:xfrm>
              <a:off x="606037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8" name="Google Shape;3218;p10"/>
            <p:cNvSpPr/>
            <p:nvPr/>
          </p:nvSpPr>
          <p:spPr>
            <a:xfrm>
              <a:off x="606037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9" name="Google Shape;3219;p10"/>
            <p:cNvSpPr/>
            <p:nvPr/>
          </p:nvSpPr>
          <p:spPr>
            <a:xfrm>
              <a:off x="606037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0" name="Google Shape;3220;p10"/>
            <p:cNvSpPr/>
            <p:nvPr/>
          </p:nvSpPr>
          <p:spPr>
            <a:xfrm>
              <a:off x="606037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1" name="Google Shape;3221;p10"/>
            <p:cNvSpPr/>
            <p:nvPr/>
          </p:nvSpPr>
          <p:spPr>
            <a:xfrm>
              <a:off x="606037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2" name="Google Shape;3222;p10"/>
            <p:cNvSpPr/>
            <p:nvPr/>
          </p:nvSpPr>
          <p:spPr>
            <a:xfrm>
              <a:off x="621087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3" name="Google Shape;3223;p10"/>
            <p:cNvSpPr/>
            <p:nvPr/>
          </p:nvSpPr>
          <p:spPr>
            <a:xfrm>
              <a:off x="621087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4" name="Google Shape;3224;p10"/>
            <p:cNvSpPr/>
            <p:nvPr/>
          </p:nvSpPr>
          <p:spPr>
            <a:xfrm>
              <a:off x="621087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5" name="Google Shape;3225;p10"/>
            <p:cNvSpPr/>
            <p:nvPr/>
          </p:nvSpPr>
          <p:spPr>
            <a:xfrm>
              <a:off x="621087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6" name="Google Shape;3226;p10"/>
            <p:cNvSpPr/>
            <p:nvPr/>
          </p:nvSpPr>
          <p:spPr>
            <a:xfrm>
              <a:off x="621087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7" name="Google Shape;3227;p10"/>
            <p:cNvSpPr/>
            <p:nvPr/>
          </p:nvSpPr>
          <p:spPr>
            <a:xfrm>
              <a:off x="636137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8" name="Google Shape;3228;p10"/>
            <p:cNvSpPr/>
            <p:nvPr/>
          </p:nvSpPr>
          <p:spPr>
            <a:xfrm>
              <a:off x="636137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9" name="Google Shape;3229;p10"/>
            <p:cNvSpPr/>
            <p:nvPr/>
          </p:nvSpPr>
          <p:spPr>
            <a:xfrm>
              <a:off x="666240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dark">
  <p:cSld name="BLANK_1">
    <p:bg>
      <p:bgPr>
        <a:solidFill>
          <a:schemeClr val="accent5"/>
        </a:solidFill>
        <a:effectLst/>
      </p:bgPr>
    </p:bg>
    <p:spTree>
      <p:nvGrpSpPr>
        <p:cNvPr id="1" name="Shape 3230"/>
        <p:cNvGrpSpPr/>
        <p:nvPr/>
      </p:nvGrpSpPr>
      <p:grpSpPr>
        <a:xfrm>
          <a:off x="0" y="0"/>
          <a:ext cx="0" cy="0"/>
          <a:chOff x="0" y="0"/>
          <a:chExt cx="0" cy="0"/>
        </a:xfrm>
      </p:grpSpPr>
      <p:grpSp>
        <p:nvGrpSpPr>
          <p:cNvPr id="3231" name="Google Shape;3231;p11"/>
          <p:cNvGrpSpPr/>
          <p:nvPr/>
        </p:nvGrpSpPr>
        <p:grpSpPr>
          <a:xfrm rot="10800000">
            <a:off x="8851487" y="28707"/>
            <a:ext cx="264012" cy="5086302"/>
            <a:chOff x="5307800" y="238125"/>
            <a:chExt cx="271925" cy="5238750"/>
          </a:xfrm>
        </p:grpSpPr>
        <p:sp>
          <p:nvSpPr>
            <p:cNvPr id="3232" name="Google Shape;3232;p11"/>
            <p:cNvSpPr/>
            <p:nvPr/>
          </p:nvSpPr>
          <p:spPr>
            <a:xfrm>
              <a:off x="530780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3" name="Google Shape;3233;p11"/>
            <p:cNvSpPr/>
            <p:nvPr/>
          </p:nvSpPr>
          <p:spPr>
            <a:xfrm>
              <a:off x="530780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4" name="Google Shape;3234;p11"/>
            <p:cNvSpPr/>
            <p:nvPr/>
          </p:nvSpPr>
          <p:spPr>
            <a:xfrm>
              <a:off x="530780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5" name="Google Shape;3235;p11"/>
            <p:cNvSpPr/>
            <p:nvPr/>
          </p:nvSpPr>
          <p:spPr>
            <a:xfrm>
              <a:off x="530780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6" name="Google Shape;3236;p11"/>
            <p:cNvSpPr/>
            <p:nvPr/>
          </p:nvSpPr>
          <p:spPr>
            <a:xfrm>
              <a:off x="530780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7" name="Google Shape;3237;p11"/>
            <p:cNvSpPr/>
            <p:nvPr/>
          </p:nvSpPr>
          <p:spPr>
            <a:xfrm>
              <a:off x="530780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8" name="Google Shape;3238;p11"/>
            <p:cNvSpPr/>
            <p:nvPr/>
          </p:nvSpPr>
          <p:spPr>
            <a:xfrm>
              <a:off x="530780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9" name="Google Shape;3239;p11"/>
            <p:cNvSpPr/>
            <p:nvPr/>
          </p:nvSpPr>
          <p:spPr>
            <a:xfrm>
              <a:off x="530780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0" name="Google Shape;3240;p11"/>
            <p:cNvSpPr/>
            <p:nvPr/>
          </p:nvSpPr>
          <p:spPr>
            <a:xfrm>
              <a:off x="530780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1" name="Google Shape;3241;p11"/>
            <p:cNvSpPr/>
            <p:nvPr/>
          </p:nvSpPr>
          <p:spPr>
            <a:xfrm>
              <a:off x="530780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2" name="Google Shape;3242;p11"/>
            <p:cNvSpPr/>
            <p:nvPr/>
          </p:nvSpPr>
          <p:spPr>
            <a:xfrm>
              <a:off x="530780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3" name="Google Shape;3243;p11"/>
            <p:cNvSpPr/>
            <p:nvPr/>
          </p:nvSpPr>
          <p:spPr>
            <a:xfrm>
              <a:off x="530780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4" name="Google Shape;3244;p11"/>
            <p:cNvSpPr/>
            <p:nvPr/>
          </p:nvSpPr>
          <p:spPr>
            <a:xfrm>
              <a:off x="530780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5" name="Google Shape;3245;p11"/>
            <p:cNvSpPr/>
            <p:nvPr/>
          </p:nvSpPr>
          <p:spPr>
            <a:xfrm>
              <a:off x="530780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6" name="Google Shape;3246;p11"/>
            <p:cNvSpPr/>
            <p:nvPr/>
          </p:nvSpPr>
          <p:spPr>
            <a:xfrm>
              <a:off x="530780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7" name="Google Shape;3247;p11"/>
            <p:cNvSpPr/>
            <p:nvPr/>
          </p:nvSpPr>
          <p:spPr>
            <a:xfrm>
              <a:off x="530780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8" name="Google Shape;3248;p11"/>
            <p:cNvSpPr/>
            <p:nvPr/>
          </p:nvSpPr>
          <p:spPr>
            <a:xfrm>
              <a:off x="530780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9" name="Google Shape;3249;p11"/>
            <p:cNvSpPr/>
            <p:nvPr/>
          </p:nvSpPr>
          <p:spPr>
            <a:xfrm>
              <a:off x="530780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0" name="Google Shape;3250;p11"/>
            <p:cNvSpPr/>
            <p:nvPr/>
          </p:nvSpPr>
          <p:spPr>
            <a:xfrm>
              <a:off x="530780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1" name="Google Shape;3251;p11"/>
            <p:cNvSpPr/>
            <p:nvPr/>
          </p:nvSpPr>
          <p:spPr>
            <a:xfrm>
              <a:off x="530780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2" name="Google Shape;3252;p11"/>
            <p:cNvSpPr/>
            <p:nvPr/>
          </p:nvSpPr>
          <p:spPr>
            <a:xfrm>
              <a:off x="530780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3" name="Google Shape;3253;p11"/>
            <p:cNvSpPr/>
            <p:nvPr/>
          </p:nvSpPr>
          <p:spPr>
            <a:xfrm>
              <a:off x="530780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4" name="Google Shape;3254;p11"/>
            <p:cNvSpPr/>
            <p:nvPr/>
          </p:nvSpPr>
          <p:spPr>
            <a:xfrm>
              <a:off x="530780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5" name="Google Shape;3255;p11"/>
            <p:cNvSpPr/>
            <p:nvPr/>
          </p:nvSpPr>
          <p:spPr>
            <a:xfrm>
              <a:off x="530780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6" name="Google Shape;3256;p11"/>
            <p:cNvSpPr/>
            <p:nvPr/>
          </p:nvSpPr>
          <p:spPr>
            <a:xfrm>
              <a:off x="530780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7" name="Google Shape;3257;p11"/>
            <p:cNvSpPr/>
            <p:nvPr/>
          </p:nvSpPr>
          <p:spPr>
            <a:xfrm>
              <a:off x="530780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8" name="Google Shape;3258;p11"/>
            <p:cNvSpPr/>
            <p:nvPr/>
          </p:nvSpPr>
          <p:spPr>
            <a:xfrm>
              <a:off x="530780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9" name="Google Shape;3259;p11"/>
            <p:cNvSpPr/>
            <p:nvPr/>
          </p:nvSpPr>
          <p:spPr>
            <a:xfrm>
              <a:off x="530780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0" name="Google Shape;3260;p11"/>
            <p:cNvSpPr/>
            <p:nvPr/>
          </p:nvSpPr>
          <p:spPr>
            <a:xfrm>
              <a:off x="530780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1" name="Google Shape;3261;p11"/>
            <p:cNvSpPr/>
            <p:nvPr/>
          </p:nvSpPr>
          <p:spPr>
            <a:xfrm>
              <a:off x="530780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2" name="Google Shape;3262;p11"/>
            <p:cNvSpPr/>
            <p:nvPr/>
          </p:nvSpPr>
          <p:spPr>
            <a:xfrm>
              <a:off x="530780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3" name="Google Shape;3263;p11"/>
            <p:cNvSpPr/>
            <p:nvPr/>
          </p:nvSpPr>
          <p:spPr>
            <a:xfrm>
              <a:off x="530780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4" name="Google Shape;3264;p11"/>
            <p:cNvSpPr/>
            <p:nvPr/>
          </p:nvSpPr>
          <p:spPr>
            <a:xfrm>
              <a:off x="530780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5" name="Google Shape;3265;p11"/>
            <p:cNvSpPr/>
            <p:nvPr/>
          </p:nvSpPr>
          <p:spPr>
            <a:xfrm>
              <a:off x="530780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6" name="Google Shape;3266;p11"/>
            <p:cNvSpPr/>
            <p:nvPr/>
          </p:nvSpPr>
          <p:spPr>
            <a:xfrm>
              <a:off x="530780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7" name="Google Shape;3267;p11"/>
            <p:cNvSpPr/>
            <p:nvPr/>
          </p:nvSpPr>
          <p:spPr>
            <a:xfrm>
              <a:off x="5458325"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8" name="Google Shape;3268;p11"/>
            <p:cNvSpPr/>
            <p:nvPr/>
          </p:nvSpPr>
          <p:spPr>
            <a:xfrm>
              <a:off x="5458325"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9" name="Google Shape;3269;p11"/>
            <p:cNvSpPr/>
            <p:nvPr/>
          </p:nvSpPr>
          <p:spPr>
            <a:xfrm>
              <a:off x="5458325"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0" name="Google Shape;3270;p11"/>
            <p:cNvSpPr/>
            <p:nvPr/>
          </p:nvSpPr>
          <p:spPr>
            <a:xfrm>
              <a:off x="5458325"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1" name="Google Shape;3271;p11"/>
            <p:cNvSpPr/>
            <p:nvPr/>
          </p:nvSpPr>
          <p:spPr>
            <a:xfrm>
              <a:off x="5458325"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2" name="Google Shape;3272;p11"/>
            <p:cNvSpPr/>
            <p:nvPr/>
          </p:nvSpPr>
          <p:spPr>
            <a:xfrm>
              <a:off x="5458325"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3" name="Google Shape;3273;p11"/>
            <p:cNvSpPr/>
            <p:nvPr/>
          </p:nvSpPr>
          <p:spPr>
            <a:xfrm>
              <a:off x="5458325"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4" name="Google Shape;3274;p11"/>
            <p:cNvSpPr/>
            <p:nvPr/>
          </p:nvSpPr>
          <p:spPr>
            <a:xfrm>
              <a:off x="5458325"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5" name="Google Shape;3275;p11"/>
            <p:cNvSpPr/>
            <p:nvPr/>
          </p:nvSpPr>
          <p:spPr>
            <a:xfrm>
              <a:off x="5458325"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6" name="Google Shape;3276;p11"/>
            <p:cNvSpPr/>
            <p:nvPr/>
          </p:nvSpPr>
          <p:spPr>
            <a:xfrm>
              <a:off x="5458325"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7" name="Google Shape;3277;p11"/>
            <p:cNvSpPr/>
            <p:nvPr/>
          </p:nvSpPr>
          <p:spPr>
            <a:xfrm>
              <a:off x="5458325"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8" name="Google Shape;3278;p11"/>
            <p:cNvSpPr/>
            <p:nvPr/>
          </p:nvSpPr>
          <p:spPr>
            <a:xfrm>
              <a:off x="5458325"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9" name="Google Shape;3279;p11"/>
            <p:cNvSpPr/>
            <p:nvPr/>
          </p:nvSpPr>
          <p:spPr>
            <a:xfrm>
              <a:off x="5458325"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0" name="Google Shape;3280;p11"/>
            <p:cNvSpPr/>
            <p:nvPr/>
          </p:nvSpPr>
          <p:spPr>
            <a:xfrm>
              <a:off x="5458325"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1" name="Google Shape;3281;p11"/>
            <p:cNvSpPr/>
            <p:nvPr/>
          </p:nvSpPr>
          <p:spPr>
            <a:xfrm>
              <a:off x="5458325"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2" name="Google Shape;3282;p11"/>
            <p:cNvSpPr/>
            <p:nvPr/>
          </p:nvSpPr>
          <p:spPr>
            <a:xfrm>
              <a:off x="5458325"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3" name="Google Shape;3283;p11"/>
            <p:cNvSpPr/>
            <p:nvPr/>
          </p:nvSpPr>
          <p:spPr>
            <a:xfrm>
              <a:off x="5458325"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4" name="Google Shape;3284;p11"/>
            <p:cNvSpPr/>
            <p:nvPr/>
          </p:nvSpPr>
          <p:spPr>
            <a:xfrm>
              <a:off x="5458325"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5" name="Google Shape;3285;p11"/>
            <p:cNvSpPr/>
            <p:nvPr/>
          </p:nvSpPr>
          <p:spPr>
            <a:xfrm>
              <a:off x="5458325"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6" name="Google Shape;3286;p11"/>
            <p:cNvSpPr/>
            <p:nvPr/>
          </p:nvSpPr>
          <p:spPr>
            <a:xfrm>
              <a:off x="5458325"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7" name="Google Shape;3287;p11"/>
            <p:cNvSpPr/>
            <p:nvPr/>
          </p:nvSpPr>
          <p:spPr>
            <a:xfrm>
              <a:off x="5458325"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8" name="Google Shape;3288;p11"/>
            <p:cNvSpPr/>
            <p:nvPr/>
          </p:nvSpPr>
          <p:spPr>
            <a:xfrm>
              <a:off x="5458325"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89" name="Google Shape;3289;p11"/>
          <p:cNvGrpSpPr/>
          <p:nvPr/>
        </p:nvGrpSpPr>
        <p:grpSpPr>
          <a:xfrm rot="10800000">
            <a:off x="7828571" y="28707"/>
            <a:ext cx="1140783" cy="5086302"/>
            <a:chOff x="5458325" y="238125"/>
            <a:chExt cx="1174975" cy="5238750"/>
          </a:xfrm>
        </p:grpSpPr>
        <p:sp>
          <p:nvSpPr>
            <p:cNvPr id="3290" name="Google Shape;3290;p11"/>
            <p:cNvSpPr/>
            <p:nvPr/>
          </p:nvSpPr>
          <p:spPr>
            <a:xfrm>
              <a:off x="5458325"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1" name="Google Shape;3291;p11"/>
            <p:cNvSpPr/>
            <p:nvPr/>
          </p:nvSpPr>
          <p:spPr>
            <a:xfrm>
              <a:off x="5458325"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2" name="Google Shape;3292;p11"/>
            <p:cNvSpPr/>
            <p:nvPr/>
          </p:nvSpPr>
          <p:spPr>
            <a:xfrm>
              <a:off x="5458325"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3" name="Google Shape;3293;p11"/>
            <p:cNvSpPr/>
            <p:nvPr/>
          </p:nvSpPr>
          <p:spPr>
            <a:xfrm>
              <a:off x="5458325"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4" name="Google Shape;3294;p11"/>
            <p:cNvSpPr/>
            <p:nvPr/>
          </p:nvSpPr>
          <p:spPr>
            <a:xfrm>
              <a:off x="5458325"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5" name="Google Shape;3295;p11"/>
            <p:cNvSpPr/>
            <p:nvPr/>
          </p:nvSpPr>
          <p:spPr>
            <a:xfrm>
              <a:off x="5458325"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6" name="Google Shape;3296;p11"/>
            <p:cNvSpPr/>
            <p:nvPr/>
          </p:nvSpPr>
          <p:spPr>
            <a:xfrm>
              <a:off x="5458325"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7" name="Google Shape;3297;p11"/>
            <p:cNvSpPr/>
            <p:nvPr/>
          </p:nvSpPr>
          <p:spPr>
            <a:xfrm>
              <a:off x="5458325"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8" name="Google Shape;3298;p11"/>
            <p:cNvSpPr/>
            <p:nvPr/>
          </p:nvSpPr>
          <p:spPr>
            <a:xfrm>
              <a:off x="5458325"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9" name="Google Shape;3299;p11"/>
            <p:cNvSpPr/>
            <p:nvPr/>
          </p:nvSpPr>
          <p:spPr>
            <a:xfrm>
              <a:off x="5458325"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0" name="Google Shape;3300;p11"/>
            <p:cNvSpPr/>
            <p:nvPr/>
          </p:nvSpPr>
          <p:spPr>
            <a:xfrm>
              <a:off x="5458325"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1" name="Google Shape;3301;p11"/>
            <p:cNvSpPr/>
            <p:nvPr/>
          </p:nvSpPr>
          <p:spPr>
            <a:xfrm>
              <a:off x="5458325"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2" name="Google Shape;3302;p11"/>
            <p:cNvSpPr/>
            <p:nvPr/>
          </p:nvSpPr>
          <p:spPr>
            <a:xfrm>
              <a:off x="5458325"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3" name="Google Shape;3303;p11"/>
            <p:cNvSpPr/>
            <p:nvPr/>
          </p:nvSpPr>
          <p:spPr>
            <a:xfrm>
              <a:off x="56088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4" name="Google Shape;3304;p11"/>
            <p:cNvSpPr/>
            <p:nvPr/>
          </p:nvSpPr>
          <p:spPr>
            <a:xfrm>
              <a:off x="560882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5" name="Google Shape;3305;p11"/>
            <p:cNvSpPr/>
            <p:nvPr/>
          </p:nvSpPr>
          <p:spPr>
            <a:xfrm>
              <a:off x="56088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6" name="Google Shape;3306;p11"/>
            <p:cNvSpPr/>
            <p:nvPr/>
          </p:nvSpPr>
          <p:spPr>
            <a:xfrm>
              <a:off x="5608825"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7" name="Google Shape;3307;p11"/>
            <p:cNvSpPr/>
            <p:nvPr/>
          </p:nvSpPr>
          <p:spPr>
            <a:xfrm>
              <a:off x="56088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8" name="Google Shape;3308;p11"/>
            <p:cNvSpPr/>
            <p:nvPr/>
          </p:nvSpPr>
          <p:spPr>
            <a:xfrm>
              <a:off x="560882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9" name="Google Shape;3309;p11"/>
            <p:cNvSpPr/>
            <p:nvPr/>
          </p:nvSpPr>
          <p:spPr>
            <a:xfrm>
              <a:off x="560882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0" name="Google Shape;3310;p11"/>
            <p:cNvSpPr/>
            <p:nvPr/>
          </p:nvSpPr>
          <p:spPr>
            <a:xfrm>
              <a:off x="56088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1" name="Google Shape;3311;p11"/>
            <p:cNvSpPr/>
            <p:nvPr/>
          </p:nvSpPr>
          <p:spPr>
            <a:xfrm>
              <a:off x="56088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2" name="Google Shape;3312;p11"/>
            <p:cNvSpPr/>
            <p:nvPr/>
          </p:nvSpPr>
          <p:spPr>
            <a:xfrm>
              <a:off x="5608825"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3" name="Google Shape;3313;p11"/>
            <p:cNvSpPr/>
            <p:nvPr/>
          </p:nvSpPr>
          <p:spPr>
            <a:xfrm>
              <a:off x="560882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4" name="Google Shape;3314;p11"/>
            <p:cNvSpPr/>
            <p:nvPr/>
          </p:nvSpPr>
          <p:spPr>
            <a:xfrm>
              <a:off x="560882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5" name="Google Shape;3315;p11"/>
            <p:cNvSpPr/>
            <p:nvPr/>
          </p:nvSpPr>
          <p:spPr>
            <a:xfrm>
              <a:off x="56088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6" name="Google Shape;3316;p11"/>
            <p:cNvSpPr/>
            <p:nvPr/>
          </p:nvSpPr>
          <p:spPr>
            <a:xfrm>
              <a:off x="560882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7" name="Google Shape;3317;p11"/>
            <p:cNvSpPr/>
            <p:nvPr/>
          </p:nvSpPr>
          <p:spPr>
            <a:xfrm>
              <a:off x="56088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8" name="Google Shape;3318;p11"/>
            <p:cNvSpPr/>
            <p:nvPr/>
          </p:nvSpPr>
          <p:spPr>
            <a:xfrm>
              <a:off x="56088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9" name="Google Shape;3319;p11"/>
            <p:cNvSpPr/>
            <p:nvPr/>
          </p:nvSpPr>
          <p:spPr>
            <a:xfrm>
              <a:off x="56088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0" name="Google Shape;3320;p11"/>
            <p:cNvSpPr/>
            <p:nvPr/>
          </p:nvSpPr>
          <p:spPr>
            <a:xfrm>
              <a:off x="560882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1" name="Google Shape;3321;p11"/>
            <p:cNvSpPr/>
            <p:nvPr/>
          </p:nvSpPr>
          <p:spPr>
            <a:xfrm>
              <a:off x="560882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2" name="Google Shape;3322;p11"/>
            <p:cNvSpPr/>
            <p:nvPr/>
          </p:nvSpPr>
          <p:spPr>
            <a:xfrm>
              <a:off x="56088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3" name="Google Shape;3323;p11"/>
            <p:cNvSpPr/>
            <p:nvPr/>
          </p:nvSpPr>
          <p:spPr>
            <a:xfrm>
              <a:off x="56088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4" name="Google Shape;3324;p11"/>
            <p:cNvSpPr/>
            <p:nvPr/>
          </p:nvSpPr>
          <p:spPr>
            <a:xfrm>
              <a:off x="56088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5" name="Google Shape;3325;p11"/>
            <p:cNvSpPr/>
            <p:nvPr/>
          </p:nvSpPr>
          <p:spPr>
            <a:xfrm>
              <a:off x="560882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6" name="Google Shape;3326;p11"/>
            <p:cNvSpPr/>
            <p:nvPr/>
          </p:nvSpPr>
          <p:spPr>
            <a:xfrm>
              <a:off x="56088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7" name="Google Shape;3327;p11"/>
            <p:cNvSpPr/>
            <p:nvPr/>
          </p:nvSpPr>
          <p:spPr>
            <a:xfrm>
              <a:off x="560882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8" name="Google Shape;3328;p11"/>
            <p:cNvSpPr/>
            <p:nvPr/>
          </p:nvSpPr>
          <p:spPr>
            <a:xfrm>
              <a:off x="560882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9" name="Google Shape;3329;p11"/>
            <p:cNvSpPr/>
            <p:nvPr/>
          </p:nvSpPr>
          <p:spPr>
            <a:xfrm>
              <a:off x="5608825"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0" name="Google Shape;3330;p11"/>
            <p:cNvSpPr/>
            <p:nvPr/>
          </p:nvSpPr>
          <p:spPr>
            <a:xfrm>
              <a:off x="56088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1" name="Google Shape;3331;p11"/>
            <p:cNvSpPr/>
            <p:nvPr/>
          </p:nvSpPr>
          <p:spPr>
            <a:xfrm>
              <a:off x="560882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2" name="Google Shape;3332;p11"/>
            <p:cNvSpPr/>
            <p:nvPr/>
          </p:nvSpPr>
          <p:spPr>
            <a:xfrm>
              <a:off x="56088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3" name="Google Shape;3333;p11"/>
            <p:cNvSpPr/>
            <p:nvPr/>
          </p:nvSpPr>
          <p:spPr>
            <a:xfrm>
              <a:off x="56088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4" name="Google Shape;3334;p11"/>
            <p:cNvSpPr/>
            <p:nvPr/>
          </p:nvSpPr>
          <p:spPr>
            <a:xfrm>
              <a:off x="575935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5" name="Google Shape;3335;p11"/>
            <p:cNvSpPr/>
            <p:nvPr/>
          </p:nvSpPr>
          <p:spPr>
            <a:xfrm>
              <a:off x="575935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6" name="Google Shape;3336;p11"/>
            <p:cNvSpPr/>
            <p:nvPr/>
          </p:nvSpPr>
          <p:spPr>
            <a:xfrm>
              <a:off x="575935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7" name="Google Shape;3337;p11"/>
            <p:cNvSpPr/>
            <p:nvPr/>
          </p:nvSpPr>
          <p:spPr>
            <a:xfrm>
              <a:off x="575935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8" name="Google Shape;3338;p11"/>
            <p:cNvSpPr/>
            <p:nvPr/>
          </p:nvSpPr>
          <p:spPr>
            <a:xfrm>
              <a:off x="575935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9" name="Google Shape;3339;p11"/>
            <p:cNvSpPr/>
            <p:nvPr/>
          </p:nvSpPr>
          <p:spPr>
            <a:xfrm>
              <a:off x="575935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0" name="Google Shape;3340;p11"/>
            <p:cNvSpPr/>
            <p:nvPr/>
          </p:nvSpPr>
          <p:spPr>
            <a:xfrm>
              <a:off x="575935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1" name="Google Shape;3341;p11"/>
            <p:cNvSpPr/>
            <p:nvPr/>
          </p:nvSpPr>
          <p:spPr>
            <a:xfrm>
              <a:off x="575935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2" name="Google Shape;3342;p11"/>
            <p:cNvSpPr/>
            <p:nvPr/>
          </p:nvSpPr>
          <p:spPr>
            <a:xfrm>
              <a:off x="575935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3" name="Google Shape;3343;p11"/>
            <p:cNvSpPr/>
            <p:nvPr/>
          </p:nvSpPr>
          <p:spPr>
            <a:xfrm>
              <a:off x="575935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4" name="Google Shape;3344;p11"/>
            <p:cNvSpPr/>
            <p:nvPr/>
          </p:nvSpPr>
          <p:spPr>
            <a:xfrm>
              <a:off x="575935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5" name="Google Shape;3345;p11"/>
            <p:cNvSpPr/>
            <p:nvPr/>
          </p:nvSpPr>
          <p:spPr>
            <a:xfrm>
              <a:off x="590985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6" name="Google Shape;3346;p11"/>
            <p:cNvSpPr/>
            <p:nvPr/>
          </p:nvSpPr>
          <p:spPr>
            <a:xfrm>
              <a:off x="590985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7" name="Google Shape;3347;p11"/>
            <p:cNvSpPr/>
            <p:nvPr/>
          </p:nvSpPr>
          <p:spPr>
            <a:xfrm>
              <a:off x="590985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8" name="Google Shape;3348;p11"/>
            <p:cNvSpPr/>
            <p:nvPr/>
          </p:nvSpPr>
          <p:spPr>
            <a:xfrm>
              <a:off x="6060375"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9" name="Google Shape;3349;p11"/>
            <p:cNvSpPr/>
            <p:nvPr/>
          </p:nvSpPr>
          <p:spPr>
            <a:xfrm>
              <a:off x="621087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0" name="Google Shape;3350;p11"/>
            <p:cNvSpPr/>
            <p:nvPr/>
          </p:nvSpPr>
          <p:spPr>
            <a:xfrm>
              <a:off x="621087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1" name="Google Shape;3351;p11"/>
            <p:cNvSpPr/>
            <p:nvPr/>
          </p:nvSpPr>
          <p:spPr>
            <a:xfrm>
              <a:off x="6511900"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52" name="Google Shape;3352;p11"/>
          <p:cNvGrpSpPr/>
          <p:nvPr/>
        </p:nvGrpSpPr>
        <p:grpSpPr>
          <a:xfrm rot="10800000">
            <a:off x="7682451" y="28707"/>
            <a:ext cx="994639" cy="4940182"/>
            <a:chOff x="5759350" y="388625"/>
            <a:chExt cx="1024450" cy="5088250"/>
          </a:xfrm>
        </p:grpSpPr>
        <p:sp>
          <p:nvSpPr>
            <p:cNvPr id="3353" name="Google Shape;3353;p11"/>
            <p:cNvSpPr/>
            <p:nvPr/>
          </p:nvSpPr>
          <p:spPr>
            <a:xfrm>
              <a:off x="575935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4" name="Google Shape;3354;p11"/>
            <p:cNvSpPr/>
            <p:nvPr/>
          </p:nvSpPr>
          <p:spPr>
            <a:xfrm>
              <a:off x="575935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5" name="Google Shape;3355;p11"/>
            <p:cNvSpPr/>
            <p:nvPr/>
          </p:nvSpPr>
          <p:spPr>
            <a:xfrm>
              <a:off x="575935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6" name="Google Shape;3356;p11"/>
            <p:cNvSpPr/>
            <p:nvPr/>
          </p:nvSpPr>
          <p:spPr>
            <a:xfrm>
              <a:off x="575935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7" name="Google Shape;3357;p11"/>
            <p:cNvSpPr/>
            <p:nvPr/>
          </p:nvSpPr>
          <p:spPr>
            <a:xfrm>
              <a:off x="575935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8" name="Google Shape;3358;p11"/>
            <p:cNvSpPr/>
            <p:nvPr/>
          </p:nvSpPr>
          <p:spPr>
            <a:xfrm>
              <a:off x="575935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9" name="Google Shape;3359;p11"/>
            <p:cNvSpPr/>
            <p:nvPr/>
          </p:nvSpPr>
          <p:spPr>
            <a:xfrm>
              <a:off x="575935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0" name="Google Shape;3360;p11"/>
            <p:cNvSpPr/>
            <p:nvPr/>
          </p:nvSpPr>
          <p:spPr>
            <a:xfrm>
              <a:off x="590985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1" name="Google Shape;3361;p11"/>
            <p:cNvSpPr/>
            <p:nvPr/>
          </p:nvSpPr>
          <p:spPr>
            <a:xfrm>
              <a:off x="590985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2" name="Google Shape;3362;p11"/>
            <p:cNvSpPr/>
            <p:nvPr/>
          </p:nvSpPr>
          <p:spPr>
            <a:xfrm>
              <a:off x="590985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3" name="Google Shape;3363;p11"/>
            <p:cNvSpPr/>
            <p:nvPr/>
          </p:nvSpPr>
          <p:spPr>
            <a:xfrm>
              <a:off x="590985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4" name="Google Shape;3364;p11"/>
            <p:cNvSpPr/>
            <p:nvPr/>
          </p:nvSpPr>
          <p:spPr>
            <a:xfrm>
              <a:off x="590985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5" name="Google Shape;3365;p11"/>
            <p:cNvSpPr/>
            <p:nvPr/>
          </p:nvSpPr>
          <p:spPr>
            <a:xfrm>
              <a:off x="590985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6" name="Google Shape;3366;p11"/>
            <p:cNvSpPr/>
            <p:nvPr/>
          </p:nvSpPr>
          <p:spPr>
            <a:xfrm>
              <a:off x="590985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7" name="Google Shape;3367;p11"/>
            <p:cNvSpPr/>
            <p:nvPr/>
          </p:nvSpPr>
          <p:spPr>
            <a:xfrm>
              <a:off x="590985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8" name="Google Shape;3368;p11"/>
            <p:cNvSpPr/>
            <p:nvPr/>
          </p:nvSpPr>
          <p:spPr>
            <a:xfrm>
              <a:off x="590985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9" name="Google Shape;3369;p11"/>
            <p:cNvSpPr/>
            <p:nvPr/>
          </p:nvSpPr>
          <p:spPr>
            <a:xfrm>
              <a:off x="590985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0" name="Google Shape;3370;p11"/>
            <p:cNvSpPr/>
            <p:nvPr/>
          </p:nvSpPr>
          <p:spPr>
            <a:xfrm>
              <a:off x="590985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1" name="Google Shape;3371;p11"/>
            <p:cNvSpPr/>
            <p:nvPr/>
          </p:nvSpPr>
          <p:spPr>
            <a:xfrm>
              <a:off x="590985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2" name="Google Shape;3372;p11"/>
            <p:cNvSpPr/>
            <p:nvPr/>
          </p:nvSpPr>
          <p:spPr>
            <a:xfrm>
              <a:off x="590985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3" name="Google Shape;3373;p11"/>
            <p:cNvSpPr/>
            <p:nvPr/>
          </p:nvSpPr>
          <p:spPr>
            <a:xfrm>
              <a:off x="590985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4" name="Google Shape;3374;p11"/>
            <p:cNvSpPr/>
            <p:nvPr/>
          </p:nvSpPr>
          <p:spPr>
            <a:xfrm>
              <a:off x="590985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5" name="Google Shape;3375;p11"/>
            <p:cNvSpPr/>
            <p:nvPr/>
          </p:nvSpPr>
          <p:spPr>
            <a:xfrm>
              <a:off x="5909850"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6" name="Google Shape;3376;p11"/>
            <p:cNvSpPr/>
            <p:nvPr/>
          </p:nvSpPr>
          <p:spPr>
            <a:xfrm>
              <a:off x="590985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7" name="Google Shape;3377;p11"/>
            <p:cNvSpPr/>
            <p:nvPr/>
          </p:nvSpPr>
          <p:spPr>
            <a:xfrm>
              <a:off x="590985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8" name="Google Shape;3378;p11"/>
            <p:cNvSpPr/>
            <p:nvPr/>
          </p:nvSpPr>
          <p:spPr>
            <a:xfrm>
              <a:off x="5909850"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9" name="Google Shape;3379;p11"/>
            <p:cNvSpPr/>
            <p:nvPr/>
          </p:nvSpPr>
          <p:spPr>
            <a:xfrm>
              <a:off x="606037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0" name="Google Shape;3380;p11"/>
            <p:cNvSpPr/>
            <p:nvPr/>
          </p:nvSpPr>
          <p:spPr>
            <a:xfrm>
              <a:off x="606037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1" name="Google Shape;3381;p11"/>
            <p:cNvSpPr/>
            <p:nvPr/>
          </p:nvSpPr>
          <p:spPr>
            <a:xfrm>
              <a:off x="606037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2" name="Google Shape;3382;p11"/>
            <p:cNvSpPr/>
            <p:nvPr/>
          </p:nvSpPr>
          <p:spPr>
            <a:xfrm>
              <a:off x="606037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3" name="Google Shape;3383;p11"/>
            <p:cNvSpPr/>
            <p:nvPr/>
          </p:nvSpPr>
          <p:spPr>
            <a:xfrm>
              <a:off x="6060375"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4" name="Google Shape;3384;p11"/>
            <p:cNvSpPr/>
            <p:nvPr/>
          </p:nvSpPr>
          <p:spPr>
            <a:xfrm>
              <a:off x="606037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5" name="Google Shape;3385;p11"/>
            <p:cNvSpPr/>
            <p:nvPr/>
          </p:nvSpPr>
          <p:spPr>
            <a:xfrm>
              <a:off x="6060375"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6" name="Google Shape;3386;p11"/>
            <p:cNvSpPr/>
            <p:nvPr/>
          </p:nvSpPr>
          <p:spPr>
            <a:xfrm>
              <a:off x="606037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7" name="Google Shape;3387;p11"/>
            <p:cNvSpPr/>
            <p:nvPr/>
          </p:nvSpPr>
          <p:spPr>
            <a:xfrm>
              <a:off x="606037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8" name="Google Shape;3388;p11"/>
            <p:cNvSpPr/>
            <p:nvPr/>
          </p:nvSpPr>
          <p:spPr>
            <a:xfrm>
              <a:off x="606037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9" name="Google Shape;3389;p11"/>
            <p:cNvSpPr/>
            <p:nvPr/>
          </p:nvSpPr>
          <p:spPr>
            <a:xfrm>
              <a:off x="606037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0" name="Google Shape;3390;p11"/>
            <p:cNvSpPr/>
            <p:nvPr/>
          </p:nvSpPr>
          <p:spPr>
            <a:xfrm>
              <a:off x="606037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1" name="Google Shape;3391;p11"/>
            <p:cNvSpPr/>
            <p:nvPr/>
          </p:nvSpPr>
          <p:spPr>
            <a:xfrm>
              <a:off x="6060375"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2" name="Google Shape;3392;p11"/>
            <p:cNvSpPr/>
            <p:nvPr/>
          </p:nvSpPr>
          <p:spPr>
            <a:xfrm>
              <a:off x="606037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3" name="Google Shape;3393;p11"/>
            <p:cNvSpPr/>
            <p:nvPr/>
          </p:nvSpPr>
          <p:spPr>
            <a:xfrm>
              <a:off x="606037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4" name="Google Shape;3394;p11"/>
            <p:cNvSpPr/>
            <p:nvPr/>
          </p:nvSpPr>
          <p:spPr>
            <a:xfrm>
              <a:off x="606037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5" name="Google Shape;3395;p11"/>
            <p:cNvSpPr/>
            <p:nvPr/>
          </p:nvSpPr>
          <p:spPr>
            <a:xfrm>
              <a:off x="606037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6" name="Google Shape;3396;p11"/>
            <p:cNvSpPr/>
            <p:nvPr/>
          </p:nvSpPr>
          <p:spPr>
            <a:xfrm>
              <a:off x="606037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7" name="Google Shape;3397;p11"/>
            <p:cNvSpPr/>
            <p:nvPr/>
          </p:nvSpPr>
          <p:spPr>
            <a:xfrm>
              <a:off x="606037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8" name="Google Shape;3398;p11"/>
            <p:cNvSpPr/>
            <p:nvPr/>
          </p:nvSpPr>
          <p:spPr>
            <a:xfrm>
              <a:off x="606037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9" name="Google Shape;3399;p11"/>
            <p:cNvSpPr/>
            <p:nvPr/>
          </p:nvSpPr>
          <p:spPr>
            <a:xfrm>
              <a:off x="606037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0" name="Google Shape;3400;p11"/>
            <p:cNvSpPr/>
            <p:nvPr/>
          </p:nvSpPr>
          <p:spPr>
            <a:xfrm>
              <a:off x="606037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1" name="Google Shape;3401;p11"/>
            <p:cNvSpPr/>
            <p:nvPr/>
          </p:nvSpPr>
          <p:spPr>
            <a:xfrm>
              <a:off x="606037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2" name="Google Shape;3402;p11"/>
            <p:cNvSpPr/>
            <p:nvPr/>
          </p:nvSpPr>
          <p:spPr>
            <a:xfrm>
              <a:off x="606037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3" name="Google Shape;3403;p11"/>
            <p:cNvSpPr/>
            <p:nvPr/>
          </p:nvSpPr>
          <p:spPr>
            <a:xfrm>
              <a:off x="606037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4" name="Google Shape;3404;p11"/>
            <p:cNvSpPr/>
            <p:nvPr/>
          </p:nvSpPr>
          <p:spPr>
            <a:xfrm>
              <a:off x="6060375"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5" name="Google Shape;3405;p11"/>
            <p:cNvSpPr/>
            <p:nvPr/>
          </p:nvSpPr>
          <p:spPr>
            <a:xfrm>
              <a:off x="621087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6" name="Google Shape;3406;p11"/>
            <p:cNvSpPr/>
            <p:nvPr/>
          </p:nvSpPr>
          <p:spPr>
            <a:xfrm>
              <a:off x="621087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7" name="Google Shape;3407;p11"/>
            <p:cNvSpPr/>
            <p:nvPr/>
          </p:nvSpPr>
          <p:spPr>
            <a:xfrm>
              <a:off x="621087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8" name="Google Shape;3408;p11"/>
            <p:cNvSpPr/>
            <p:nvPr/>
          </p:nvSpPr>
          <p:spPr>
            <a:xfrm>
              <a:off x="621087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9" name="Google Shape;3409;p11"/>
            <p:cNvSpPr/>
            <p:nvPr/>
          </p:nvSpPr>
          <p:spPr>
            <a:xfrm>
              <a:off x="621087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0" name="Google Shape;3410;p11"/>
            <p:cNvSpPr/>
            <p:nvPr/>
          </p:nvSpPr>
          <p:spPr>
            <a:xfrm>
              <a:off x="621087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1" name="Google Shape;3411;p11"/>
            <p:cNvSpPr/>
            <p:nvPr/>
          </p:nvSpPr>
          <p:spPr>
            <a:xfrm>
              <a:off x="621087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2" name="Google Shape;3412;p11"/>
            <p:cNvSpPr/>
            <p:nvPr/>
          </p:nvSpPr>
          <p:spPr>
            <a:xfrm>
              <a:off x="621087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3" name="Google Shape;3413;p11"/>
            <p:cNvSpPr/>
            <p:nvPr/>
          </p:nvSpPr>
          <p:spPr>
            <a:xfrm>
              <a:off x="621087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4" name="Google Shape;3414;p11"/>
            <p:cNvSpPr/>
            <p:nvPr/>
          </p:nvSpPr>
          <p:spPr>
            <a:xfrm>
              <a:off x="621087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5" name="Google Shape;3415;p11"/>
            <p:cNvSpPr/>
            <p:nvPr/>
          </p:nvSpPr>
          <p:spPr>
            <a:xfrm>
              <a:off x="621087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6" name="Google Shape;3416;p11"/>
            <p:cNvSpPr/>
            <p:nvPr/>
          </p:nvSpPr>
          <p:spPr>
            <a:xfrm>
              <a:off x="621087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7" name="Google Shape;3417;p11"/>
            <p:cNvSpPr/>
            <p:nvPr/>
          </p:nvSpPr>
          <p:spPr>
            <a:xfrm>
              <a:off x="621087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8" name="Google Shape;3418;p11"/>
            <p:cNvSpPr/>
            <p:nvPr/>
          </p:nvSpPr>
          <p:spPr>
            <a:xfrm>
              <a:off x="621087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9" name="Google Shape;3419;p11"/>
            <p:cNvSpPr/>
            <p:nvPr/>
          </p:nvSpPr>
          <p:spPr>
            <a:xfrm>
              <a:off x="621087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0" name="Google Shape;3420;p11"/>
            <p:cNvSpPr/>
            <p:nvPr/>
          </p:nvSpPr>
          <p:spPr>
            <a:xfrm>
              <a:off x="621087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1" name="Google Shape;3421;p11"/>
            <p:cNvSpPr/>
            <p:nvPr/>
          </p:nvSpPr>
          <p:spPr>
            <a:xfrm>
              <a:off x="621087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2" name="Google Shape;3422;p11"/>
            <p:cNvSpPr/>
            <p:nvPr/>
          </p:nvSpPr>
          <p:spPr>
            <a:xfrm>
              <a:off x="621087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3" name="Google Shape;3423;p11"/>
            <p:cNvSpPr/>
            <p:nvPr/>
          </p:nvSpPr>
          <p:spPr>
            <a:xfrm>
              <a:off x="621087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4" name="Google Shape;3424;p11"/>
            <p:cNvSpPr/>
            <p:nvPr/>
          </p:nvSpPr>
          <p:spPr>
            <a:xfrm>
              <a:off x="621087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5" name="Google Shape;3425;p11"/>
            <p:cNvSpPr/>
            <p:nvPr/>
          </p:nvSpPr>
          <p:spPr>
            <a:xfrm>
              <a:off x="636137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6" name="Google Shape;3426;p11"/>
            <p:cNvSpPr/>
            <p:nvPr/>
          </p:nvSpPr>
          <p:spPr>
            <a:xfrm>
              <a:off x="636137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7" name="Google Shape;3427;p11"/>
            <p:cNvSpPr/>
            <p:nvPr/>
          </p:nvSpPr>
          <p:spPr>
            <a:xfrm>
              <a:off x="636137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8" name="Google Shape;3428;p11"/>
            <p:cNvSpPr/>
            <p:nvPr/>
          </p:nvSpPr>
          <p:spPr>
            <a:xfrm>
              <a:off x="636137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9" name="Google Shape;3429;p11"/>
            <p:cNvSpPr/>
            <p:nvPr/>
          </p:nvSpPr>
          <p:spPr>
            <a:xfrm>
              <a:off x="636137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0" name="Google Shape;3430;p11"/>
            <p:cNvSpPr/>
            <p:nvPr/>
          </p:nvSpPr>
          <p:spPr>
            <a:xfrm>
              <a:off x="636137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1" name="Google Shape;3431;p11"/>
            <p:cNvSpPr/>
            <p:nvPr/>
          </p:nvSpPr>
          <p:spPr>
            <a:xfrm>
              <a:off x="636137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2" name="Google Shape;3432;p11"/>
            <p:cNvSpPr/>
            <p:nvPr/>
          </p:nvSpPr>
          <p:spPr>
            <a:xfrm>
              <a:off x="636137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3" name="Google Shape;3433;p11"/>
            <p:cNvSpPr/>
            <p:nvPr/>
          </p:nvSpPr>
          <p:spPr>
            <a:xfrm>
              <a:off x="636137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4" name="Google Shape;3434;p11"/>
            <p:cNvSpPr/>
            <p:nvPr/>
          </p:nvSpPr>
          <p:spPr>
            <a:xfrm>
              <a:off x="636137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5" name="Google Shape;3435;p11"/>
            <p:cNvSpPr/>
            <p:nvPr/>
          </p:nvSpPr>
          <p:spPr>
            <a:xfrm>
              <a:off x="636137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6" name="Google Shape;3436;p11"/>
            <p:cNvSpPr/>
            <p:nvPr/>
          </p:nvSpPr>
          <p:spPr>
            <a:xfrm>
              <a:off x="636137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7" name="Google Shape;3437;p11"/>
            <p:cNvSpPr/>
            <p:nvPr/>
          </p:nvSpPr>
          <p:spPr>
            <a:xfrm>
              <a:off x="636137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8" name="Google Shape;3438;p11"/>
            <p:cNvSpPr/>
            <p:nvPr/>
          </p:nvSpPr>
          <p:spPr>
            <a:xfrm>
              <a:off x="636137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9" name="Google Shape;3439;p11"/>
            <p:cNvSpPr/>
            <p:nvPr/>
          </p:nvSpPr>
          <p:spPr>
            <a:xfrm>
              <a:off x="636137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0" name="Google Shape;3440;p11"/>
            <p:cNvSpPr/>
            <p:nvPr/>
          </p:nvSpPr>
          <p:spPr>
            <a:xfrm>
              <a:off x="636137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1" name="Google Shape;3441;p11"/>
            <p:cNvSpPr/>
            <p:nvPr/>
          </p:nvSpPr>
          <p:spPr>
            <a:xfrm>
              <a:off x="636137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2" name="Google Shape;3442;p11"/>
            <p:cNvSpPr/>
            <p:nvPr/>
          </p:nvSpPr>
          <p:spPr>
            <a:xfrm>
              <a:off x="636137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3" name="Google Shape;3443;p11"/>
            <p:cNvSpPr/>
            <p:nvPr/>
          </p:nvSpPr>
          <p:spPr>
            <a:xfrm>
              <a:off x="6511900"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4" name="Google Shape;3444;p11"/>
            <p:cNvSpPr/>
            <p:nvPr/>
          </p:nvSpPr>
          <p:spPr>
            <a:xfrm>
              <a:off x="6511900"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5" name="Google Shape;3445;p11"/>
            <p:cNvSpPr/>
            <p:nvPr/>
          </p:nvSpPr>
          <p:spPr>
            <a:xfrm>
              <a:off x="6511900"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6" name="Google Shape;3446;p11"/>
            <p:cNvSpPr/>
            <p:nvPr/>
          </p:nvSpPr>
          <p:spPr>
            <a:xfrm>
              <a:off x="6511900"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7" name="Google Shape;3447;p11"/>
            <p:cNvSpPr/>
            <p:nvPr/>
          </p:nvSpPr>
          <p:spPr>
            <a:xfrm>
              <a:off x="6511900"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8" name="Google Shape;3448;p11"/>
            <p:cNvSpPr/>
            <p:nvPr/>
          </p:nvSpPr>
          <p:spPr>
            <a:xfrm>
              <a:off x="651190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9" name="Google Shape;3449;p11"/>
            <p:cNvSpPr/>
            <p:nvPr/>
          </p:nvSpPr>
          <p:spPr>
            <a:xfrm>
              <a:off x="6511900"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0" name="Google Shape;3450;p11"/>
            <p:cNvSpPr/>
            <p:nvPr/>
          </p:nvSpPr>
          <p:spPr>
            <a:xfrm>
              <a:off x="6511900"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1" name="Google Shape;3451;p11"/>
            <p:cNvSpPr/>
            <p:nvPr/>
          </p:nvSpPr>
          <p:spPr>
            <a:xfrm>
              <a:off x="666240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2" name="Google Shape;3452;p11"/>
            <p:cNvSpPr/>
            <p:nvPr/>
          </p:nvSpPr>
          <p:spPr>
            <a:xfrm>
              <a:off x="666240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3" name="Google Shape;3453;p11"/>
            <p:cNvSpPr/>
            <p:nvPr/>
          </p:nvSpPr>
          <p:spPr>
            <a:xfrm>
              <a:off x="666240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54" name="Google Shape;3454;p11"/>
          <p:cNvGrpSpPr/>
          <p:nvPr/>
        </p:nvGrpSpPr>
        <p:grpSpPr>
          <a:xfrm rot="10800000">
            <a:off x="7682451" y="28707"/>
            <a:ext cx="1140783" cy="5086302"/>
            <a:chOff x="5608825" y="238125"/>
            <a:chExt cx="1174975" cy="5238750"/>
          </a:xfrm>
        </p:grpSpPr>
        <p:sp>
          <p:nvSpPr>
            <p:cNvPr id="3455" name="Google Shape;3455;p11"/>
            <p:cNvSpPr/>
            <p:nvPr/>
          </p:nvSpPr>
          <p:spPr>
            <a:xfrm>
              <a:off x="5608825"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6" name="Google Shape;3456;p11"/>
            <p:cNvSpPr/>
            <p:nvPr/>
          </p:nvSpPr>
          <p:spPr>
            <a:xfrm>
              <a:off x="56088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7" name="Google Shape;3457;p11"/>
            <p:cNvSpPr/>
            <p:nvPr/>
          </p:nvSpPr>
          <p:spPr>
            <a:xfrm>
              <a:off x="56088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8" name="Google Shape;3458;p11"/>
            <p:cNvSpPr/>
            <p:nvPr/>
          </p:nvSpPr>
          <p:spPr>
            <a:xfrm>
              <a:off x="56088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9" name="Google Shape;3459;p11"/>
            <p:cNvSpPr/>
            <p:nvPr/>
          </p:nvSpPr>
          <p:spPr>
            <a:xfrm>
              <a:off x="575935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0" name="Google Shape;3460;p11"/>
            <p:cNvSpPr/>
            <p:nvPr/>
          </p:nvSpPr>
          <p:spPr>
            <a:xfrm>
              <a:off x="575935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1" name="Google Shape;3461;p11"/>
            <p:cNvSpPr/>
            <p:nvPr/>
          </p:nvSpPr>
          <p:spPr>
            <a:xfrm>
              <a:off x="575935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2" name="Google Shape;3462;p11"/>
            <p:cNvSpPr/>
            <p:nvPr/>
          </p:nvSpPr>
          <p:spPr>
            <a:xfrm>
              <a:off x="575935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3" name="Google Shape;3463;p11"/>
            <p:cNvSpPr/>
            <p:nvPr/>
          </p:nvSpPr>
          <p:spPr>
            <a:xfrm>
              <a:off x="575935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4" name="Google Shape;3464;p11"/>
            <p:cNvSpPr/>
            <p:nvPr/>
          </p:nvSpPr>
          <p:spPr>
            <a:xfrm>
              <a:off x="575935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5" name="Google Shape;3465;p11"/>
            <p:cNvSpPr/>
            <p:nvPr/>
          </p:nvSpPr>
          <p:spPr>
            <a:xfrm>
              <a:off x="575935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6" name="Google Shape;3466;p11"/>
            <p:cNvSpPr/>
            <p:nvPr/>
          </p:nvSpPr>
          <p:spPr>
            <a:xfrm>
              <a:off x="575935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7" name="Google Shape;3467;p11"/>
            <p:cNvSpPr/>
            <p:nvPr/>
          </p:nvSpPr>
          <p:spPr>
            <a:xfrm>
              <a:off x="575935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8" name="Google Shape;3468;p11"/>
            <p:cNvSpPr/>
            <p:nvPr/>
          </p:nvSpPr>
          <p:spPr>
            <a:xfrm>
              <a:off x="575935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9" name="Google Shape;3469;p11"/>
            <p:cNvSpPr/>
            <p:nvPr/>
          </p:nvSpPr>
          <p:spPr>
            <a:xfrm>
              <a:off x="575935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0" name="Google Shape;3470;p11"/>
            <p:cNvSpPr/>
            <p:nvPr/>
          </p:nvSpPr>
          <p:spPr>
            <a:xfrm>
              <a:off x="575935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1" name="Google Shape;3471;p11"/>
            <p:cNvSpPr/>
            <p:nvPr/>
          </p:nvSpPr>
          <p:spPr>
            <a:xfrm>
              <a:off x="575935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2" name="Google Shape;3472;p11"/>
            <p:cNvSpPr/>
            <p:nvPr/>
          </p:nvSpPr>
          <p:spPr>
            <a:xfrm>
              <a:off x="575935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3" name="Google Shape;3473;p11"/>
            <p:cNvSpPr/>
            <p:nvPr/>
          </p:nvSpPr>
          <p:spPr>
            <a:xfrm>
              <a:off x="575935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4" name="Google Shape;3474;p11"/>
            <p:cNvSpPr/>
            <p:nvPr/>
          </p:nvSpPr>
          <p:spPr>
            <a:xfrm>
              <a:off x="575935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5" name="Google Shape;3475;p11"/>
            <p:cNvSpPr/>
            <p:nvPr/>
          </p:nvSpPr>
          <p:spPr>
            <a:xfrm>
              <a:off x="575935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6" name="Google Shape;3476;p11"/>
            <p:cNvSpPr/>
            <p:nvPr/>
          </p:nvSpPr>
          <p:spPr>
            <a:xfrm>
              <a:off x="590985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7" name="Google Shape;3477;p11"/>
            <p:cNvSpPr/>
            <p:nvPr/>
          </p:nvSpPr>
          <p:spPr>
            <a:xfrm>
              <a:off x="5909850"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8" name="Google Shape;3478;p11"/>
            <p:cNvSpPr/>
            <p:nvPr/>
          </p:nvSpPr>
          <p:spPr>
            <a:xfrm>
              <a:off x="590985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9" name="Google Shape;3479;p11"/>
            <p:cNvSpPr/>
            <p:nvPr/>
          </p:nvSpPr>
          <p:spPr>
            <a:xfrm>
              <a:off x="590985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0" name="Google Shape;3480;p11"/>
            <p:cNvSpPr/>
            <p:nvPr/>
          </p:nvSpPr>
          <p:spPr>
            <a:xfrm>
              <a:off x="590985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1" name="Google Shape;3481;p11"/>
            <p:cNvSpPr/>
            <p:nvPr/>
          </p:nvSpPr>
          <p:spPr>
            <a:xfrm>
              <a:off x="590985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2" name="Google Shape;3482;p11"/>
            <p:cNvSpPr/>
            <p:nvPr/>
          </p:nvSpPr>
          <p:spPr>
            <a:xfrm>
              <a:off x="590985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3" name="Google Shape;3483;p11"/>
            <p:cNvSpPr/>
            <p:nvPr/>
          </p:nvSpPr>
          <p:spPr>
            <a:xfrm>
              <a:off x="590985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4" name="Google Shape;3484;p11"/>
            <p:cNvSpPr/>
            <p:nvPr/>
          </p:nvSpPr>
          <p:spPr>
            <a:xfrm>
              <a:off x="5909850"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5" name="Google Shape;3485;p11"/>
            <p:cNvSpPr/>
            <p:nvPr/>
          </p:nvSpPr>
          <p:spPr>
            <a:xfrm>
              <a:off x="590985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6" name="Google Shape;3486;p11"/>
            <p:cNvSpPr/>
            <p:nvPr/>
          </p:nvSpPr>
          <p:spPr>
            <a:xfrm>
              <a:off x="590985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7" name="Google Shape;3487;p11"/>
            <p:cNvSpPr/>
            <p:nvPr/>
          </p:nvSpPr>
          <p:spPr>
            <a:xfrm>
              <a:off x="590985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8" name="Google Shape;3488;p11"/>
            <p:cNvSpPr/>
            <p:nvPr/>
          </p:nvSpPr>
          <p:spPr>
            <a:xfrm>
              <a:off x="590985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9" name="Google Shape;3489;p11"/>
            <p:cNvSpPr/>
            <p:nvPr/>
          </p:nvSpPr>
          <p:spPr>
            <a:xfrm>
              <a:off x="606037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0" name="Google Shape;3490;p11"/>
            <p:cNvSpPr/>
            <p:nvPr/>
          </p:nvSpPr>
          <p:spPr>
            <a:xfrm>
              <a:off x="6060375"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1" name="Google Shape;3491;p11"/>
            <p:cNvSpPr/>
            <p:nvPr/>
          </p:nvSpPr>
          <p:spPr>
            <a:xfrm>
              <a:off x="6060375"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2" name="Google Shape;3492;p11"/>
            <p:cNvSpPr/>
            <p:nvPr/>
          </p:nvSpPr>
          <p:spPr>
            <a:xfrm>
              <a:off x="606037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3" name="Google Shape;3493;p11"/>
            <p:cNvSpPr/>
            <p:nvPr/>
          </p:nvSpPr>
          <p:spPr>
            <a:xfrm>
              <a:off x="606037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4" name="Google Shape;3494;p11"/>
            <p:cNvSpPr/>
            <p:nvPr/>
          </p:nvSpPr>
          <p:spPr>
            <a:xfrm>
              <a:off x="606037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5" name="Google Shape;3495;p11"/>
            <p:cNvSpPr/>
            <p:nvPr/>
          </p:nvSpPr>
          <p:spPr>
            <a:xfrm>
              <a:off x="606037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6" name="Google Shape;3496;p11"/>
            <p:cNvSpPr/>
            <p:nvPr/>
          </p:nvSpPr>
          <p:spPr>
            <a:xfrm>
              <a:off x="606037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7" name="Google Shape;3497;p11"/>
            <p:cNvSpPr/>
            <p:nvPr/>
          </p:nvSpPr>
          <p:spPr>
            <a:xfrm>
              <a:off x="621087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8" name="Google Shape;3498;p11"/>
            <p:cNvSpPr/>
            <p:nvPr/>
          </p:nvSpPr>
          <p:spPr>
            <a:xfrm>
              <a:off x="621087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9" name="Google Shape;3499;p11"/>
            <p:cNvSpPr/>
            <p:nvPr/>
          </p:nvSpPr>
          <p:spPr>
            <a:xfrm>
              <a:off x="621087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0" name="Google Shape;3500;p11"/>
            <p:cNvSpPr/>
            <p:nvPr/>
          </p:nvSpPr>
          <p:spPr>
            <a:xfrm>
              <a:off x="621087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1" name="Google Shape;3501;p11"/>
            <p:cNvSpPr/>
            <p:nvPr/>
          </p:nvSpPr>
          <p:spPr>
            <a:xfrm>
              <a:off x="621087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2" name="Google Shape;3502;p11"/>
            <p:cNvSpPr/>
            <p:nvPr/>
          </p:nvSpPr>
          <p:spPr>
            <a:xfrm>
              <a:off x="636137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3" name="Google Shape;3503;p11"/>
            <p:cNvSpPr/>
            <p:nvPr/>
          </p:nvSpPr>
          <p:spPr>
            <a:xfrm>
              <a:off x="636137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4" name="Google Shape;3504;p11"/>
            <p:cNvSpPr/>
            <p:nvPr/>
          </p:nvSpPr>
          <p:spPr>
            <a:xfrm>
              <a:off x="666240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05" name="Google Shape;3505;p11"/>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lvl1pPr lvl="0">
              <a:buNone/>
              <a:defRPr>
                <a:solidFill>
                  <a:schemeClr val="accent2"/>
                </a:solidFill>
              </a:defRPr>
            </a:lvl1pPr>
            <a:lvl2pPr lvl="1">
              <a:buNone/>
              <a:defRPr>
                <a:solidFill>
                  <a:schemeClr val="accent2"/>
                </a:solidFill>
              </a:defRPr>
            </a:lvl2pPr>
            <a:lvl3pPr lvl="2">
              <a:buNone/>
              <a:defRPr>
                <a:solidFill>
                  <a:schemeClr val="accent2"/>
                </a:solidFill>
              </a:defRPr>
            </a:lvl3pPr>
            <a:lvl4pPr lvl="3">
              <a:buNone/>
              <a:defRPr>
                <a:solidFill>
                  <a:schemeClr val="accent2"/>
                </a:solidFill>
              </a:defRPr>
            </a:lvl4pPr>
            <a:lvl5pPr lvl="4">
              <a:buNone/>
              <a:defRPr>
                <a:solidFill>
                  <a:schemeClr val="accent2"/>
                </a:solidFill>
              </a:defRPr>
            </a:lvl5pPr>
            <a:lvl6pPr lvl="5">
              <a:buNone/>
              <a:defRPr>
                <a:solidFill>
                  <a:schemeClr val="accent2"/>
                </a:solidFill>
              </a:defRPr>
            </a:lvl6pPr>
            <a:lvl7pPr lvl="6">
              <a:buNone/>
              <a:defRPr>
                <a:solidFill>
                  <a:schemeClr val="accent2"/>
                </a:solidFill>
              </a:defRPr>
            </a:lvl7pPr>
            <a:lvl8pPr lvl="7">
              <a:buNone/>
              <a:defRPr>
                <a:solidFill>
                  <a:schemeClr val="accent2"/>
                </a:solidFill>
              </a:defRPr>
            </a:lvl8pPr>
            <a:lvl9pPr lvl="8">
              <a:buNone/>
              <a:defRPr>
                <a:solidFill>
                  <a:schemeClr val="accent2"/>
                </a:solidFill>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8300" y="739375"/>
            <a:ext cx="6761100" cy="8574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dk2"/>
              </a:buClr>
              <a:buSzPts val="3600"/>
              <a:buFont typeface="Dosis ExtraLight"/>
              <a:buNone/>
              <a:defRPr sz="3600">
                <a:solidFill>
                  <a:schemeClr val="dk2"/>
                </a:solidFill>
                <a:latin typeface="Dosis ExtraLight"/>
                <a:ea typeface="Dosis ExtraLight"/>
                <a:cs typeface="Dosis ExtraLight"/>
                <a:sym typeface="Dosis ExtraLight"/>
              </a:defRPr>
            </a:lvl1pPr>
            <a:lvl2pPr lvl="1">
              <a:spcBef>
                <a:spcPts val="0"/>
              </a:spcBef>
              <a:spcAft>
                <a:spcPts val="0"/>
              </a:spcAft>
              <a:buClr>
                <a:schemeClr val="dk2"/>
              </a:buClr>
              <a:buSzPts val="3600"/>
              <a:buFont typeface="Dosis ExtraLight"/>
              <a:buNone/>
              <a:defRPr sz="3600">
                <a:solidFill>
                  <a:schemeClr val="dk2"/>
                </a:solidFill>
                <a:latin typeface="Dosis ExtraLight"/>
                <a:ea typeface="Dosis ExtraLight"/>
                <a:cs typeface="Dosis ExtraLight"/>
                <a:sym typeface="Dosis ExtraLight"/>
              </a:defRPr>
            </a:lvl2pPr>
            <a:lvl3pPr lvl="2">
              <a:spcBef>
                <a:spcPts val="0"/>
              </a:spcBef>
              <a:spcAft>
                <a:spcPts val="0"/>
              </a:spcAft>
              <a:buClr>
                <a:schemeClr val="dk2"/>
              </a:buClr>
              <a:buSzPts val="3600"/>
              <a:buFont typeface="Dosis ExtraLight"/>
              <a:buNone/>
              <a:defRPr sz="3600">
                <a:solidFill>
                  <a:schemeClr val="dk2"/>
                </a:solidFill>
                <a:latin typeface="Dosis ExtraLight"/>
                <a:ea typeface="Dosis ExtraLight"/>
                <a:cs typeface="Dosis ExtraLight"/>
                <a:sym typeface="Dosis ExtraLight"/>
              </a:defRPr>
            </a:lvl3pPr>
            <a:lvl4pPr lvl="3">
              <a:spcBef>
                <a:spcPts val="0"/>
              </a:spcBef>
              <a:spcAft>
                <a:spcPts val="0"/>
              </a:spcAft>
              <a:buClr>
                <a:schemeClr val="dk2"/>
              </a:buClr>
              <a:buSzPts val="3600"/>
              <a:buFont typeface="Dosis ExtraLight"/>
              <a:buNone/>
              <a:defRPr sz="3600">
                <a:solidFill>
                  <a:schemeClr val="dk2"/>
                </a:solidFill>
                <a:latin typeface="Dosis ExtraLight"/>
                <a:ea typeface="Dosis ExtraLight"/>
                <a:cs typeface="Dosis ExtraLight"/>
                <a:sym typeface="Dosis ExtraLight"/>
              </a:defRPr>
            </a:lvl4pPr>
            <a:lvl5pPr lvl="4">
              <a:spcBef>
                <a:spcPts val="0"/>
              </a:spcBef>
              <a:spcAft>
                <a:spcPts val="0"/>
              </a:spcAft>
              <a:buClr>
                <a:schemeClr val="dk2"/>
              </a:buClr>
              <a:buSzPts val="3600"/>
              <a:buFont typeface="Dosis ExtraLight"/>
              <a:buNone/>
              <a:defRPr sz="3600">
                <a:solidFill>
                  <a:schemeClr val="dk2"/>
                </a:solidFill>
                <a:latin typeface="Dosis ExtraLight"/>
                <a:ea typeface="Dosis ExtraLight"/>
                <a:cs typeface="Dosis ExtraLight"/>
                <a:sym typeface="Dosis ExtraLight"/>
              </a:defRPr>
            </a:lvl5pPr>
            <a:lvl6pPr lvl="5">
              <a:spcBef>
                <a:spcPts val="0"/>
              </a:spcBef>
              <a:spcAft>
                <a:spcPts val="0"/>
              </a:spcAft>
              <a:buClr>
                <a:schemeClr val="dk2"/>
              </a:buClr>
              <a:buSzPts val="3600"/>
              <a:buFont typeface="Dosis ExtraLight"/>
              <a:buNone/>
              <a:defRPr sz="3600">
                <a:solidFill>
                  <a:schemeClr val="dk2"/>
                </a:solidFill>
                <a:latin typeface="Dosis ExtraLight"/>
                <a:ea typeface="Dosis ExtraLight"/>
                <a:cs typeface="Dosis ExtraLight"/>
                <a:sym typeface="Dosis ExtraLight"/>
              </a:defRPr>
            </a:lvl6pPr>
            <a:lvl7pPr lvl="6">
              <a:spcBef>
                <a:spcPts val="0"/>
              </a:spcBef>
              <a:spcAft>
                <a:spcPts val="0"/>
              </a:spcAft>
              <a:buClr>
                <a:schemeClr val="dk2"/>
              </a:buClr>
              <a:buSzPts val="3600"/>
              <a:buFont typeface="Dosis ExtraLight"/>
              <a:buNone/>
              <a:defRPr sz="3600">
                <a:solidFill>
                  <a:schemeClr val="dk2"/>
                </a:solidFill>
                <a:latin typeface="Dosis ExtraLight"/>
                <a:ea typeface="Dosis ExtraLight"/>
                <a:cs typeface="Dosis ExtraLight"/>
                <a:sym typeface="Dosis ExtraLight"/>
              </a:defRPr>
            </a:lvl7pPr>
            <a:lvl8pPr lvl="7">
              <a:spcBef>
                <a:spcPts val="0"/>
              </a:spcBef>
              <a:spcAft>
                <a:spcPts val="0"/>
              </a:spcAft>
              <a:buClr>
                <a:schemeClr val="dk2"/>
              </a:buClr>
              <a:buSzPts val="3600"/>
              <a:buFont typeface="Dosis ExtraLight"/>
              <a:buNone/>
              <a:defRPr sz="3600">
                <a:solidFill>
                  <a:schemeClr val="dk2"/>
                </a:solidFill>
                <a:latin typeface="Dosis ExtraLight"/>
                <a:ea typeface="Dosis ExtraLight"/>
                <a:cs typeface="Dosis ExtraLight"/>
                <a:sym typeface="Dosis ExtraLight"/>
              </a:defRPr>
            </a:lvl8pPr>
            <a:lvl9pPr lvl="8">
              <a:spcBef>
                <a:spcPts val="0"/>
              </a:spcBef>
              <a:spcAft>
                <a:spcPts val="0"/>
              </a:spcAft>
              <a:buClr>
                <a:schemeClr val="dk2"/>
              </a:buClr>
              <a:buSzPts val="3600"/>
              <a:buFont typeface="Dosis ExtraLight"/>
              <a:buNone/>
              <a:defRPr sz="3600">
                <a:solidFill>
                  <a:schemeClr val="dk2"/>
                </a:solidFill>
                <a:latin typeface="Dosis ExtraLight"/>
                <a:ea typeface="Dosis ExtraLight"/>
                <a:cs typeface="Dosis ExtraLight"/>
                <a:sym typeface="Dosis ExtraLight"/>
              </a:defRPr>
            </a:lvl9pPr>
          </a:lstStyle>
          <a:p>
            <a:endParaRPr/>
          </a:p>
        </p:txBody>
      </p:sp>
      <p:sp>
        <p:nvSpPr>
          <p:cNvPr id="7" name="Google Shape;7;p1"/>
          <p:cNvSpPr txBox="1">
            <a:spLocks noGrp="1"/>
          </p:cNvSpPr>
          <p:nvPr>
            <p:ph type="body" idx="1"/>
          </p:nvPr>
        </p:nvSpPr>
        <p:spPr>
          <a:xfrm>
            <a:off x="718300" y="1733550"/>
            <a:ext cx="6761100" cy="2980500"/>
          </a:xfrm>
          <a:prstGeom prst="rect">
            <a:avLst/>
          </a:prstGeom>
          <a:noFill/>
          <a:ln>
            <a:noFill/>
          </a:ln>
        </p:spPr>
        <p:txBody>
          <a:bodyPr spcFirstLastPara="1" wrap="square" lIns="91425" tIns="91425" rIns="91425" bIns="91425" anchor="t" anchorCtr="0">
            <a:noAutofit/>
          </a:bodyPr>
          <a:lstStyle>
            <a:lvl1pPr marL="457200" lvl="0" indent="-381000">
              <a:spcBef>
                <a:spcPts val="600"/>
              </a:spcBef>
              <a:spcAft>
                <a:spcPts val="0"/>
              </a:spcAft>
              <a:buClr>
                <a:schemeClr val="accent1"/>
              </a:buClr>
              <a:buSzPts val="2400"/>
              <a:buFont typeface="Titillium Web Light"/>
              <a:buChar char="▪"/>
              <a:defRPr sz="2400">
                <a:solidFill>
                  <a:schemeClr val="dk1"/>
                </a:solidFill>
                <a:latin typeface="Titillium Web Light"/>
                <a:ea typeface="Titillium Web Light"/>
                <a:cs typeface="Titillium Web Light"/>
                <a:sym typeface="Titillium Web Light"/>
              </a:defRPr>
            </a:lvl1pPr>
            <a:lvl2pPr marL="914400" lvl="1" indent="-381000">
              <a:spcBef>
                <a:spcPts val="0"/>
              </a:spcBef>
              <a:spcAft>
                <a:spcPts val="0"/>
              </a:spcAft>
              <a:buClr>
                <a:schemeClr val="accent1"/>
              </a:buClr>
              <a:buSzPts val="2400"/>
              <a:buFont typeface="Titillium Web Light"/>
              <a:buChar char="▫"/>
              <a:defRPr sz="2400">
                <a:solidFill>
                  <a:schemeClr val="dk1"/>
                </a:solidFill>
                <a:latin typeface="Titillium Web Light"/>
                <a:ea typeface="Titillium Web Light"/>
                <a:cs typeface="Titillium Web Light"/>
                <a:sym typeface="Titillium Web Light"/>
              </a:defRPr>
            </a:lvl2pPr>
            <a:lvl3pPr marL="1371600" lvl="2" indent="-381000">
              <a:spcBef>
                <a:spcPts val="0"/>
              </a:spcBef>
              <a:spcAft>
                <a:spcPts val="0"/>
              </a:spcAft>
              <a:buClr>
                <a:schemeClr val="accent1"/>
              </a:buClr>
              <a:buSzPts val="2400"/>
              <a:buFont typeface="Titillium Web Light"/>
              <a:buChar char="▫"/>
              <a:defRPr sz="2400">
                <a:solidFill>
                  <a:schemeClr val="dk1"/>
                </a:solidFill>
                <a:latin typeface="Titillium Web Light"/>
                <a:ea typeface="Titillium Web Light"/>
                <a:cs typeface="Titillium Web Light"/>
                <a:sym typeface="Titillium Web Light"/>
              </a:defRPr>
            </a:lvl3pPr>
            <a:lvl4pPr marL="1828800" lvl="3" indent="-381000">
              <a:spcBef>
                <a:spcPts val="0"/>
              </a:spcBef>
              <a:spcAft>
                <a:spcPts val="0"/>
              </a:spcAft>
              <a:buClr>
                <a:schemeClr val="dk1"/>
              </a:buClr>
              <a:buSzPts val="2400"/>
              <a:buFont typeface="Titillium Web Light"/>
              <a:buChar char="▫"/>
              <a:defRPr sz="2400">
                <a:solidFill>
                  <a:schemeClr val="dk1"/>
                </a:solidFill>
                <a:latin typeface="Titillium Web Light"/>
                <a:ea typeface="Titillium Web Light"/>
                <a:cs typeface="Titillium Web Light"/>
                <a:sym typeface="Titillium Web Light"/>
              </a:defRPr>
            </a:lvl4pPr>
            <a:lvl5pPr marL="2286000" lvl="4" indent="-381000">
              <a:spcBef>
                <a:spcPts val="0"/>
              </a:spcBef>
              <a:spcAft>
                <a:spcPts val="0"/>
              </a:spcAft>
              <a:buClr>
                <a:schemeClr val="dk1"/>
              </a:buClr>
              <a:buSzPts val="2400"/>
              <a:buFont typeface="Titillium Web Light"/>
              <a:buChar char="▫"/>
              <a:defRPr sz="2400">
                <a:solidFill>
                  <a:schemeClr val="dk1"/>
                </a:solidFill>
                <a:latin typeface="Titillium Web Light"/>
                <a:ea typeface="Titillium Web Light"/>
                <a:cs typeface="Titillium Web Light"/>
                <a:sym typeface="Titillium Web Light"/>
              </a:defRPr>
            </a:lvl5pPr>
            <a:lvl6pPr marL="2743200" lvl="5" indent="-381000">
              <a:spcBef>
                <a:spcPts val="0"/>
              </a:spcBef>
              <a:spcAft>
                <a:spcPts val="0"/>
              </a:spcAft>
              <a:buClr>
                <a:schemeClr val="dk1"/>
              </a:buClr>
              <a:buSzPts val="2400"/>
              <a:buFont typeface="Titillium Web Light"/>
              <a:buChar char="▫"/>
              <a:defRPr sz="2400">
                <a:solidFill>
                  <a:schemeClr val="dk1"/>
                </a:solidFill>
                <a:latin typeface="Titillium Web Light"/>
                <a:ea typeface="Titillium Web Light"/>
                <a:cs typeface="Titillium Web Light"/>
                <a:sym typeface="Titillium Web Light"/>
              </a:defRPr>
            </a:lvl6pPr>
            <a:lvl7pPr marL="3200400" lvl="6" indent="-381000">
              <a:spcBef>
                <a:spcPts val="0"/>
              </a:spcBef>
              <a:spcAft>
                <a:spcPts val="0"/>
              </a:spcAft>
              <a:buClr>
                <a:schemeClr val="dk1"/>
              </a:buClr>
              <a:buSzPts val="2400"/>
              <a:buFont typeface="Titillium Web Light"/>
              <a:buChar char="●"/>
              <a:defRPr sz="2400">
                <a:solidFill>
                  <a:schemeClr val="dk1"/>
                </a:solidFill>
                <a:latin typeface="Titillium Web Light"/>
                <a:ea typeface="Titillium Web Light"/>
                <a:cs typeface="Titillium Web Light"/>
                <a:sym typeface="Titillium Web Light"/>
              </a:defRPr>
            </a:lvl7pPr>
            <a:lvl8pPr marL="3657600" lvl="7" indent="-381000">
              <a:spcBef>
                <a:spcPts val="0"/>
              </a:spcBef>
              <a:spcAft>
                <a:spcPts val="0"/>
              </a:spcAft>
              <a:buClr>
                <a:schemeClr val="dk1"/>
              </a:buClr>
              <a:buSzPts val="2400"/>
              <a:buFont typeface="Titillium Web Light"/>
              <a:buChar char="○"/>
              <a:defRPr sz="2400">
                <a:solidFill>
                  <a:schemeClr val="dk1"/>
                </a:solidFill>
                <a:latin typeface="Titillium Web Light"/>
                <a:ea typeface="Titillium Web Light"/>
                <a:cs typeface="Titillium Web Light"/>
                <a:sym typeface="Titillium Web Light"/>
              </a:defRPr>
            </a:lvl8pPr>
            <a:lvl9pPr marL="4114800" lvl="8" indent="-381000">
              <a:spcBef>
                <a:spcPts val="0"/>
              </a:spcBef>
              <a:spcAft>
                <a:spcPts val="0"/>
              </a:spcAft>
              <a:buClr>
                <a:schemeClr val="dk1"/>
              </a:buClr>
              <a:buSzPts val="2400"/>
              <a:buFont typeface="Titillium Web Light"/>
              <a:buChar char="■"/>
              <a:defRPr sz="2400">
                <a:solidFill>
                  <a:schemeClr val="dk1"/>
                </a:solidFill>
                <a:latin typeface="Titillium Web Light"/>
                <a:ea typeface="Titillium Web Light"/>
                <a:cs typeface="Titillium Web Light"/>
                <a:sym typeface="Titillium Web Light"/>
              </a:defRPr>
            </a:lvl9pPr>
          </a:lstStyle>
          <a:p>
            <a:endParaRPr/>
          </a:p>
        </p:txBody>
      </p:sp>
      <p:sp>
        <p:nvSpPr>
          <p:cNvPr id="8" name="Google Shape;8;p1"/>
          <p:cNvSpPr txBox="1">
            <a:spLocks noGrp="1"/>
          </p:cNvSpPr>
          <p:nvPr>
            <p:ph type="sldNum" idx="12"/>
          </p:nvPr>
        </p:nvSpPr>
        <p:spPr>
          <a:xfrm>
            <a:off x="91531" y="4720201"/>
            <a:ext cx="548700" cy="393600"/>
          </a:xfrm>
          <a:prstGeom prst="rect">
            <a:avLst/>
          </a:prstGeom>
          <a:noFill/>
          <a:ln>
            <a:noFill/>
          </a:ln>
        </p:spPr>
        <p:txBody>
          <a:bodyPr spcFirstLastPara="1" wrap="square" lIns="91425" tIns="91425" rIns="91425" bIns="91425" anchor="ctr" anchorCtr="0">
            <a:noAutofit/>
          </a:bodyPr>
          <a:lstStyle>
            <a:lvl1pPr lvl="0">
              <a:buNone/>
              <a:defRPr sz="1200">
                <a:solidFill>
                  <a:schemeClr val="dk2"/>
                </a:solidFill>
                <a:latin typeface="Dosis ExtraLight"/>
                <a:ea typeface="Dosis ExtraLight"/>
                <a:cs typeface="Dosis ExtraLight"/>
                <a:sym typeface="Dosis ExtraLight"/>
              </a:defRPr>
            </a:lvl1pPr>
            <a:lvl2pPr lvl="1">
              <a:buNone/>
              <a:defRPr sz="1200">
                <a:solidFill>
                  <a:schemeClr val="dk2"/>
                </a:solidFill>
                <a:latin typeface="Dosis ExtraLight"/>
                <a:ea typeface="Dosis ExtraLight"/>
                <a:cs typeface="Dosis ExtraLight"/>
                <a:sym typeface="Dosis ExtraLight"/>
              </a:defRPr>
            </a:lvl2pPr>
            <a:lvl3pPr lvl="2">
              <a:buNone/>
              <a:defRPr sz="1200">
                <a:solidFill>
                  <a:schemeClr val="dk2"/>
                </a:solidFill>
                <a:latin typeface="Dosis ExtraLight"/>
                <a:ea typeface="Dosis ExtraLight"/>
                <a:cs typeface="Dosis ExtraLight"/>
                <a:sym typeface="Dosis ExtraLight"/>
              </a:defRPr>
            </a:lvl3pPr>
            <a:lvl4pPr lvl="3">
              <a:buNone/>
              <a:defRPr sz="1200">
                <a:solidFill>
                  <a:schemeClr val="dk2"/>
                </a:solidFill>
                <a:latin typeface="Dosis ExtraLight"/>
                <a:ea typeface="Dosis ExtraLight"/>
                <a:cs typeface="Dosis ExtraLight"/>
                <a:sym typeface="Dosis ExtraLight"/>
              </a:defRPr>
            </a:lvl4pPr>
            <a:lvl5pPr lvl="4">
              <a:buNone/>
              <a:defRPr sz="1200">
                <a:solidFill>
                  <a:schemeClr val="dk2"/>
                </a:solidFill>
                <a:latin typeface="Dosis ExtraLight"/>
                <a:ea typeface="Dosis ExtraLight"/>
                <a:cs typeface="Dosis ExtraLight"/>
                <a:sym typeface="Dosis ExtraLight"/>
              </a:defRPr>
            </a:lvl5pPr>
            <a:lvl6pPr lvl="5">
              <a:buNone/>
              <a:defRPr sz="1200">
                <a:solidFill>
                  <a:schemeClr val="dk2"/>
                </a:solidFill>
                <a:latin typeface="Dosis ExtraLight"/>
                <a:ea typeface="Dosis ExtraLight"/>
                <a:cs typeface="Dosis ExtraLight"/>
                <a:sym typeface="Dosis ExtraLight"/>
              </a:defRPr>
            </a:lvl6pPr>
            <a:lvl7pPr lvl="6">
              <a:buNone/>
              <a:defRPr sz="1200">
                <a:solidFill>
                  <a:schemeClr val="dk2"/>
                </a:solidFill>
                <a:latin typeface="Dosis ExtraLight"/>
                <a:ea typeface="Dosis ExtraLight"/>
                <a:cs typeface="Dosis ExtraLight"/>
                <a:sym typeface="Dosis ExtraLight"/>
              </a:defRPr>
            </a:lvl7pPr>
            <a:lvl8pPr lvl="7">
              <a:buNone/>
              <a:defRPr sz="1200">
                <a:solidFill>
                  <a:schemeClr val="dk2"/>
                </a:solidFill>
                <a:latin typeface="Dosis ExtraLight"/>
                <a:ea typeface="Dosis ExtraLight"/>
                <a:cs typeface="Dosis ExtraLight"/>
                <a:sym typeface="Dosis ExtraLight"/>
              </a:defRPr>
            </a:lvl8pPr>
            <a:lvl9pPr lvl="8">
              <a:buNone/>
              <a:defRPr sz="1200">
                <a:solidFill>
                  <a:schemeClr val="dk2"/>
                </a:solidFill>
                <a:latin typeface="Dosis ExtraLight"/>
                <a:ea typeface="Dosis ExtraLight"/>
                <a:cs typeface="Dosis ExtraLight"/>
                <a:sym typeface="Dosis ExtraLight"/>
              </a:defRPr>
            </a:lvl9pPr>
          </a:lstStyle>
          <a:p>
            <a:pPr marL="0" lvl="0" indent="0" algn="l"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2" r:id="rId2"/>
    <p:sldLayoutId id="2147483656" r:id="rId3"/>
    <p:sldLayoutId id="2147483657" r:id="rId4"/>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835"/>
        <p:cNvGrpSpPr/>
        <p:nvPr/>
      </p:nvGrpSpPr>
      <p:grpSpPr>
        <a:xfrm>
          <a:off x="0" y="0"/>
          <a:ext cx="0" cy="0"/>
          <a:chOff x="0" y="0"/>
          <a:chExt cx="0" cy="0"/>
        </a:xfrm>
      </p:grpSpPr>
      <p:sp>
        <p:nvSpPr>
          <p:cNvPr id="3836" name="Google Shape;3836;p13"/>
          <p:cNvSpPr txBox="1">
            <a:spLocks noGrp="1"/>
          </p:cNvSpPr>
          <p:nvPr>
            <p:ph type="ctrTitle"/>
          </p:nvPr>
        </p:nvSpPr>
        <p:spPr>
          <a:xfrm>
            <a:off x="685800" y="209550"/>
            <a:ext cx="5396700" cy="838200"/>
          </a:xfrm>
          <a:prstGeom prst="rect">
            <a:avLst/>
          </a:prstGeom>
        </p:spPr>
        <p:txBody>
          <a:bodyPr spcFirstLastPara="1" wrap="square" lIns="91425" tIns="91425" rIns="91425" bIns="91425" anchor="t" anchorCtr="0">
            <a:noAutofit/>
          </a:bodyPr>
          <a:lstStyle/>
          <a:p>
            <a:pPr lvl="0" algn="ctr"/>
            <a:r>
              <a:rPr lang="ro-RO" sz="4400" dirty="0" smtClean="0"/>
              <a:t>Structuri </a:t>
            </a:r>
            <a:r>
              <a:rPr lang="ro-RO" sz="4400" dirty="0"/>
              <a:t>de </a:t>
            </a:r>
            <a:r>
              <a:rPr lang="ro-RO" sz="4400" dirty="0" smtClean="0"/>
              <a:t>Date</a:t>
            </a:r>
            <a:endParaRPr sz="7200" dirty="0"/>
          </a:p>
        </p:txBody>
      </p:sp>
      <p:sp>
        <p:nvSpPr>
          <p:cNvPr id="2" name="Rectangle 1"/>
          <p:cNvSpPr/>
          <p:nvPr/>
        </p:nvSpPr>
        <p:spPr>
          <a:xfrm>
            <a:off x="1143000" y="3568601"/>
            <a:ext cx="4632996" cy="1554272"/>
          </a:xfrm>
          <a:prstGeom prst="rect">
            <a:avLst/>
          </a:prstGeom>
        </p:spPr>
        <p:txBody>
          <a:bodyPr wrap="square">
            <a:spAutoFit/>
          </a:bodyPr>
          <a:lstStyle/>
          <a:p>
            <a:pPr lvl="0" algn="r">
              <a:spcBef>
                <a:spcPts val="600"/>
              </a:spcBef>
              <a:buClr>
                <a:srgbClr val="D3EBD5"/>
              </a:buClr>
              <a:buSzPts val="2400"/>
            </a:pPr>
            <a:r>
              <a:rPr lang="ro-RO" sz="2000" dirty="0" smtClean="0">
                <a:solidFill>
                  <a:srgbClr val="0B87A1"/>
                </a:solidFill>
                <a:latin typeface="Dosis ExtraLight"/>
                <a:ea typeface="Dosis ExtraLight"/>
                <a:cs typeface="Dosis ExtraLight"/>
                <a:sym typeface="Dosis ExtraLight"/>
              </a:rPr>
              <a:t>PROIECT REALIZAT DE: ANDREESCU MIHNEA</a:t>
            </a:r>
          </a:p>
          <a:p>
            <a:pPr lvl="0" algn="r">
              <a:spcBef>
                <a:spcPts val="600"/>
              </a:spcBef>
              <a:buClr>
                <a:srgbClr val="D3EBD5"/>
              </a:buClr>
              <a:buSzPts val="2400"/>
            </a:pPr>
            <a:r>
              <a:rPr lang="ro-RO" sz="2000" dirty="0" smtClean="0">
                <a:solidFill>
                  <a:srgbClr val="0B87A1"/>
                </a:solidFill>
                <a:latin typeface="Dosis ExtraLight"/>
                <a:ea typeface="Dosis ExtraLight"/>
                <a:cs typeface="Dosis ExtraLight"/>
                <a:sym typeface="Dosis ExtraLight"/>
              </a:rPr>
              <a:t>COJOCARU TEODORA </a:t>
            </a:r>
          </a:p>
          <a:p>
            <a:pPr lvl="0" algn="r">
              <a:spcBef>
                <a:spcPts val="600"/>
              </a:spcBef>
              <a:buClr>
                <a:srgbClr val="D3EBD5"/>
              </a:buClr>
              <a:buSzPts val="2400"/>
            </a:pPr>
            <a:r>
              <a:rPr lang="ro-RO" sz="2000" dirty="0" smtClean="0">
                <a:solidFill>
                  <a:srgbClr val="0B87A1"/>
                </a:solidFill>
                <a:latin typeface="Dosis ExtraLight"/>
                <a:ea typeface="Dosis ExtraLight"/>
                <a:cs typeface="Dosis ExtraLight"/>
                <a:sym typeface="Dosis ExtraLight"/>
              </a:rPr>
              <a:t>MIHĂILĂ DENISA</a:t>
            </a:r>
          </a:p>
          <a:p>
            <a:pPr lvl="0">
              <a:spcBef>
                <a:spcPts val="600"/>
              </a:spcBef>
              <a:buClr>
                <a:srgbClr val="D3EBD5"/>
              </a:buClr>
              <a:buSzPts val="2400"/>
            </a:pPr>
            <a:endParaRPr lang="en-US" sz="2000" dirty="0">
              <a:solidFill>
                <a:srgbClr val="0B87A1"/>
              </a:solidFill>
              <a:latin typeface="Dosis ExtraLight"/>
              <a:ea typeface="Dosis ExtraLight"/>
              <a:cs typeface="Dosis ExtraLight"/>
              <a:sym typeface="Dosis ExtraLight"/>
            </a:endParaRPr>
          </a:p>
        </p:txBody>
      </p:sp>
      <p:sp>
        <p:nvSpPr>
          <p:cNvPr id="4" name="Rectangle 3"/>
          <p:cNvSpPr/>
          <p:nvPr/>
        </p:nvSpPr>
        <p:spPr>
          <a:xfrm>
            <a:off x="1973598" y="1885950"/>
            <a:ext cx="2971800" cy="1015663"/>
          </a:xfrm>
          <a:prstGeom prst="rect">
            <a:avLst/>
          </a:prstGeom>
        </p:spPr>
        <p:txBody>
          <a:bodyPr wrap="square">
            <a:spAutoFit/>
          </a:bodyPr>
          <a:lstStyle/>
          <a:p>
            <a:r>
              <a:rPr lang="en-US" sz="6000" dirty="0" smtClean="0">
                <a:solidFill>
                  <a:srgbClr val="80BFB7"/>
                </a:solidFill>
                <a:latin typeface="Dosis ExtraLight"/>
                <a:sym typeface="Dosis ExtraLight"/>
              </a:rPr>
              <a:t>S</a:t>
            </a:r>
            <a:r>
              <a:rPr lang="ro-RO" sz="6000" dirty="0" smtClean="0">
                <a:solidFill>
                  <a:srgbClr val="80BFB7"/>
                </a:solidFill>
                <a:latin typeface="Dosis ExtraLight"/>
                <a:sym typeface="Dosis ExtraLight"/>
              </a:rPr>
              <a:t>ORTĂRI</a:t>
            </a:r>
            <a:endParaRPr lang="en-US" dirty="0"/>
          </a:p>
        </p:txBody>
      </p:sp>
      <p:sp>
        <p:nvSpPr>
          <p:cNvPr id="7" name="Rectangle 6"/>
          <p:cNvSpPr/>
          <p:nvPr/>
        </p:nvSpPr>
        <p:spPr>
          <a:xfrm>
            <a:off x="2857500" y="4715274"/>
            <a:ext cx="1203996" cy="400110"/>
          </a:xfrm>
          <a:prstGeom prst="rect">
            <a:avLst/>
          </a:prstGeom>
        </p:spPr>
        <p:txBody>
          <a:bodyPr wrap="square">
            <a:spAutoFit/>
          </a:bodyPr>
          <a:lstStyle/>
          <a:p>
            <a:pPr lvl="0" algn="ctr">
              <a:spcBef>
                <a:spcPts val="600"/>
              </a:spcBef>
              <a:buClr>
                <a:srgbClr val="D3EBD5"/>
              </a:buClr>
              <a:buSzPts val="2400"/>
            </a:pPr>
            <a:r>
              <a:rPr lang="ro-RO" sz="2000" dirty="0" smtClean="0">
                <a:solidFill>
                  <a:srgbClr val="0B87A1"/>
                </a:solidFill>
                <a:latin typeface="Dosis ExtraLight"/>
                <a:ea typeface="Dosis ExtraLight"/>
                <a:cs typeface="Dosis ExtraLight"/>
                <a:sym typeface="Dosis ExtraLight"/>
              </a:rPr>
              <a:t>SERIA 15</a:t>
            </a:r>
            <a:endParaRPr lang="en-US" sz="2000" dirty="0">
              <a:solidFill>
                <a:srgbClr val="0B87A1"/>
              </a:solidFill>
              <a:latin typeface="Dosis ExtraLight"/>
              <a:ea typeface="Dosis ExtraLight"/>
              <a:cs typeface="Dosis ExtraLight"/>
              <a:sym typeface="Dosis ExtraLight"/>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896"/>
        <p:cNvGrpSpPr/>
        <p:nvPr/>
      </p:nvGrpSpPr>
      <p:grpSpPr>
        <a:xfrm>
          <a:off x="0" y="0"/>
          <a:ext cx="0" cy="0"/>
          <a:chOff x="0" y="0"/>
          <a:chExt cx="0" cy="0"/>
        </a:xfrm>
      </p:grpSpPr>
      <p:sp>
        <p:nvSpPr>
          <p:cNvPr id="3897" name="Google Shape;3897;p20"/>
          <p:cNvSpPr txBox="1">
            <a:spLocks noGrp="1"/>
          </p:cNvSpPr>
          <p:nvPr>
            <p:ph type="body" idx="1"/>
          </p:nvPr>
        </p:nvSpPr>
        <p:spPr>
          <a:xfrm>
            <a:off x="228600" y="1017690"/>
            <a:ext cx="3775800" cy="3087000"/>
          </a:xfrm>
          <a:prstGeom prst="rect">
            <a:avLst/>
          </a:prstGeom>
        </p:spPr>
        <p:txBody>
          <a:bodyPr spcFirstLastPara="1" wrap="square" lIns="91425" tIns="91425" rIns="91425" bIns="91425" anchor="t" anchorCtr="0">
            <a:noAutofit/>
          </a:bodyPr>
          <a:lstStyle/>
          <a:p>
            <a:pPr marL="0" lvl="0" indent="0">
              <a:buNone/>
            </a:pPr>
            <a:r>
              <a:rPr lang="ro-RO" b="1" dirty="0" smtClean="0"/>
              <a:t>Pentru fiecare sortare, afișăm, în ordine, numărul de teste(dintr-un total de 30) </a:t>
            </a:r>
            <a:r>
              <a:rPr lang="ro-RO" b="1" dirty="0"/>
              <a:t>care au depășit TimeLimit-ul de o secundă, apoi numărul de teste care</a:t>
            </a:r>
            <a:r>
              <a:rPr lang="en-US" b="1" dirty="0"/>
              <a:t> </a:t>
            </a:r>
            <a:r>
              <a:rPr lang="ro-RO" b="1" dirty="0"/>
              <a:t> au fost finalizate cu succes, după care afișăm timpul mediu de execuție</a:t>
            </a:r>
            <a:endParaRPr b="1" dirty="0"/>
          </a:p>
        </p:txBody>
      </p:sp>
      <p:sp>
        <p:nvSpPr>
          <p:cNvPr id="3898" name="Google Shape;3898;p20"/>
          <p:cNvSpPr txBox="1">
            <a:spLocks noGrp="1"/>
          </p:cNvSpPr>
          <p:nvPr>
            <p:ph type="title"/>
          </p:nvPr>
        </p:nvSpPr>
        <p:spPr>
          <a:xfrm>
            <a:off x="457200" y="133350"/>
            <a:ext cx="67611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ro-RO" dirty="0" smtClean="0"/>
              <a:t>NUMERE ÎNTREGI</a:t>
            </a:r>
            <a:endParaRPr dirty="0"/>
          </a:p>
        </p:txBody>
      </p:sp>
      <p:sp>
        <p:nvSpPr>
          <p:cNvPr id="3900" name="Google Shape;3900;p20"/>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10</a:t>
            </a:fld>
            <a:endParaRP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14797" y="1123950"/>
            <a:ext cx="3419475" cy="2171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Google Shape;3897;p20"/>
          <p:cNvSpPr txBox="1">
            <a:spLocks noGrp="1"/>
          </p:cNvSpPr>
          <p:nvPr>
            <p:ph type="body" idx="1"/>
          </p:nvPr>
        </p:nvSpPr>
        <p:spPr>
          <a:xfrm>
            <a:off x="228600" y="3105150"/>
            <a:ext cx="7362750" cy="1418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ro-RO" b="1" u="sng" dirty="0" smtClean="0"/>
              <a:t>OBSERVATII: </a:t>
            </a:r>
          </a:p>
          <a:p>
            <a:pPr marL="0" lvl="0" indent="0" algn="l" rtl="0">
              <a:spcBef>
                <a:spcPts val="600"/>
              </a:spcBef>
              <a:spcAft>
                <a:spcPts val="0"/>
              </a:spcAft>
              <a:buNone/>
            </a:pPr>
            <a:r>
              <a:rPr lang="ro-RO" b="1" dirty="0" smtClean="0"/>
              <a:t>La InsertionSort, niciunul dintre teste nu s-a încadrat în limita de timp</a:t>
            </a:r>
          </a:p>
          <a:p>
            <a:pPr marL="0" lvl="0" indent="0" algn="l" rtl="0">
              <a:spcBef>
                <a:spcPts val="600"/>
              </a:spcBef>
              <a:spcAft>
                <a:spcPts val="0"/>
              </a:spcAft>
              <a:buNone/>
            </a:pPr>
            <a:r>
              <a:rPr lang="ro-RO" b="1" dirty="0" smtClean="0"/>
              <a:t>Algoritmul de sortare nativ al limbajului C++ este cel mai rapid, la o distanță de timp foarte mică față de RadixSort. Pe lângă acestea două, HeapSort-ul este singurul la care toate testele s-au încadrat în timp</a:t>
            </a:r>
            <a:endParaRPr b="1"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11</a:t>
            </a:fld>
            <a:endParaRPr lang="en"/>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3837" y="206290"/>
            <a:ext cx="6797563" cy="4727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057319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896"/>
        <p:cNvGrpSpPr/>
        <p:nvPr/>
      </p:nvGrpSpPr>
      <p:grpSpPr>
        <a:xfrm>
          <a:off x="0" y="0"/>
          <a:ext cx="0" cy="0"/>
          <a:chOff x="0" y="0"/>
          <a:chExt cx="0" cy="0"/>
        </a:xfrm>
      </p:grpSpPr>
      <p:sp>
        <p:nvSpPr>
          <p:cNvPr id="3897" name="Google Shape;3897;p20"/>
          <p:cNvSpPr txBox="1">
            <a:spLocks noGrp="1"/>
          </p:cNvSpPr>
          <p:nvPr>
            <p:ph type="body" idx="1"/>
          </p:nvPr>
        </p:nvSpPr>
        <p:spPr>
          <a:xfrm>
            <a:off x="304800" y="819150"/>
            <a:ext cx="3733801" cy="2429361"/>
          </a:xfrm>
          <a:prstGeom prst="rect">
            <a:avLst/>
          </a:prstGeom>
        </p:spPr>
        <p:txBody>
          <a:bodyPr spcFirstLastPara="1" wrap="square" lIns="91425" tIns="91425" rIns="91425" bIns="91425" anchor="t" anchorCtr="0">
            <a:noAutofit/>
          </a:bodyPr>
          <a:lstStyle/>
          <a:p>
            <a:pPr marL="0" lvl="0" indent="0">
              <a:buNone/>
            </a:pPr>
            <a:r>
              <a:rPr lang="ro-RO" b="1" dirty="0" smtClean="0"/>
              <a:t>La fel ca și mai devreme, vom afișa din nou, pentru fiecare sortare, numărul de teste </a:t>
            </a:r>
            <a:r>
              <a:rPr lang="ro-RO" b="1" dirty="0"/>
              <a:t>care au depășit TimeLimit-ul de o </a:t>
            </a:r>
            <a:r>
              <a:rPr lang="ro-RO" b="1" dirty="0" smtClean="0"/>
              <a:t>secundă</a:t>
            </a:r>
            <a:r>
              <a:rPr lang="ro-RO" b="1" dirty="0" smtClean="0"/>
              <a:t>, </a:t>
            </a:r>
            <a:r>
              <a:rPr lang="ro-RO" b="1" dirty="0" smtClean="0"/>
              <a:t>apoi numărul de teste </a:t>
            </a:r>
            <a:r>
              <a:rPr lang="ro-RO" b="1" dirty="0" smtClean="0"/>
              <a:t>care</a:t>
            </a:r>
            <a:r>
              <a:rPr lang="en-US" b="1" dirty="0" smtClean="0"/>
              <a:t> </a:t>
            </a:r>
            <a:r>
              <a:rPr lang="ro-RO" b="1" dirty="0"/>
              <a:t> au fost finalizate cu succes, </a:t>
            </a:r>
            <a:r>
              <a:rPr lang="ro-RO" b="1" dirty="0" smtClean="0"/>
              <a:t>după care afișăm timpul mediu de execuție.</a:t>
            </a:r>
            <a:endParaRPr b="1" dirty="0"/>
          </a:p>
        </p:txBody>
      </p:sp>
      <p:sp>
        <p:nvSpPr>
          <p:cNvPr id="3898" name="Google Shape;3898;p20"/>
          <p:cNvSpPr txBox="1">
            <a:spLocks noGrp="1"/>
          </p:cNvSpPr>
          <p:nvPr>
            <p:ph type="title"/>
          </p:nvPr>
        </p:nvSpPr>
        <p:spPr>
          <a:xfrm>
            <a:off x="381000" y="133350"/>
            <a:ext cx="67611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ro-RO" dirty="0" smtClean="0"/>
              <a:t>NUMERE REALE</a:t>
            </a:r>
            <a:endParaRPr dirty="0"/>
          </a:p>
        </p:txBody>
      </p:sp>
      <p:sp>
        <p:nvSpPr>
          <p:cNvPr id="3900" name="Google Shape;3900;p20"/>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12</a:t>
            </a:fld>
            <a:endParaRP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67199" y="1047750"/>
            <a:ext cx="3419475" cy="1895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Google Shape;3897;p20"/>
          <p:cNvSpPr txBox="1">
            <a:spLocks noGrp="1"/>
          </p:cNvSpPr>
          <p:nvPr>
            <p:ph type="body" idx="1"/>
          </p:nvPr>
        </p:nvSpPr>
        <p:spPr>
          <a:xfrm>
            <a:off x="304800" y="2800350"/>
            <a:ext cx="7362750" cy="1990725"/>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ro-RO" b="1" u="sng" dirty="0" smtClean="0"/>
              <a:t>OBSERVATII: </a:t>
            </a:r>
          </a:p>
          <a:p>
            <a:pPr marL="0" indent="0">
              <a:buNone/>
            </a:pPr>
            <a:r>
              <a:rPr lang="ro-RO" b="1" dirty="0" smtClean="0"/>
              <a:t>Pentru numere reale, RadixSort nu funcționează</a:t>
            </a:r>
          </a:p>
          <a:p>
            <a:pPr marL="0" indent="0">
              <a:buNone/>
            </a:pPr>
            <a:r>
              <a:rPr lang="ro-RO" b="1" dirty="0" smtClean="0"/>
              <a:t>Din nou, cel mai eficient este tot algoritmul de sortare nativ al limbajului C++. Singurul algoritm care a mai trecut de toate testele este HeapSort, care este de 2 ori mai lent față de algoritmul nativ.</a:t>
            </a:r>
          </a:p>
          <a:p>
            <a:pPr marL="0" indent="0">
              <a:buNone/>
            </a:pPr>
            <a:r>
              <a:rPr lang="ro-RO" b="1" dirty="0" smtClean="0"/>
              <a:t>Cel mai ineficient s-a dovedit a fi, încă o dată, algoritmul InsertionSort</a:t>
            </a:r>
            <a:endParaRPr b="1" dirty="0"/>
          </a:p>
        </p:txBody>
      </p:sp>
    </p:spTree>
    <p:extLst>
      <p:ext uri="{BB962C8B-B14F-4D97-AF65-F5344CB8AC3E}">
        <p14:creationId xmlns:p14="http://schemas.microsoft.com/office/powerpoint/2010/main" val="37690512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13</a:t>
            </a:fld>
            <a:endParaRPr lang="en"/>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285750"/>
            <a:ext cx="6881813" cy="47862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950247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840"/>
        <p:cNvGrpSpPr/>
        <p:nvPr/>
      </p:nvGrpSpPr>
      <p:grpSpPr>
        <a:xfrm>
          <a:off x="0" y="0"/>
          <a:ext cx="0" cy="0"/>
          <a:chOff x="0" y="0"/>
          <a:chExt cx="0" cy="0"/>
        </a:xfrm>
      </p:grpSpPr>
      <p:sp>
        <p:nvSpPr>
          <p:cNvPr id="3841" name="Google Shape;3841;p14"/>
          <p:cNvSpPr txBox="1">
            <a:spLocks noGrp="1"/>
          </p:cNvSpPr>
          <p:nvPr>
            <p:ph type="title"/>
          </p:nvPr>
        </p:nvSpPr>
        <p:spPr>
          <a:xfrm>
            <a:off x="685800" y="209550"/>
            <a:ext cx="44633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ro-RO" dirty="0" smtClean="0"/>
              <a:t>ALGORITMI DE SORTARE</a:t>
            </a:r>
            <a:endParaRPr dirty="0"/>
          </a:p>
        </p:txBody>
      </p:sp>
      <p:sp>
        <p:nvSpPr>
          <p:cNvPr id="3842" name="Google Shape;3842;p14"/>
          <p:cNvSpPr txBox="1">
            <a:spLocks noGrp="1"/>
          </p:cNvSpPr>
          <p:nvPr>
            <p:ph type="body" idx="2"/>
          </p:nvPr>
        </p:nvSpPr>
        <p:spPr>
          <a:xfrm>
            <a:off x="685800" y="1276350"/>
            <a:ext cx="6324600" cy="34290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ro-RO" sz="2000" b="1" dirty="0" smtClean="0">
                <a:latin typeface="Titillium Web"/>
                <a:ea typeface="Titillium Web"/>
                <a:cs typeface="Titillium Web"/>
                <a:sym typeface="Titillium Web"/>
              </a:rPr>
              <a:t>În codul sursă scris în limbajul C++ am implementat următorii algoritmi de sortare:</a:t>
            </a:r>
            <a:endParaRPr lang="ro-RO" sz="2400" b="1" dirty="0" smtClean="0">
              <a:latin typeface="Titillium Web"/>
              <a:ea typeface="Titillium Web"/>
              <a:cs typeface="Titillium Web"/>
              <a:sym typeface="Titillium Web"/>
            </a:endParaRPr>
          </a:p>
          <a:p>
            <a:pPr marL="171450" lvl="0" indent="-171450" algn="l" rtl="0">
              <a:spcBef>
                <a:spcPts val="600"/>
              </a:spcBef>
              <a:spcAft>
                <a:spcPts val="0"/>
              </a:spcAft>
              <a:buClr>
                <a:schemeClr val="bg2">
                  <a:lumMod val="75000"/>
                </a:schemeClr>
              </a:buClr>
              <a:buFont typeface="Wingdings" pitchFamily="2" charset="2"/>
              <a:buChar char="v"/>
            </a:pPr>
            <a:r>
              <a:rPr lang="ro-RO" sz="2400" b="1" dirty="0" smtClean="0">
                <a:latin typeface="Titillium Web"/>
                <a:ea typeface="Titillium Web"/>
                <a:cs typeface="Titillium Web"/>
                <a:sym typeface="Titillium Web"/>
              </a:rPr>
              <a:t>RadixSort</a:t>
            </a:r>
          </a:p>
          <a:p>
            <a:pPr marL="171450" lvl="0" indent="-171450" algn="l" rtl="0">
              <a:spcBef>
                <a:spcPts val="600"/>
              </a:spcBef>
              <a:spcAft>
                <a:spcPts val="0"/>
              </a:spcAft>
              <a:buClr>
                <a:schemeClr val="bg2">
                  <a:lumMod val="75000"/>
                </a:schemeClr>
              </a:buClr>
              <a:buFont typeface="Wingdings" pitchFamily="2" charset="2"/>
              <a:buChar char="v"/>
            </a:pPr>
            <a:r>
              <a:rPr lang="ro-RO" sz="2400" b="1" dirty="0" smtClean="0">
                <a:latin typeface="Titillium Web"/>
                <a:ea typeface="Titillium Web"/>
                <a:cs typeface="Titillium Web"/>
                <a:sym typeface="Titillium Web"/>
              </a:rPr>
              <a:t>MergeSort</a:t>
            </a:r>
          </a:p>
          <a:p>
            <a:pPr marL="171450" lvl="0" indent="-171450" algn="l" rtl="0">
              <a:spcBef>
                <a:spcPts val="600"/>
              </a:spcBef>
              <a:spcAft>
                <a:spcPts val="0"/>
              </a:spcAft>
              <a:buClr>
                <a:schemeClr val="bg2">
                  <a:lumMod val="75000"/>
                </a:schemeClr>
              </a:buClr>
              <a:buFont typeface="Wingdings" pitchFamily="2" charset="2"/>
              <a:buChar char="v"/>
            </a:pPr>
            <a:r>
              <a:rPr lang="ro-RO" sz="2400" b="1" dirty="0" smtClean="0">
                <a:latin typeface="Titillium Web"/>
                <a:ea typeface="Titillium Web"/>
                <a:cs typeface="Titillium Web"/>
                <a:sym typeface="Titillium Web"/>
              </a:rPr>
              <a:t>ShellSort</a:t>
            </a:r>
          </a:p>
          <a:p>
            <a:pPr marL="171450" lvl="0" indent="-171450" algn="l" rtl="0">
              <a:spcBef>
                <a:spcPts val="600"/>
              </a:spcBef>
              <a:spcAft>
                <a:spcPts val="0"/>
              </a:spcAft>
              <a:buClr>
                <a:schemeClr val="bg2">
                  <a:lumMod val="75000"/>
                </a:schemeClr>
              </a:buClr>
              <a:buFont typeface="Wingdings" pitchFamily="2" charset="2"/>
              <a:buChar char="v"/>
            </a:pPr>
            <a:r>
              <a:rPr lang="ro-RO" sz="2400" b="1" dirty="0" smtClean="0">
                <a:latin typeface="Titillium Web"/>
                <a:ea typeface="Titillium Web"/>
                <a:cs typeface="Titillium Web"/>
                <a:sym typeface="Titillium Web"/>
              </a:rPr>
              <a:t>HeapSort</a:t>
            </a:r>
          </a:p>
          <a:p>
            <a:pPr marL="171450" lvl="0" indent="-171450" algn="l" rtl="0">
              <a:spcBef>
                <a:spcPts val="600"/>
              </a:spcBef>
              <a:spcAft>
                <a:spcPts val="0"/>
              </a:spcAft>
              <a:buClr>
                <a:schemeClr val="bg2">
                  <a:lumMod val="75000"/>
                </a:schemeClr>
              </a:buClr>
              <a:buFont typeface="Wingdings" pitchFamily="2" charset="2"/>
              <a:buChar char="v"/>
            </a:pPr>
            <a:r>
              <a:rPr lang="ro-RO" sz="2400" b="1" dirty="0" smtClean="0">
                <a:latin typeface="Titillium Web"/>
                <a:ea typeface="Titillium Web"/>
                <a:cs typeface="Titillium Web"/>
                <a:sym typeface="Titillium Web"/>
              </a:rPr>
              <a:t>QuickSort</a:t>
            </a:r>
          </a:p>
          <a:p>
            <a:pPr marL="171450" lvl="0" indent="-171450" algn="l" rtl="0">
              <a:spcBef>
                <a:spcPts val="600"/>
              </a:spcBef>
              <a:spcAft>
                <a:spcPts val="0"/>
              </a:spcAft>
              <a:buClr>
                <a:schemeClr val="bg2">
                  <a:lumMod val="75000"/>
                </a:schemeClr>
              </a:buClr>
              <a:buFont typeface="Wingdings" pitchFamily="2" charset="2"/>
              <a:buChar char="v"/>
            </a:pPr>
            <a:r>
              <a:rPr lang="ro-RO" sz="2400" b="1" dirty="0" smtClean="0">
                <a:latin typeface="Titillium Web"/>
                <a:ea typeface="Titillium Web"/>
                <a:cs typeface="Titillium Web"/>
                <a:sym typeface="Titillium Web"/>
              </a:rPr>
              <a:t>InsertionSort</a:t>
            </a:r>
            <a:endParaRPr sz="2400" b="1" dirty="0">
              <a:latin typeface="Titillium Web"/>
              <a:ea typeface="Titillium Web"/>
              <a:cs typeface="Titillium Web"/>
              <a:sym typeface="Titillium Web"/>
            </a:endParaRPr>
          </a:p>
          <a:p>
            <a:pPr marL="0" lvl="0" indent="0" algn="l" rtl="0">
              <a:spcBef>
                <a:spcPts val="600"/>
              </a:spcBef>
              <a:spcAft>
                <a:spcPts val="0"/>
              </a:spcAft>
              <a:buClr>
                <a:schemeClr val="dk1"/>
              </a:buClr>
              <a:buSzPts val="1100"/>
              <a:buFont typeface="Arial"/>
              <a:buNone/>
            </a:pPr>
            <a:endParaRPr sz="2400" b="1" dirty="0"/>
          </a:p>
        </p:txBody>
      </p:sp>
      <p:sp>
        <p:nvSpPr>
          <p:cNvPr id="3845" name="Google Shape;3845;p14"/>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2</a:t>
            </a:fld>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849"/>
        <p:cNvGrpSpPr/>
        <p:nvPr/>
      </p:nvGrpSpPr>
      <p:grpSpPr>
        <a:xfrm>
          <a:off x="0" y="0"/>
          <a:ext cx="0" cy="0"/>
          <a:chOff x="0" y="0"/>
          <a:chExt cx="0" cy="0"/>
        </a:xfrm>
      </p:grpSpPr>
      <p:sp>
        <p:nvSpPr>
          <p:cNvPr id="3850" name="Google Shape;3850;p15"/>
          <p:cNvSpPr txBox="1">
            <a:spLocks noGrp="1"/>
          </p:cNvSpPr>
          <p:nvPr>
            <p:ph type="ctrTitle" idx="4294967295"/>
          </p:nvPr>
        </p:nvSpPr>
        <p:spPr>
          <a:xfrm>
            <a:off x="609600" y="514350"/>
            <a:ext cx="3614575" cy="988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ro-RO" sz="6000" dirty="0" smtClean="0"/>
              <a:t>RadixSort</a:t>
            </a:r>
            <a:endParaRPr sz="6000" dirty="0"/>
          </a:p>
        </p:txBody>
      </p:sp>
      <p:sp>
        <p:nvSpPr>
          <p:cNvPr id="3851" name="Google Shape;3851;p15"/>
          <p:cNvSpPr txBox="1">
            <a:spLocks noGrp="1"/>
          </p:cNvSpPr>
          <p:nvPr>
            <p:ph type="subTitle" idx="4294967295"/>
          </p:nvPr>
        </p:nvSpPr>
        <p:spPr>
          <a:xfrm>
            <a:off x="381000" y="1504950"/>
            <a:ext cx="6324600" cy="2487600"/>
          </a:xfrm>
          <a:prstGeom prst="rect">
            <a:avLst/>
          </a:prstGeom>
        </p:spPr>
        <p:txBody>
          <a:bodyPr spcFirstLastPara="1" wrap="square" lIns="91425" tIns="91425" rIns="91425" bIns="91425" anchor="t" anchorCtr="0">
            <a:noAutofit/>
          </a:bodyPr>
          <a:lstStyle/>
          <a:p>
            <a:pPr marL="342900" indent="-342900"/>
            <a:r>
              <a:rPr lang="ro-RO" b="1" dirty="0" smtClean="0"/>
              <a:t>Complexitate: O(kn), </a:t>
            </a:r>
            <a:r>
              <a:rPr lang="en-US" dirty="0" err="1"/>
              <a:t>unde</a:t>
            </a:r>
            <a:r>
              <a:rPr lang="en-US" dirty="0"/>
              <a:t> k </a:t>
            </a:r>
            <a:r>
              <a:rPr lang="en-US" dirty="0" err="1"/>
              <a:t>este</a:t>
            </a:r>
            <a:r>
              <a:rPr lang="en-US" dirty="0"/>
              <a:t> </a:t>
            </a:r>
            <a:r>
              <a:rPr lang="en-US" dirty="0" err="1"/>
              <a:t>numarul</a:t>
            </a:r>
            <a:r>
              <a:rPr lang="en-US" dirty="0"/>
              <a:t> de </a:t>
            </a:r>
            <a:r>
              <a:rPr lang="en-US" dirty="0" err="1"/>
              <a:t>cifre</a:t>
            </a:r>
            <a:r>
              <a:rPr lang="en-US" dirty="0"/>
              <a:t> din </a:t>
            </a:r>
            <a:r>
              <a:rPr lang="en-US" dirty="0" err="1"/>
              <a:t>cel</a:t>
            </a:r>
            <a:r>
              <a:rPr lang="en-US" dirty="0"/>
              <a:t> </a:t>
            </a:r>
            <a:r>
              <a:rPr lang="en-US" dirty="0" err="1"/>
              <a:t>mai</a:t>
            </a:r>
            <a:r>
              <a:rPr lang="en-US" dirty="0"/>
              <a:t> mare element, </a:t>
            </a:r>
            <a:r>
              <a:rPr lang="en-US" dirty="0" err="1"/>
              <a:t>iar</a:t>
            </a:r>
            <a:r>
              <a:rPr lang="en-US" dirty="0"/>
              <a:t> n </a:t>
            </a:r>
            <a:r>
              <a:rPr lang="en-US" dirty="0" err="1"/>
              <a:t>este</a:t>
            </a:r>
            <a:r>
              <a:rPr lang="en-US" dirty="0"/>
              <a:t> </a:t>
            </a:r>
            <a:r>
              <a:rPr lang="en-US" dirty="0" err="1"/>
              <a:t>numarul</a:t>
            </a:r>
            <a:r>
              <a:rPr lang="en-US" dirty="0"/>
              <a:t> de </a:t>
            </a:r>
            <a:r>
              <a:rPr lang="en-US" dirty="0" err="1"/>
              <a:t>elemente</a:t>
            </a:r>
            <a:r>
              <a:rPr lang="en-US" dirty="0"/>
              <a:t>.</a:t>
            </a:r>
          </a:p>
          <a:p>
            <a:pPr marL="342900" indent="-342900"/>
            <a:endParaRPr b="1" dirty="0"/>
          </a:p>
        </p:txBody>
      </p:sp>
      <p:sp>
        <p:nvSpPr>
          <p:cNvPr id="3853" name="Google Shape;3853;p15"/>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3</a:t>
            </a:fld>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81400" y="2800350"/>
            <a:ext cx="4024313" cy="19116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849"/>
        <p:cNvGrpSpPr/>
        <p:nvPr/>
      </p:nvGrpSpPr>
      <p:grpSpPr>
        <a:xfrm>
          <a:off x="0" y="0"/>
          <a:ext cx="0" cy="0"/>
          <a:chOff x="0" y="0"/>
          <a:chExt cx="0" cy="0"/>
        </a:xfrm>
      </p:grpSpPr>
      <p:sp>
        <p:nvSpPr>
          <p:cNvPr id="3850" name="Google Shape;3850;p15"/>
          <p:cNvSpPr txBox="1">
            <a:spLocks noGrp="1"/>
          </p:cNvSpPr>
          <p:nvPr>
            <p:ph type="ctrTitle" idx="4294967295"/>
          </p:nvPr>
        </p:nvSpPr>
        <p:spPr>
          <a:xfrm>
            <a:off x="318878" y="361950"/>
            <a:ext cx="3614575" cy="988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ro-RO" sz="6000" dirty="0" smtClean="0"/>
              <a:t>MergeSort</a:t>
            </a:r>
            <a:endParaRPr sz="6000" dirty="0"/>
          </a:p>
        </p:txBody>
      </p:sp>
      <p:sp>
        <p:nvSpPr>
          <p:cNvPr id="3851" name="Google Shape;3851;p15"/>
          <p:cNvSpPr txBox="1">
            <a:spLocks noGrp="1"/>
          </p:cNvSpPr>
          <p:nvPr>
            <p:ph type="subTitle" idx="4294967295"/>
          </p:nvPr>
        </p:nvSpPr>
        <p:spPr>
          <a:xfrm>
            <a:off x="76200" y="1504950"/>
            <a:ext cx="3657600" cy="2487600"/>
          </a:xfrm>
          <a:prstGeom prst="rect">
            <a:avLst/>
          </a:prstGeom>
        </p:spPr>
        <p:txBody>
          <a:bodyPr spcFirstLastPara="1" wrap="square" lIns="91425" tIns="91425" rIns="91425" bIns="91425" anchor="t" anchorCtr="0">
            <a:noAutofit/>
          </a:bodyPr>
          <a:lstStyle/>
          <a:p>
            <a:pPr marL="342900" indent="-342900"/>
            <a:r>
              <a:rPr lang="ro-RO" b="1" dirty="0" smtClean="0"/>
              <a:t>Complexitate: O(n log n)</a:t>
            </a:r>
          </a:p>
          <a:p>
            <a:pPr marL="342900" indent="-342900"/>
            <a:r>
              <a:rPr lang="en-US" sz="2000" dirty="0">
                <a:latin typeface="Arial" panose="020B0604020202020204" pitchFamily="34" charset="0"/>
                <a:cs typeface="Arial" panose="020B0604020202020204" pitchFamily="34" charset="0"/>
              </a:rPr>
              <a:t>Are </a:t>
            </a:r>
            <a:r>
              <a:rPr lang="en-US" sz="2000" dirty="0" err="1">
                <a:latin typeface="Arial" panose="020B0604020202020204" pitchFamily="34" charset="0"/>
                <a:cs typeface="Arial" panose="020B0604020202020204" pitchFamily="34" charset="0"/>
              </a:rPr>
              <a:t>nevoie</a:t>
            </a:r>
            <a:r>
              <a:rPr lang="en-US" sz="2000" dirty="0">
                <a:latin typeface="Arial" panose="020B0604020202020204" pitchFamily="34" charset="0"/>
                <a:cs typeface="Arial" panose="020B0604020202020204" pitchFamily="34" charset="0"/>
              </a:rPr>
              <a:t> de </a:t>
            </a:r>
            <a:r>
              <a:rPr lang="en-US" sz="2000" dirty="0" smtClean="0">
                <a:latin typeface="Arial" panose="020B0604020202020204" pitchFamily="34" charset="0"/>
                <a:cs typeface="Arial" panose="020B0604020202020204" pitchFamily="34" charset="0"/>
              </a:rPr>
              <a:t>spa</a:t>
            </a:r>
            <a:r>
              <a:rPr lang="ro-RO" sz="2000" dirty="0" smtClean="0">
                <a:latin typeface="Arial" panose="020B0604020202020204" pitchFamily="34" charset="0"/>
                <a:cs typeface="Arial" panose="020B0604020202020204" pitchFamily="34" charset="0"/>
              </a:rPr>
              <a:t>ț</a:t>
            </a:r>
            <a:r>
              <a:rPr lang="en-US" sz="2000" dirty="0" err="1" smtClean="0">
                <a:latin typeface="Arial" panose="020B0604020202020204" pitchFamily="34" charset="0"/>
                <a:cs typeface="Arial" panose="020B0604020202020204" pitchFamily="34" charset="0"/>
              </a:rPr>
              <a:t>iu</a:t>
            </a:r>
            <a:r>
              <a:rPr lang="en-US" sz="2000" dirty="0" smtClean="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suplimentar</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pentru</a:t>
            </a:r>
            <a:r>
              <a:rPr lang="en-US" sz="2000" dirty="0">
                <a:latin typeface="Arial" panose="020B0604020202020204" pitchFamily="34" charset="0"/>
                <a:cs typeface="Arial" panose="020B0604020202020204" pitchFamily="34" charset="0"/>
              </a:rPr>
              <a:t> a face </a:t>
            </a:r>
            <a:r>
              <a:rPr lang="en-US" sz="2000" dirty="0" err="1">
                <a:latin typeface="Arial" panose="020B0604020202020204" pitchFamily="34" charset="0"/>
                <a:cs typeface="Arial" panose="020B0604020202020204" pitchFamily="34" charset="0"/>
              </a:rPr>
              <a:t>pasul</a:t>
            </a:r>
            <a:r>
              <a:rPr lang="en-US" sz="2000" dirty="0">
                <a:latin typeface="Arial" panose="020B0604020202020204" pitchFamily="34" charset="0"/>
                <a:cs typeface="Arial" panose="020B0604020202020204" pitchFamily="34" charset="0"/>
              </a:rPr>
              <a:t> de merge. </a:t>
            </a:r>
            <a:r>
              <a:rPr lang="en-US" sz="2000" dirty="0" err="1">
                <a:latin typeface="Arial" panose="020B0604020202020204" pitchFamily="34" charset="0"/>
                <a:cs typeface="Arial" panose="020B0604020202020204" pitchFamily="34" charset="0"/>
              </a:rPr>
              <a:t>Memoria</a:t>
            </a:r>
            <a:r>
              <a:rPr lang="en-US" sz="2000" dirty="0">
                <a:latin typeface="Arial" panose="020B0604020202020204" pitchFamily="34" charset="0"/>
                <a:cs typeface="Arial" panose="020B0604020202020204" pitchFamily="34" charset="0"/>
              </a:rPr>
              <a:t> </a:t>
            </a:r>
            <a:r>
              <a:rPr lang="en-US" sz="2000" dirty="0" smtClean="0">
                <a:latin typeface="Arial" panose="020B0604020202020204" pitchFamily="34" charset="0"/>
                <a:cs typeface="Arial" panose="020B0604020202020204" pitchFamily="34" charset="0"/>
              </a:rPr>
              <a:t>total</a:t>
            </a:r>
            <a:r>
              <a:rPr lang="ro-RO" sz="2000" dirty="0" smtClean="0">
                <a:latin typeface="Arial" panose="020B0604020202020204" pitchFamily="34" charset="0"/>
                <a:cs typeface="Arial" panose="020B0604020202020204" pitchFamily="34" charset="0"/>
              </a:rPr>
              <a:t>ă</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folosit</a:t>
            </a:r>
            <a:r>
              <a:rPr lang="ro-RO" sz="2000" dirty="0" smtClean="0">
                <a:latin typeface="Arial" panose="020B0604020202020204" pitchFamily="34" charset="0"/>
                <a:cs typeface="Arial" panose="020B0604020202020204" pitchFamily="34" charset="0"/>
              </a:rPr>
              <a:t>ă</a:t>
            </a:r>
            <a:r>
              <a:rPr lang="en-US" sz="2000" dirty="0" smtClean="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va</a:t>
            </a:r>
            <a:r>
              <a:rPr lang="en-US" sz="2000" dirty="0">
                <a:latin typeface="Arial" panose="020B0604020202020204" pitchFamily="34" charset="0"/>
                <a:cs typeface="Arial" panose="020B0604020202020204" pitchFamily="34" charset="0"/>
              </a:rPr>
              <a:t> fi </a:t>
            </a:r>
            <a:r>
              <a:rPr lang="en-US" sz="2000" dirty="0" err="1" smtClean="0">
                <a:latin typeface="Arial" panose="020B0604020202020204" pitchFamily="34" charset="0"/>
                <a:cs typeface="Arial" panose="020B0604020202020204" pitchFamily="34" charset="0"/>
              </a:rPr>
              <a:t>propor</a:t>
            </a:r>
            <a:r>
              <a:rPr lang="ro-RO" sz="2000" dirty="0" smtClean="0">
                <a:latin typeface="Arial" panose="020B0604020202020204" pitchFamily="34" charset="0"/>
                <a:cs typeface="Arial" panose="020B0604020202020204" pitchFamily="34" charset="0"/>
              </a:rPr>
              <a:t>ț</a:t>
            </a:r>
            <a:r>
              <a:rPr lang="en-US" sz="2000" dirty="0" err="1" smtClean="0">
                <a:latin typeface="Arial" panose="020B0604020202020204" pitchFamily="34" charset="0"/>
                <a:cs typeface="Arial" panose="020B0604020202020204" pitchFamily="34" charset="0"/>
              </a:rPr>
              <a:t>ional</a:t>
            </a:r>
            <a:r>
              <a:rPr lang="ro-RO" sz="2000" dirty="0" smtClean="0">
                <a:latin typeface="Arial" panose="020B0604020202020204" pitchFamily="34" charset="0"/>
                <a:cs typeface="Arial" panose="020B0604020202020204" pitchFamily="34" charset="0"/>
              </a:rPr>
              <a:t>ă</a:t>
            </a:r>
            <a:r>
              <a:rPr lang="en-US" sz="2000" dirty="0" smtClean="0">
                <a:latin typeface="Arial" panose="020B0604020202020204" pitchFamily="34" charset="0"/>
                <a:cs typeface="Arial" panose="020B0604020202020204" pitchFamily="34" charset="0"/>
              </a:rPr>
              <a:t> </a:t>
            </a:r>
            <a:r>
              <a:rPr lang="en-US" sz="2000" dirty="0">
                <a:latin typeface="Arial" panose="020B0604020202020204" pitchFamily="34" charset="0"/>
                <a:cs typeface="Arial" panose="020B0604020202020204" pitchFamily="34" charset="0"/>
              </a:rPr>
              <a:t>cu 2n, </a:t>
            </a:r>
            <a:r>
              <a:rPr lang="ro-RO" sz="2000" dirty="0" smtClean="0">
                <a:latin typeface="Arial" panose="020B0604020202020204" pitchFamily="34" charset="0"/>
                <a:cs typeface="Arial" panose="020B0604020202020204" pitchFamily="34" charset="0"/>
              </a:rPr>
              <a:t>aidcă </a:t>
            </a:r>
            <a:r>
              <a:rPr lang="en-US" sz="2000" dirty="0" smtClean="0">
                <a:latin typeface="Arial" panose="020B0604020202020204" pitchFamily="34" charset="0"/>
                <a:cs typeface="Arial" panose="020B0604020202020204" pitchFamily="34" charset="0"/>
              </a:rPr>
              <a:t>O(n</a:t>
            </a:r>
            <a:r>
              <a:rPr lang="en-US" sz="2000" dirty="0">
                <a:latin typeface="Arial" panose="020B0604020202020204" pitchFamily="34" charset="0"/>
                <a:cs typeface="Arial" panose="020B0604020202020204" pitchFamily="34" charset="0"/>
              </a:rPr>
              <a:t>) </a:t>
            </a:r>
            <a:r>
              <a:rPr lang="ro-RO"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complexitate</a:t>
            </a:r>
            <a:r>
              <a:rPr lang="en-US" sz="2000" dirty="0" smtClean="0">
                <a:latin typeface="Arial" panose="020B0604020202020204" pitchFamily="34" charset="0"/>
                <a:cs typeface="Arial" panose="020B0604020202020204" pitchFamily="34" charset="0"/>
              </a:rPr>
              <a:t> </a:t>
            </a:r>
            <a:r>
              <a:rPr lang="en-US" sz="2000" dirty="0">
                <a:latin typeface="Arial" panose="020B0604020202020204" pitchFamily="34" charset="0"/>
                <a:cs typeface="Arial" panose="020B0604020202020204" pitchFamily="34" charset="0"/>
              </a:rPr>
              <a:t>de </a:t>
            </a:r>
            <a:r>
              <a:rPr lang="en-US" sz="2000" dirty="0" smtClean="0">
                <a:latin typeface="Arial" panose="020B0604020202020204" pitchFamily="34" charset="0"/>
                <a:cs typeface="Arial" panose="020B0604020202020204" pitchFamily="34" charset="0"/>
              </a:rPr>
              <a:t>spa</a:t>
            </a:r>
            <a:r>
              <a:rPr lang="ro-RO" sz="2000" dirty="0" smtClean="0">
                <a:latin typeface="Arial" panose="020B0604020202020204" pitchFamily="34" charset="0"/>
                <a:cs typeface="Arial" panose="020B0604020202020204" pitchFamily="34" charset="0"/>
              </a:rPr>
              <a:t>ț</a:t>
            </a:r>
            <a:r>
              <a:rPr lang="en-US" sz="2000" dirty="0" err="1" smtClean="0">
                <a:latin typeface="Arial" panose="020B0604020202020204" pitchFamily="34" charset="0"/>
                <a:cs typeface="Arial" panose="020B0604020202020204" pitchFamily="34" charset="0"/>
              </a:rPr>
              <a:t>iu</a:t>
            </a:r>
            <a:r>
              <a:rPr lang="en-US" sz="2000" dirty="0" smtClean="0">
                <a:latin typeface="Arial" panose="020B0604020202020204" pitchFamily="34" charset="0"/>
                <a:cs typeface="Arial" panose="020B0604020202020204" pitchFamily="34" charset="0"/>
              </a:rPr>
              <a:t>.</a:t>
            </a:r>
            <a:endParaRPr lang="ro-RO" sz="2000" dirty="0" smtClean="0"/>
          </a:p>
          <a:p>
            <a:pPr marL="342900" indent="-342900"/>
            <a:r>
              <a:rPr lang="en-US" sz="2000" dirty="0">
                <a:latin typeface="Arial" panose="020B0604020202020204" pitchFamily="34" charset="0"/>
                <a:cs typeface="Arial" panose="020B0604020202020204" pitchFamily="34" charset="0"/>
              </a:rPr>
              <a:t>Este o </a:t>
            </a:r>
            <a:r>
              <a:rPr lang="en-US" sz="2000" dirty="0" err="1">
                <a:latin typeface="Arial" panose="020B0604020202020204" pitchFamily="34" charset="0"/>
                <a:cs typeface="Arial" panose="020B0604020202020204" pitchFamily="34" charset="0"/>
              </a:rPr>
              <a:t>sortare</a:t>
            </a:r>
            <a:r>
              <a:rPr lang="en-US" sz="2000" dirty="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stabila</a:t>
            </a:r>
            <a:endParaRPr sz="2000" b="1" dirty="0"/>
          </a:p>
        </p:txBody>
      </p:sp>
      <p:sp>
        <p:nvSpPr>
          <p:cNvPr id="3853" name="Google Shape;3853;p15"/>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4</a:t>
            </a:fld>
            <a:endParaRPr/>
          </a:p>
        </p:txBody>
      </p:sp>
      <p:pic>
        <p:nvPicPr>
          <p:cNvPr id="102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t="10791"/>
          <a:stretch/>
        </p:blipFill>
        <p:spPr bwMode="auto">
          <a:xfrm>
            <a:off x="3581400" y="1428750"/>
            <a:ext cx="4346142" cy="274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6804671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849"/>
        <p:cNvGrpSpPr/>
        <p:nvPr/>
      </p:nvGrpSpPr>
      <p:grpSpPr>
        <a:xfrm>
          <a:off x="0" y="0"/>
          <a:ext cx="0" cy="0"/>
          <a:chOff x="0" y="0"/>
          <a:chExt cx="0" cy="0"/>
        </a:xfrm>
      </p:grpSpPr>
      <p:sp>
        <p:nvSpPr>
          <p:cNvPr id="3853" name="Google Shape;3853;p15"/>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5</a:t>
            </a:fld>
            <a:endParaRPr/>
          </a:p>
        </p:txBody>
      </p:sp>
      <p:sp>
        <p:nvSpPr>
          <p:cNvPr id="6" name="Google Shape;3850;p15"/>
          <p:cNvSpPr txBox="1">
            <a:spLocks/>
          </p:cNvSpPr>
          <p:nvPr/>
        </p:nvSpPr>
        <p:spPr>
          <a:xfrm>
            <a:off x="554026" y="514350"/>
            <a:ext cx="5334000" cy="9884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1pPr>
            <a:lvl2pPr marR="0" lvl="1"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2pPr>
            <a:lvl3pPr marR="0" lvl="2"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3pPr>
            <a:lvl4pPr marR="0" lvl="3"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4pPr>
            <a:lvl5pPr marR="0" lvl="4"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5pPr>
            <a:lvl6pPr marR="0" lvl="5"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6pPr>
            <a:lvl7pPr marR="0" lvl="6"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7pPr>
            <a:lvl8pPr marR="0" lvl="7"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8pPr>
            <a:lvl9pPr marR="0" lvl="8"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9pPr>
          </a:lstStyle>
          <a:p>
            <a:r>
              <a:rPr lang="ro-RO" sz="6000" dirty="0" smtClean="0"/>
              <a:t>InsertionSort</a:t>
            </a:r>
            <a:endParaRPr lang="ro-RO" sz="6000" dirty="0"/>
          </a:p>
        </p:txBody>
      </p:sp>
      <mc:AlternateContent xmlns:mc="http://schemas.openxmlformats.org/markup-compatibility/2006">
        <mc:Choice xmlns:a14="http://schemas.microsoft.com/office/drawing/2010/main" Requires="a14">
          <p:sp>
            <p:nvSpPr>
              <p:cNvPr id="4" name="Rectangle 3"/>
              <p:cNvSpPr/>
              <p:nvPr/>
            </p:nvSpPr>
            <p:spPr>
              <a:xfrm>
                <a:off x="554026" y="1733550"/>
                <a:ext cx="5618174" cy="2869312"/>
              </a:xfrm>
              <a:prstGeom prst="rect">
                <a:avLst/>
              </a:prstGeom>
            </p:spPr>
            <p:txBody>
              <a:bodyPr wrap="square">
                <a:spAutoFit/>
              </a:bodyPr>
              <a:lstStyle/>
              <a:p>
                <a:r>
                  <a:rPr lang="ro-RO" sz="2000" b="1" dirty="0">
                    <a:solidFill>
                      <a:srgbClr val="003B55"/>
                    </a:solidFill>
                    <a:latin typeface="Titillium Web Light"/>
                    <a:sym typeface="Titillium Web Light"/>
                  </a:rPr>
                  <a:t>Complexitate: </a:t>
                </a:r>
                <a:r>
                  <a:rPr lang="ro-RO" sz="2000" b="1" dirty="0">
                    <a:solidFill>
                      <a:srgbClr val="003B55"/>
                    </a:solidFill>
                    <a:latin typeface="Titillium Web Light"/>
                  </a:rPr>
                  <a:t>O(</a:t>
                </a:r>
                <a14:m>
                  <m:oMath xmlns:m="http://schemas.openxmlformats.org/officeDocument/2006/math">
                    <m:sSup>
                      <m:sSupPr>
                        <m:ctrlPr>
                          <a:rPr lang="ar-AE" sz="2000" b="1">
                            <a:solidFill>
                              <a:srgbClr val="003B55"/>
                            </a:solidFill>
                            <a:latin typeface="Titillium Web Light"/>
                          </a:rPr>
                        </m:ctrlPr>
                      </m:sSupPr>
                      <m:e>
                        <m:r>
                          <a:rPr lang="ro-RO" sz="2000" b="1">
                            <a:solidFill>
                              <a:srgbClr val="003B55"/>
                            </a:solidFill>
                            <a:latin typeface="Titillium Web Light"/>
                          </a:rPr>
                          <m:t>𝒏</m:t>
                        </m:r>
                      </m:e>
                      <m:sup>
                        <m:r>
                          <a:rPr lang="ro-RO" sz="2000" b="1">
                            <a:solidFill>
                              <a:srgbClr val="003B55"/>
                            </a:solidFill>
                            <a:latin typeface="Titillium Web Light"/>
                          </a:rPr>
                          <m:t>𝟐</m:t>
                        </m:r>
                      </m:sup>
                    </m:sSup>
                  </m:oMath>
                </a14:m>
                <a:r>
                  <a:rPr lang="ro-RO" sz="2000" b="1" dirty="0">
                    <a:solidFill>
                      <a:srgbClr val="003B55"/>
                    </a:solidFill>
                    <a:latin typeface="Titillium Web Light"/>
                  </a:rPr>
                  <a:t>)</a:t>
                </a:r>
                <a:endParaRPr lang="ro-RO" sz="2000" b="1" dirty="0">
                  <a:solidFill>
                    <a:srgbClr val="003B55"/>
                  </a:solidFill>
                  <a:latin typeface="Titillium Web Light"/>
                </a:endParaRPr>
              </a:p>
              <a:p>
                <a:pPr fontAlgn="base"/>
                <a:r>
                  <a:rPr lang="vi-VN" sz="2000" dirty="0">
                    <a:solidFill>
                      <a:srgbClr val="003B55"/>
                    </a:solidFill>
                    <a:latin typeface="Titillium Web Light"/>
                  </a:rPr>
                  <a:t>Sortarea prin inserție este un algoritm simplu și eficient care sortează lista pas cu pas, începând cu un singur element și extinzând treptat sublista sortată prin inserarea elementelor neordonate în locul lor corect. Este eficient pentru liste mici sau aproape sortate și funcționează bine în practică pentru liste mici</a:t>
                </a:r>
                <a:r>
                  <a:rPr lang="vi-VN" sz="2000" dirty="0">
                    <a:solidFill>
                      <a:srgbClr val="003B55"/>
                    </a:solidFill>
                    <a:latin typeface="Titillium Web Light"/>
                  </a:rPr>
                  <a:t>.</a:t>
                </a:r>
                <a:r>
                  <a:rPr lang="vi-VN" sz="2000" dirty="0"/>
                  <a:t/>
                </a:r>
                <a:br>
                  <a:rPr lang="vi-VN" sz="2000" dirty="0"/>
                </a:br>
                <a:endParaRPr lang="ar-AE" sz="2000" b="1" dirty="0">
                  <a:solidFill>
                    <a:schemeClr val="dk1"/>
                  </a:solidFill>
                  <a:latin typeface="Titillium Web Light"/>
                  <a:ea typeface="Titillium Web Light"/>
                  <a:cs typeface="Titillium Web Light"/>
                </a:endParaRPr>
              </a:p>
            </p:txBody>
          </p:sp>
        </mc:Choice>
        <mc:Fallback>
          <p:sp>
            <p:nvSpPr>
              <p:cNvPr id="4" name="Rectangle 3"/>
              <p:cNvSpPr>
                <a:spLocks noRot="1" noChangeAspect="1" noMove="1" noResize="1" noEditPoints="1" noAdjustHandles="1" noChangeArrowheads="1" noChangeShapeType="1" noTextEdit="1"/>
              </p:cNvSpPr>
              <p:nvPr/>
            </p:nvSpPr>
            <p:spPr>
              <a:xfrm>
                <a:off x="554026" y="1733550"/>
                <a:ext cx="5618174" cy="2869312"/>
              </a:xfrm>
              <a:prstGeom prst="rect">
                <a:avLst/>
              </a:prstGeom>
              <a:blipFill rotWithShape="1">
                <a:blip r:embed="rId3"/>
                <a:stretch>
                  <a:fillRect l="-1193" t="-849"/>
                </a:stretch>
              </a:blipFill>
            </p:spPr>
            <p:txBody>
              <a:bodyPr/>
              <a:lstStyle/>
              <a:p>
                <a:r>
                  <a:rPr lang="en-US">
                    <a:noFill/>
                  </a:rPr>
                  <a:t> </a:t>
                </a:r>
              </a:p>
            </p:txBody>
          </p:sp>
        </mc:Fallback>
      </mc:AlternateContent>
      <p:pic>
        <p:nvPicPr>
          <p:cNvPr id="409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19600" y="285750"/>
            <a:ext cx="3237568" cy="1836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4255839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6</a:t>
            </a:fld>
            <a:endParaRPr lang="en"/>
          </a:p>
        </p:txBody>
      </p:sp>
      <p:sp>
        <p:nvSpPr>
          <p:cNvPr id="3" name="Google Shape;3850;p15"/>
          <p:cNvSpPr txBox="1">
            <a:spLocks/>
          </p:cNvSpPr>
          <p:nvPr/>
        </p:nvSpPr>
        <p:spPr>
          <a:xfrm>
            <a:off x="457200" y="285750"/>
            <a:ext cx="3614575" cy="9884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1pPr>
            <a:lvl2pPr marR="0" lvl="1"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2pPr>
            <a:lvl3pPr marR="0" lvl="2"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3pPr>
            <a:lvl4pPr marR="0" lvl="3"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4pPr>
            <a:lvl5pPr marR="0" lvl="4"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5pPr>
            <a:lvl6pPr marR="0" lvl="5"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6pPr>
            <a:lvl7pPr marR="0" lvl="6"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7pPr>
            <a:lvl8pPr marR="0" lvl="7"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8pPr>
            <a:lvl9pPr marR="0" lvl="8"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9pPr>
          </a:lstStyle>
          <a:p>
            <a:r>
              <a:rPr lang="ro-RO" sz="6000" dirty="0" smtClean="0"/>
              <a:t>ShellSort</a:t>
            </a:r>
            <a:endParaRPr lang="ro-RO" sz="6000" dirty="0"/>
          </a:p>
        </p:txBody>
      </p:sp>
      <mc:AlternateContent xmlns:mc="http://schemas.openxmlformats.org/markup-compatibility/2006">
        <mc:Choice xmlns:a14="http://schemas.microsoft.com/office/drawing/2010/main" Requires="a14">
          <p:sp>
            <p:nvSpPr>
              <p:cNvPr id="4" name="Google Shape;3851;p15"/>
              <p:cNvSpPr txBox="1">
                <a:spLocks/>
              </p:cNvSpPr>
              <p:nvPr/>
            </p:nvSpPr>
            <p:spPr>
              <a:xfrm>
                <a:off x="381000" y="1123950"/>
                <a:ext cx="5029200" cy="1066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1pPr>
                <a:lvl2pPr marL="914400" marR="0" lvl="1" indent="-381000" algn="l" rtl="0">
                  <a:lnSpc>
                    <a:spcPct val="100000"/>
                  </a:lnSpc>
                  <a:spcBef>
                    <a:spcPts val="0"/>
                  </a:spcBef>
                  <a:spcAft>
                    <a:spcPts val="0"/>
                  </a:spcAft>
                  <a:buClr>
                    <a:schemeClr val="accent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2pPr>
                <a:lvl3pPr marL="1371600" marR="0" lvl="2" indent="-381000" algn="l" rtl="0">
                  <a:lnSpc>
                    <a:spcPct val="100000"/>
                  </a:lnSpc>
                  <a:spcBef>
                    <a:spcPts val="0"/>
                  </a:spcBef>
                  <a:spcAft>
                    <a:spcPts val="0"/>
                  </a:spcAft>
                  <a:buClr>
                    <a:schemeClr val="accent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3pPr>
                <a:lvl4pPr marL="1828800" marR="0" lvl="3"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4pPr>
                <a:lvl5pPr marL="2286000" marR="0" lvl="4"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5pPr>
                <a:lvl6pPr marL="2743200" marR="0" lvl="5"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6pPr>
                <a:lvl7pPr marL="3200400" marR="0" lvl="6"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7pPr>
                <a:lvl8pPr marL="3657600" marR="0" lvl="7"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8pPr>
                <a:lvl9pPr marL="4114800" marR="0" lvl="8"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9pPr>
              </a:lstStyle>
              <a:p>
                <a:pPr marL="0" indent="0">
                  <a:buFont typeface="Titillium Web Light"/>
                  <a:buNone/>
                </a:pPr>
                <a:r>
                  <a:rPr lang="ro-RO" sz="2000" b="1" dirty="0" smtClean="0"/>
                  <a:t>Complexitate: worst case O(</a:t>
                </a:r>
                <a14:m>
                  <m:oMath xmlns:m="http://schemas.openxmlformats.org/officeDocument/2006/math">
                    <m:sSup>
                      <m:sSupPr>
                        <m:ctrlPr>
                          <a:rPr lang="ro-RO" sz="2000" b="1" i="1" smtClean="0">
                            <a:latin typeface="Cambria Math"/>
                          </a:rPr>
                        </m:ctrlPr>
                      </m:sSupPr>
                      <m:e>
                        <m:r>
                          <a:rPr lang="ro-RO" sz="2000" b="1" i="1" smtClean="0">
                            <a:latin typeface="Cambria Math"/>
                          </a:rPr>
                          <m:t>𝒏</m:t>
                        </m:r>
                      </m:e>
                      <m:sup>
                        <m:r>
                          <a:rPr lang="ro-RO" sz="2000" b="1" i="1" smtClean="0">
                            <a:latin typeface="Cambria Math"/>
                          </a:rPr>
                          <m:t>𝟐</m:t>
                        </m:r>
                      </m:sup>
                    </m:sSup>
                  </m:oMath>
                </a14:m>
                <a:r>
                  <a:rPr lang="ro-RO" sz="2000" b="1" dirty="0" smtClean="0"/>
                  <a:t>), </a:t>
                </a:r>
                <a:r>
                  <a:rPr lang="ro-RO" sz="2000" b="1" dirty="0" smtClean="0"/>
                  <a:t>     			average </a:t>
                </a:r>
                <a:r>
                  <a:rPr lang="ro-RO" sz="2000" b="1" dirty="0" smtClean="0"/>
                  <a:t>O(n log n)</a:t>
                </a:r>
              </a:p>
              <a:p>
                <a:pPr marL="0" indent="0">
                  <a:buNone/>
                </a:pPr>
                <a:r>
                  <a:rPr lang="vi-VN" sz="2000" dirty="0"/>
                  <a:t>Shell sort </a:t>
                </a:r>
                <a:r>
                  <a:rPr lang="ro-RO" sz="2000" dirty="0" smtClean="0"/>
                  <a:t>folosește InsertionSort </a:t>
                </a:r>
                <a:r>
                  <a:rPr lang="vi-VN" sz="2000" dirty="0" smtClean="0"/>
                  <a:t>prin </a:t>
                </a:r>
                <a:r>
                  <a:rPr lang="vi-VN" sz="2000" dirty="0"/>
                  <a:t>aplicarea acesteia pe subliste de elemente distanțate unul de celălalt printr-un interval mai mare, apoi reducând intervalul până la 1, când se finalizează sortarea prin inserție clasică. Este eficient pentru liste de dimensiuni medii până la mari și este o variantă a algoritmului de sortare prin inserție.</a:t>
                </a:r>
                <a:endParaRPr lang="ro-RO" sz="2000" b="1" dirty="0" smtClean="0"/>
              </a:p>
            </p:txBody>
          </p:sp>
        </mc:Choice>
        <mc:Fallback>
          <p:sp>
            <p:nvSpPr>
              <p:cNvPr id="4" name="Google Shape;3851;p15"/>
              <p:cNvSpPr txBox="1">
                <a:spLocks noRot="1" noChangeAspect="1" noMove="1" noResize="1" noEditPoints="1" noAdjustHandles="1" noChangeArrowheads="1" noChangeShapeType="1" noTextEdit="1"/>
              </p:cNvSpPr>
              <p:nvPr/>
            </p:nvSpPr>
            <p:spPr>
              <a:xfrm>
                <a:off x="381000" y="1123950"/>
                <a:ext cx="5029200" cy="1066800"/>
              </a:xfrm>
              <a:prstGeom prst="rect">
                <a:avLst/>
              </a:prstGeom>
              <a:blipFill rotWithShape="1">
                <a:blip r:embed="rId2"/>
                <a:stretch>
                  <a:fillRect l="-1333" r="-1212" b="-224000"/>
                </a:stretch>
              </a:blipFill>
              <a:ln>
                <a:noFill/>
              </a:ln>
            </p:spPr>
            <p:txBody>
              <a:bodyPr/>
              <a:lstStyle/>
              <a:p>
                <a:r>
                  <a:rPr lang="en-US">
                    <a:noFill/>
                  </a:rPr>
                  <a:t> </a:t>
                </a:r>
              </a:p>
            </p:txBody>
          </p:sp>
        </mc:Fallback>
      </mc:AlternateContent>
      <p:pic>
        <p:nvPicPr>
          <p:cNvPr id="3074"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3111" r="3648"/>
          <a:stretch/>
        </p:blipFill>
        <p:spPr bwMode="auto">
          <a:xfrm>
            <a:off x="4455121" y="262513"/>
            <a:ext cx="3348217" cy="20232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564820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849"/>
        <p:cNvGrpSpPr/>
        <p:nvPr/>
      </p:nvGrpSpPr>
      <p:grpSpPr>
        <a:xfrm>
          <a:off x="0" y="0"/>
          <a:ext cx="0" cy="0"/>
          <a:chOff x="0" y="0"/>
          <a:chExt cx="0" cy="0"/>
        </a:xfrm>
      </p:grpSpPr>
      <p:sp>
        <p:nvSpPr>
          <p:cNvPr id="3850" name="Google Shape;3850;p15"/>
          <p:cNvSpPr txBox="1">
            <a:spLocks noGrp="1"/>
          </p:cNvSpPr>
          <p:nvPr>
            <p:ph type="ctrTitle" idx="4294967295"/>
          </p:nvPr>
        </p:nvSpPr>
        <p:spPr>
          <a:xfrm>
            <a:off x="609600" y="57150"/>
            <a:ext cx="3614575" cy="988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ro-RO" sz="6000" dirty="0" smtClean="0"/>
              <a:t>HeapSort</a:t>
            </a:r>
            <a:endParaRPr sz="6000" dirty="0"/>
          </a:p>
        </p:txBody>
      </p:sp>
      <p:sp>
        <p:nvSpPr>
          <p:cNvPr id="3851" name="Google Shape;3851;p15"/>
          <p:cNvSpPr txBox="1">
            <a:spLocks noGrp="1"/>
          </p:cNvSpPr>
          <p:nvPr>
            <p:ph type="subTitle" idx="4294967295"/>
          </p:nvPr>
        </p:nvSpPr>
        <p:spPr>
          <a:xfrm>
            <a:off x="304800" y="895350"/>
            <a:ext cx="6553200" cy="1981200"/>
          </a:xfrm>
          <a:prstGeom prst="rect">
            <a:avLst/>
          </a:prstGeom>
        </p:spPr>
        <p:txBody>
          <a:bodyPr spcFirstLastPara="1" wrap="square" lIns="91425" tIns="91425" rIns="91425" bIns="91425" anchor="t" anchorCtr="0">
            <a:noAutofit/>
          </a:bodyPr>
          <a:lstStyle/>
          <a:p>
            <a:pPr marL="342900" indent="-342900"/>
            <a:r>
              <a:rPr lang="ro-RO" sz="2000" b="1" dirty="0"/>
              <a:t>Complexitate</a:t>
            </a:r>
            <a:r>
              <a:rPr lang="ro-RO" sz="2000" b="1" dirty="0" smtClean="0"/>
              <a:t>: </a:t>
            </a:r>
            <a:r>
              <a:rPr lang="ro-RO" sz="2000" b="1" dirty="0"/>
              <a:t>O(n log n</a:t>
            </a:r>
            <a:r>
              <a:rPr lang="ro-RO" sz="2000" b="1" dirty="0" smtClean="0"/>
              <a:t>)</a:t>
            </a:r>
          </a:p>
          <a:p>
            <a:pPr marL="342900" indent="-342900"/>
            <a:r>
              <a:rPr lang="ro-RO" sz="2000" dirty="0" smtClean="0"/>
              <a:t>Nu este un algoritm de sortare stabil</a:t>
            </a:r>
          </a:p>
          <a:p>
            <a:pPr marL="342900" indent="-342900"/>
            <a:r>
              <a:rPr lang="ro-RO" sz="2000" dirty="0" smtClean="0"/>
              <a:t>Este potrivit pentru un număr mare de </a:t>
            </a:r>
            <a:endParaRPr lang="ro-RO" sz="2000" dirty="0" smtClean="0"/>
          </a:p>
          <a:p>
            <a:pPr marL="0" indent="0">
              <a:buNone/>
            </a:pPr>
            <a:r>
              <a:rPr lang="ro-RO" sz="2000" dirty="0"/>
              <a:t> </a:t>
            </a:r>
            <a:r>
              <a:rPr lang="ro-RO" sz="2000" dirty="0" smtClean="0"/>
              <a:t>     </a:t>
            </a:r>
            <a:r>
              <a:rPr lang="ro-RO" sz="2000" dirty="0" smtClean="0"/>
              <a:t>elemente </a:t>
            </a:r>
            <a:r>
              <a:rPr lang="ro-RO" sz="2000" dirty="0" smtClean="0"/>
              <a:t>de </a:t>
            </a:r>
            <a:r>
              <a:rPr lang="ro-RO" sz="2000" dirty="0" smtClean="0"/>
              <a:t>sortat</a:t>
            </a:r>
          </a:p>
          <a:p>
            <a:pPr marL="342900" indent="-342900"/>
            <a:r>
              <a:rPr lang="vi-VN" sz="2000" dirty="0" smtClean="0"/>
              <a:t>Heap </a:t>
            </a:r>
            <a:r>
              <a:rPr lang="vi-VN" sz="2000" dirty="0"/>
              <a:t>sort este un algoritm de sortare eficient bazat pe structura de date heap (sau arbore binar cu proprietatea heap). În acest algoritm, se construiește inițial un heap </a:t>
            </a:r>
            <a:r>
              <a:rPr lang="vi-VN" sz="2000" dirty="0" smtClean="0"/>
              <a:t>minim </a:t>
            </a:r>
            <a:r>
              <a:rPr lang="vi-VN" sz="2000" dirty="0"/>
              <a:t>din lista de elemente, apoi se extrage iterativ elementul </a:t>
            </a:r>
            <a:r>
              <a:rPr lang="vi-VN" sz="2000" dirty="0" smtClean="0"/>
              <a:t>cel </a:t>
            </a:r>
            <a:r>
              <a:rPr lang="vi-VN" sz="2000" dirty="0"/>
              <a:t>mai </a:t>
            </a:r>
            <a:r>
              <a:rPr lang="vi-VN" sz="2000" dirty="0" smtClean="0"/>
              <a:t>mic </a:t>
            </a:r>
            <a:r>
              <a:rPr lang="vi-VN" sz="2000" dirty="0"/>
              <a:t>din heap și se plasează în partea sortată a listei. Procesul continuă până când toate elementele sunt sortate. </a:t>
            </a:r>
          </a:p>
        </p:txBody>
      </p:sp>
      <p:sp>
        <p:nvSpPr>
          <p:cNvPr id="3853" name="Google Shape;3853;p15"/>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7</a:t>
            </a:fld>
            <a:endParaRPr/>
          </a:p>
        </p:txBody>
      </p:sp>
      <p:pic>
        <p:nvPicPr>
          <p:cNvPr id="5122"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50000" t="8090" r="1843" b="3834"/>
          <a:stretch/>
        </p:blipFill>
        <p:spPr bwMode="auto">
          <a:xfrm>
            <a:off x="5181600" y="666750"/>
            <a:ext cx="2371742" cy="18260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2011490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8</a:t>
            </a:fld>
            <a:endParaRPr lang="en"/>
          </a:p>
        </p:txBody>
      </p:sp>
      <p:sp>
        <p:nvSpPr>
          <p:cNvPr id="3" name="Google Shape;3850;p15"/>
          <p:cNvSpPr txBox="1">
            <a:spLocks/>
          </p:cNvSpPr>
          <p:nvPr/>
        </p:nvSpPr>
        <p:spPr>
          <a:xfrm>
            <a:off x="304800" y="209550"/>
            <a:ext cx="3614575" cy="9884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1pPr>
            <a:lvl2pPr marR="0" lvl="1"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2pPr>
            <a:lvl3pPr marR="0" lvl="2"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3pPr>
            <a:lvl4pPr marR="0" lvl="3"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4pPr>
            <a:lvl5pPr marR="0" lvl="4"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5pPr>
            <a:lvl6pPr marR="0" lvl="5"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6pPr>
            <a:lvl7pPr marR="0" lvl="6"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7pPr>
            <a:lvl8pPr marR="0" lvl="7"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8pPr>
            <a:lvl9pPr marR="0" lvl="8" algn="l" rtl="0">
              <a:lnSpc>
                <a:spcPct val="100000"/>
              </a:lnSpc>
              <a:spcBef>
                <a:spcPts val="0"/>
              </a:spcBef>
              <a:spcAft>
                <a:spcPts val="0"/>
              </a:spcAft>
              <a:buClr>
                <a:schemeClr val="dk2"/>
              </a:buClr>
              <a:buSzPts val="3600"/>
              <a:buFont typeface="Dosis ExtraLight"/>
              <a:buNone/>
              <a:defRPr sz="3600" b="0" i="0" u="none" strike="noStrike" cap="none">
                <a:solidFill>
                  <a:schemeClr val="dk2"/>
                </a:solidFill>
                <a:latin typeface="Dosis ExtraLight"/>
                <a:ea typeface="Dosis ExtraLight"/>
                <a:cs typeface="Dosis ExtraLight"/>
                <a:sym typeface="Dosis ExtraLight"/>
              </a:defRPr>
            </a:lvl9pPr>
          </a:lstStyle>
          <a:p>
            <a:r>
              <a:rPr lang="ro-RO" sz="6000" dirty="0" smtClean="0"/>
              <a:t>QuickSort</a:t>
            </a:r>
            <a:endParaRPr lang="ro-RO" sz="6000" dirty="0"/>
          </a:p>
        </p:txBody>
      </p:sp>
      <p:sp>
        <p:nvSpPr>
          <p:cNvPr id="4" name="Google Shape;3851;p15"/>
          <p:cNvSpPr txBox="1">
            <a:spLocks/>
          </p:cNvSpPr>
          <p:nvPr/>
        </p:nvSpPr>
        <p:spPr>
          <a:xfrm>
            <a:off x="0" y="1197950"/>
            <a:ext cx="5181600" cy="1219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1pPr>
            <a:lvl2pPr marL="914400" marR="0" lvl="1" indent="-381000" algn="l" rtl="0">
              <a:lnSpc>
                <a:spcPct val="100000"/>
              </a:lnSpc>
              <a:spcBef>
                <a:spcPts val="0"/>
              </a:spcBef>
              <a:spcAft>
                <a:spcPts val="0"/>
              </a:spcAft>
              <a:buClr>
                <a:schemeClr val="accent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2pPr>
            <a:lvl3pPr marL="1371600" marR="0" lvl="2" indent="-381000" algn="l" rtl="0">
              <a:lnSpc>
                <a:spcPct val="100000"/>
              </a:lnSpc>
              <a:spcBef>
                <a:spcPts val="0"/>
              </a:spcBef>
              <a:spcAft>
                <a:spcPts val="0"/>
              </a:spcAft>
              <a:buClr>
                <a:schemeClr val="accent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3pPr>
            <a:lvl4pPr marL="1828800" marR="0" lvl="3"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4pPr>
            <a:lvl5pPr marL="2286000" marR="0" lvl="4"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5pPr>
            <a:lvl6pPr marL="2743200" marR="0" lvl="5"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6pPr>
            <a:lvl7pPr marL="3200400" marR="0" lvl="6"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7pPr>
            <a:lvl8pPr marL="3657600" marR="0" lvl="7"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8pPr>
            <a:lvl9pPr marL="4114800" marR="0" lvl="8" indent="-381000" algn="l" rtl="0">
              <a:lnSpc>
                <a:spcPct val="100000"/>
              </a:lnSpc>
              <a:spcBef>
                <a:spcPts val="0"/>
              </a:spcBef>
              <a:spcAft>
                <a:spcPts val="0"/>
              </a:spcAft>
              <a:buClr>
                <a:schemeClr val="dk1"/>
              </a:buClr>
              <a:buSzPts val="2400"/>
              <a:buFont typeface="Titillium Web Light"/>
              <a:buChar char="■"/>
              <a:defRPr sz="2400" b="0" i="0" u="none" strike="noStrike" cap="none">
                <a:solidFill>
                  <a:schemeClr val="dk1"/>
                </a:solidFill>
                <a:latin typeface="Titillium Web Light"/>
                <a:ea typeface="Titillium Web Light"/>
                <a:cs typeface="Titillium Web Light"/>
                <a:sym typeface="Titillium Web Light"/>
              </a:defRPr>
            </a:lvl9pPr>
          </a:lstStyle>
          <a:p>
            <a:pPr marL="342900" indent="-342900"/>
            <a:r>
              <a:rPr lang="ro-RO" sz="2000" b="1" dirty="0" smtClean="0"/>
              <a:t>Complexitate: O(n log n)</a:t>
            </a:r>
          </a:p>
          <a:p>
            <a:pPr marL="342900" indent="-342900"/>
            <a:r>
              <a:rPr lang="ro-RO" sz="2000" dirty="0" smtClean="0"/>
              <a:t>Am ales pivotul în mod </a:t>
            </a:r>
            <a:r>
              <a:rPr lang="ro-RO" sz="2000" dirty="0" smtClean="0"/>
              <a:t>aleatoriu</a:t>
            </a:r>
          </a:p>
          <a:p>
            <a:pPr marL="342900" indent="-342900"/>
            <a:r>
              <a:rPr lang="vi-VN" sz="2000" dirty="0" smtClean="0"/>
              <a:t>Quick </a:t>
            </a:r>
            <a:r>
              <a:rPr lang="vi-VN" sz="2000" dirty="0"/>
              <a:t>sort este un algoritm de sortare eficient care folosește o strategie de tip divide et impera. În fiecare pas, un element este ales ca pivot și lista este împărțită în două subliste: una conținând elementele mai mici decât pivotul și alta conținând elementele mai mari. Apoi, algoritmul este aplicat recursiv pe cele două subliste. Sortarea este realizată în loc în sublista </a:t>
            </a:r>
            <a:r>
              <a:rPr lang="vi-VN" sz="2000" dirty="0" smtClean="0"/>
              <a:t>inițială</a:t>
            </a:r>
            <a:r>
              <a:rPr lang="ro-RO" sz="2000" dirty="0" smtClean="0"/>
              <a:t>.</a:t>
            </a:r>
            <a:endParaRPr lang="vi-VN" sz="2000"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29200" y="291336"/>
            <a:ext cx="2470042"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590752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876"/>
        <p:cNvGrpSpPr/>
        <p:nvPr/>
      </p:nvGrpSpPr>
      <p:grpSpPr>
        <a:xfrm>
          <a:off x="0" y="0"/>
          <a:ext cx="0" cy="0"/>
          <a:chOff x="0" y="0"/>
          <a:chExt cx="0" cy="0"/>
        </a:xfrm>
      </p:grpSpPr>
      <p:sp>
        <p:nvSpPr>
          <p:cNvPr id="3878" name="Google Shape;3878;p19"/>
          <p:cNvSpPr txBox="1">
            <a:spLocks noGrp="1"/>
          </p:cNvSpPr>
          <p:nvPr>
            <p:ph type="subTitle" idx="4294967295"/>
          </p:nvPr>
        </p:nvSpPr>
        <p:spPr>
          <a:xfrm>
            <a:off x="685800" y="514350"/>
            <a:ext cx="6324600" cy="3581400"/>
          </a:xfrm>
          <a:prstGeom prst="rect">
            <a:avLst/>
          </a:prstGeom>
        </p:spPr>
        <p:txBody>
          <a:bodyPr spcFirstLastPara="1" wrap="square" lIns="91425" tIns="91425" rIns="91425" bIns="91425" anchor="t" anchorCtr="0">
            <a:noAutofit/>
          </a:bodyPr>
          <a:lstStyle/>
          <a:p>
            <a:pPr marL="285750" indent="-285750">
              <a:buFont typeface="Courier New" pitchFamily="49" charset="0"/>
              <a:buChar char="o"/>
            </a:pPr>
            <a:r>
              <a:rPr lang="vi-VN" sz="1600" dirty="0" smtClean="0">
                <a:solidFill>
                  <a:srgbClr val="80BFB7"/>
                </a:solidFill>
              </a:rPr>
              <a:t>Pentru </a:t>
            </a:r>
            <a:r>
              <a:rPr lang="vi-VN" sz="1600" dirty="0">
                <a:solidFill>
                  <a:srgbClr val="80BFB7"/>
                </a:solidFill>
              </a:rPr>
              <a:t>fiecare dintre algoritmii noștri de sortare, am implementat un amestec </a:t>
            </a:r>
            <a:r>
              <a:rPr lang="vi-VN" sz="1600" dirty="0" smtClean="0">
                <a:solidFill>
                  <a:srgbClr val="80BFB7"/>
                </a:solidFill>
              </a:rPr>
              <a:t>aleatoriu</a:t>
            </a:r>
            <a:r>
              <a:rPr lang="ro-RO" sz="1600" dirty="0" smtClean="0">
                <a:solidFill>
                  <a:srgbClr val="80BFB7"/>
                </a:solidFill>
              </a:rPr>
              <a:t>(random shuffle)</a:t>
            </a:r>
            <a:r>
              <a:rPr lang="vi-VN" sz="1600" dirty="0" smtClean="0">
                <a:solidFill>
                  <a:srgbClr val="80BFB7"/>
                </a:solidFill>
              </a:rPr>
              <a:t> </a:t>
            </a:r>
            <a:r>
              <a:rPr lang="vi-VN" sz="1600" dirty="0">
                <a:solidFill>
                  <a:srgbClr val="80BFB7"/>
                </a:solidFill>
              </a:rPr>
              <a:t>folosind generatorul de numere aleatoare mt19937, recunoscut pentru fiabilitatea sa. </a:t>
            </a:r>
            <a:endParaRPr lang="ro-RO" sz="1600" dirty="0" smtClean="0">
              <a:solidFill>
                <a:srgbClr val="80BFB7"/>
              </a:solidFill>
            </a:endParaRPr>
          </a:p>
          <a:p>
            <a:pPr marL="285750" indent="-285750">
              <a:buFont typeface="Courier New" pitchFamily="49" charset="0"/>
              <a:buChar char="o"/>
            </a:pPr>
            <a:r>
              <a:rPr lang="vi-VN" sz="1600" dirty="0" smtClean="0">
                <a:solidFill>
                  <a:srgbClr val="80BFB7"/>
                </a:solidFill>
              </a:rPr>
              <a:t>Am </a:t>
            </a:r>
            <a:r>
              <a:rPr lang="vi-VN" sz="1600" dirty="0">
                <a:solidFill>
                  <a:srgbClr val="80BFB7"/>
                </a:solidFill>
              </a:rPr>
              <a:t>utilizat biblioteca chrono pentru a măsura precis durata în secunde.</a:t>
            </a:r>
            <a:endParaRPr lang="ro-RO" sz="1600" dirty="0" smtClean="0">
              <a:solidFill>
                <a:srgbClr val="80BFB7"/>
              </a:solidFill>
            </a:endParaRPr>
          </a:p>
          <a:p>
            <a:pPr marL="285750" indent="-285750">
              <a:buFont typeface="Courier New" pitchFamily="49" charset="0"/>
              <a:buChar char="o"/>
            </a:pPr>
            <a:r>
              <a:rPr lang="vi-VN" sz="1600" dirty="0">
                <a:solidFill>
                  <a:srgbClr val="80BFB7"/>
                </a:solidFill>
              </a:rPr>
              <a:t>În cadrul programului nostru, am definit o variabilă denumită timeLimit, inițializată cu valoarea de 1 secundă, cu scopul de a limita durata fiecărui test la aproximativ 1 secundă, în cazul în care acesta nu a fost finalizat înainte de expirarea timpului.</a:t>
            </a:r>
          </a:p>
          <a:p>
            <a:pPr marL="285750" indent="-285750">
              <a:buFont typeface="Courier New" pitchFamily="49" charset="0"/>
              <a:buChar char="o"/>
            </a:pPr>
            <a:r>
              <a:rPr lang="vi-VN" sz="1600" dirty="0">
                <a:solidFill>
                  <a:srgbClr val="80BFB7"/>
                </a:solidFill>
              </a:rPr>
              <a:t>Deoarece folosim un amestec aleatoriu, este inutil să generăm teste în care elementele vectorului sunt ordonate în mod crescător, descrescător sau conform altor criterii predefinite</a:t>
            </a:r>
            <a:r>
              <a:rPr lang="vi-VN" sz="1600" dirty="0" smtClean="0">
                <a:solidFill>
                  <a:srgbClr val="80BFB7"/>
                </a:solidFill>
              </a:rPr>
              <a:t>.</a:t>
            </a:r>
            <a:endParaRPr lang="ro-RO" sz="1600" dirty="0" smtClean="0">
              <a:solidFill>
                <a:srgbClr val="80BFB7"/>
              </a:solidFill>
            </a:endParaRPr>
          </a:p>
          <a:p>
            <a:pPr marL="285750" indent="-285750">
              <a:buFont typeface="Courier New" pitchFamily="49" charset="0"/>
              <a:buChar char="o"/>
            </a:pPr>
            <a:r>
              <a:rPr lang="vi-VN" sz="1600" dirty="0">
                <a:solidFill>
                  <a:srgbClr val="80BFB7"/>
                </a:solidFill>
              </a:rPr>
              <a:t>Pentru a determina dimensiunea vectorului, generăm un număr aleatoriu între 1 și 10^6, iar apoi creăm vectorul cu această dimensiune.</a:t>
            </a:r>
            <a:endParaRPr sz="1600" dirty="0">
              <a:solidFill>
                <a:srgbClr val="80BFB7"/>
              </a:solidFill>
            </a:endParaRPr>
          </a:p>
        </p:txBody>
      </p:sp>
      <p:sp>
        <p:nvSpPr>
          <p:cNvPr id="3892" name="Google Shape;3892;p19"/>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9</a:t>
            </a:fld>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Mowbray template">
  <a:themeElements>
    <a:clrScheme name="Custom 347">
      <a:dk1>
        <a:srgbClr val="003B55"/>
      </a:dk1>
      <a:lt1>
        <a:srgbClr val="FFFFFF"/>
      </a:lt1>
      <a:dk2>
        <a:srgbClr val="0B87A1"/>
      </a:dk2>
      <a:lt2>
        <a:srgbClr val="EEF1EE"/>
      </a:lt2>
      <a:accent1>
        <a:srgbClr val="D3EBD5"/>
      </a:accent1>
      <a:accent2>
        <a:srgbClr val="80BFB7"/>
      </a:accent2>
      <a:accent3>
        <a:srgbClr val="0B87A1"/>
      </a:accent3>
      <a:accent4>
        <a:srgbClr val="01597F"/>
      </a:accent4>
      <a:accent5>
        <a:srgbClr val="003B55"/>
      </a:accent5>
      <a:accent6>
        <a:srgbClr val="001120"/>
      </a:accent6>
      <a:hlink>
        <a:srgbClr val="01597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586</TotalTime>
  <Words>719</Words>
  <Application>Microsoft Office PowerPoint</Application>
  <PresentationFormat>On-screen Show (16:9)</PresentationFormat>
  <Paragraphs>64</Paragraphs>
  <Slides>13</Slides>
  <Notes>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Titillium Web Light</vt:lpstr>
      <vt:lpstr>Courier New</vt:lpstr>
      <vt:lpstr>Dosis ExtraLight</vt:lpstr>
      <vt:lpstr>Wingdings</vt:lpstr>
      <vt:lpstr>Cambria Math</vt:lpstr>
      <vt:lpstr>Titillium Web</vt:lpstr>
      <vt:lpstr>Mowbray template</vt:lpstr>
      <vt:lpstr>Structuri de Date</vt:lpstr>
      <vt:lpstr>ALGORITMI DE SORTARE</vt:lpstr>
      <vt:lpstr>RadixSort</vt:lpstr>
      <vt:lpstr>MergeSort</vt:lpstr>
      <vt:lpstr>PowerPoint Presentation</vt:lpstr>
      <vt:lpstr>PowerPoint Presentation</vt:lpstr>
      <vt:lpstr>HeapSort</vt:lpstr>
      <vt:lpstr>PowerPoint Presentation</vt:lpstr>
      <vt:lpstr>PowerPoint Presentation</vt:lpstr>
      <vt:lpstr>NUMERE ÎNTREGI</vt:lpstr>
      <vt:lpstr>PowerPoint Presentation</vt:lpstr>
      <vt:lpstr>NUMERE REALE</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YOUR PRESENTATION TITLE</dc:title>
  <cp:lastModifiedBy>user</cp:lastModifiedBy>
  <cp:revision>21</cp:revision>
  <dcterms:modified xsi:type="dcterms:W3CDTF">2024-04-11T12:55:04Z</dcterms:modified>
</cp:coreProperties>
</file>