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0" r:id="rId5"/>
    <p:sldId id="259" r:id="rId6"/>
    <p:sldId id="266" r:id="rId7"/>
    <p:sldId id="257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11C25-0134-442E-B31F-49BC62ABBE7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E140A-BAE6-438E-BB2C-D669ACB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E140A-BAE6-438E-BB2C-D669ACB77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E140A-BAE6-438E-BB2C-D669ACB77C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8A70-CFE3-4A00-B602-2C8D0D30D6B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3049-51BA-4791-A1B5-7CABA09C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-2844800" y="188278"/>
            <a:ext cx="9144000" cy="1655762"/>
          </a:xfrm>
        </p:spPr>
        <p:txBody>
          <a:bodyPr/>
          <a:lstStyle/>
          <a:p>
            <a:r>
              <a:rPr lang="en-US" dirty="0" smtClean="0"/>
              <a:t>Trofin Iuliana-Denisa</a:t>
            </a:r>
          </a:p>
          <a:p>
            <a:r>
              <a:rPr lang="en-US" dirty="0" err="1" smtClean="0"/>
              <a:t>Grupa</a:t>
            </a:r>
            <a:r>
              <a:rPr lang="en-US" dirty="0" smtClean="0"/>
              <a:t> 2124</a:t>
            </a:r>
            <a:endParaRPr lang="en-US" dirty="0"/>
          </a:p>
        </p:txBody>
      </p:sp>
      <p:sp>
        <p:nvSpPr>
          <p:cNvPr id="4" name="Dreptunghi 3"/>
          <p:cNvSpPr/>
          <p:nvPr/>
        </p:nvSpPr>
        <p:spPr>
          <a:xfrm>
            <a:off x="1470930" y="2615962"/>
            <a:ext cx="919707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AMPLIFICATOR SUMATOR</a:t>
            </a:r>
            <a:endParaRPr lang="ro-RO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941" y="5212080"/>
            <a:ext cx="1566534" cy="10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" y="1798320"/>
            <a:ext cx="3048096" cy="4795520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68" y="772159"/>
            <a:ext cx="5068079" cy="3584575"/>
          </a:xfrm>
          <a:prstGeom prst="rect">
            <a:avLst/>
          </a:prstGeom>
        </p:spPr>
      </p:pic>
      <p:cxnSp>
        <p:nvCxnSpPr>
          <p:cNvPr id="7" name="Conector drept cu săgeată 6"/>
          <p:cNvCxnSpPr/>
          <p:nvPr/>
        </p:nvCxnSpPr>
        <p:spPr>
          <a:xfrm flipH="1">
            <a:off x="3200400" y="1554480"/>
            <a:ext cx="3515360" cy="1198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82301" y="150913"/>
            <a:ext cx="8900160" cy="8385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interf</a:t>
            </a:r>
            <a:r>
              <a:rPr lang="ro-RO" dirty="0" smtClean="0"/>
              <a:t>ață</a:t>
            </a:r>
            <a:endParaRPr lang="en-US" dirty="0"/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2" y="1448117"/>
            <a:ext cx="8542302" cy="4805045"/>
          </a:xfrm>
          <a:prstGeom prst="rect">
            <a:avLst/>
          </a:prstGeom>
        </p:spPr>
      </p:pic>
      <p:cxnSp>
        <p:nvCxnSpPr>
          <p:cNvPr id="7" name="Conector drept cu săgeată 6"/>
          <p:cNvCxnSpPr/>
          <p:nvPr/>
        </p:nvCxnSpPr>
        <p:spPr>
          <a:xfrm flipV="1">
            <a:off x="4094480" y="1351280"/>
            <a:ext cx="5598160" cy="131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reptunghi 7"/>
          <p:cNvSpPr/>
          <p:nvPr/>
        </p:nvSpPr>
        <p:spPr>
          <a:xfrm>
            <a:off x="9096281" y="989430"/>
            <a:ext cx="30957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Buton care duce către circuitul </a:t>
            </a:r>
          </a:p>
          <a:p>
            <a:pPr algn="ctr"/>
            <a:r>
              <a:rPr lang="ro-RO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însumare inversor</a:t>
            </a:r>
            <a:endParaRPr lang="ro-RO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drept cu săgeată 9"/>
          <p:cNvCxnSpPr/>
          <p:nvPr/>
        </p:nvCxnSpPr>
        <p:spPr>
          <a:xfrm>
            <a:off x="3495040" y="3850640"/>
            <a:ext cx="5902960" cy="518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reptunghi 10"/>
          <p:cNvSpPr/>
          <p:nvPr/>
        </p:nvSpPr>
        <p:spPr>
          <a:xfrm>
            <a:off x="8772922" y="4018637"/>
            <a:ext cx="341907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Buton care duce către circuitul </a:t>
            </a:r>
          </a:p>
          <a:p>
            <a:pPr algn="ctr"/>
            <a:r>
              <a:rPr lang="ro-RO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însumare </a:t>
            </a:r>
            <a:r>
              <a:rPr lang="ro-RO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neinversor</a:t>
            </a:r>
            <a:endParaRPr lang="ro-RO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9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7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interf</a:t>
            </a:r>
            <a:r>
              <a:rPr lang="ro-RO" dirty="0" smtClean="0"/>
              <a:t>ață</a:t>
            </a:r>
            <a:endParaRPr lang="en-US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697171"/>
            <a:ext cx="6044247" cy="4275004"/>
          </a:xfrm>
          <a:prstGeom prst="rect">
            <a:avLst/>
          </a:prstGeom>
        </p:spPr>
      </p:pic>
      <p:cxnSp>
        <p:nvCxnSpPr>
          <p:cNvPr id="8" name="Conector drept cu săgeată 7"/>
          <p:cNvCxnSpPr/>
          <p:nvPr/>
        </p:nvCxnSpPr>
        <p:spPr>
          <a:xfrm flipH="1">
            <a:off x="4206240" y="2397760"/>
            <a:ext cx="3108960" cy="37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reptunghi 8"/>
          <p:cNvSpPr/>
          <p:nvPr/>
        </p:nvSpPr>
        <p:spPr>
          <a:xfrm>
            <a:off x="467243" y="2803267"/>
            <a:ext cx="518847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Meniu ce </a:t>
            </a:r>
            <a:r>
              <a:rPr lang="ro-RO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contine</a:t>
            </a:r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o-RO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submeniuri</a:t>
            </a:r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pagina de start, teorie,</a:t>
            </a:r>
          </a:p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bibliografie </a:t>
            </a:r>
          </a:p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</a:t>
            </a:r>
            <a:r>
              <a:rPr lang="ro-RO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iesire</a:t>
            </a:r>
            <a:endParaRPr lang="ro-RO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5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168913"/>
            <a:ext cx="7595403" cy="5279158"/>
          </a:xfrm>
          <a:prstGeom prst="rect">
            <a:avLst/>
          </a:prstGeom>
        </p:spPr>
      </p:pic>
      <p:sp>
        <p:nvSpPr>
          <p:cNvPr id="6" name="Dreptunghi 5"/>
          <p:cNvSpPr/>
          <p:nvPr/>
        </p:nvSpPr>
        <p:spPr>
          <a:xfrm>
            <a:off x="82537" y="584138"/>
            <a:ext cx="6215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Interfata</a:t>
            </a:r>
            <a:r>
              <a:rPr lang="ro-RO" sz="3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pentru sumatorul inversor</a:t>
            </a:r>
            <a:endParaRPr lang="ro-RO" sz="32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reptunghi 7"/>
          <p:cNvSpPr/>
          <p:nvPr/>
        </p:nvSpPr>
        <p:spPr>
          <a:xfrm>
            <a:off x="6350000" y="112312"/>
            <a:ext cx="6572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Valorile pentru cele</a:t>
            </a:r>
          </a:p>
          <a:p>
            <a:pPr algn="ctr"/>
            <a:r>
              <a:rPr lang="ro-R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doua </a:t>
            </a:r>
            <a:r>
              <a:rPr lang="ro-RO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intrari</a:t>
            </a:r>
            <a:r>
              <a:rPr lang="ro-R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ale </a:t>
            </a:r>
            <a:r>
              <a:rPr lang="ro-R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sumatorului, ce pot fi modificate</a:t>
            </a:r>
            <a:endParaRPr lang="ro-R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drept cu săgeată 9"/>
          <p:cNvCxnSpPr/>
          <p:nvPr/>
        </p:nvCxnSpPr>
        <p:spPr>
          <a:xfrm flipV="1">
            <a:off x="9113520" y="843280"/>
            <a:ext cx="396240" cy="1239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reptunghi 11"/>
          <p:cNvSpPr/>
          <p:nvPr/>
        </p:nvSpPr>
        <p:spPr>
          <a:xfrm>
            <a:off x="315353" y="3637280"/>
            <a:ext cx="36681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Grafice pentru tensiunile de</a:t>
            </a:r>
          </a:p>
          <a:p>
            <a:pPr algn="ctr"/>
            <a:r>
              <a:rPr lang="ro-RO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intrare Vi1, Vi2 </a:t>
            </a:r>
          </a:p>
          <a:p>
            <a:pPr algn="ctr"/>
            <a:r>
              <a:rPr lang="ro-R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ro-RO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pentru tensiunea de </a:t>
            </a:r>
          </a:p>
          <a:p>
            <a:pPr algn="ctr"/>
            <a:r>
              <a:rPr lang="ro-RO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iesire</a:t>
            </a:r>
            <a:r>
              <a:rPr lang="ro-RO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o-RO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</a:t>
            </a:r>
            <a:endParaRPr lang="ro-RO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ector drept cu săgeată 13"/>
          <p:cNvCxnSpPr/>
          <p:nvPr/>
        </p:nvCxnSpPr>
        <p:spPr>
          <a:xfrm flipH="1" flipV="1">
            <a:off x="2915920" y="4897120"/>
            <a:ext cx="30480" cy="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rept cu săgeată 15"/>
          <p:cNvCxnSpPr/>
          <p:nvPr/>
        </p:nvCxnSpPr>
        <p:spPr>
          <a:xfrm flipH="1">
            <a:off x="3190247" y="4185920"/>
            <a:ext cx="1280153" cy="6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cu săgeată 17"/>
          <p:cNvCxnSpPr/>
          <p:nvPr/>
        </p:nvCxnSpPr>
        <p:spPr>
          <a:xfrm flipH="1" flipV="1">
            <a:off x="2946400" y="4917440"/>
            <a:ext cx="1524000" cy="528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Dreptunghi 19"/>
          <p:cNvSpPr/>
          <p:nvPr/>
        </p:nvSpPr>
        <p:spPr>
          <a:xfrm>
            <a:off x="6065520" y="58171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o-R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Buton pentru resetarea </a:t>
            </a:r>
          </a:p>
          <a:p>
            <a:pPr algn="ctr"/>
            <a:r>
              <a:rPr lang="ro-R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unor valori</a:t>
            </a:r>
          </a:p>
          <a:p>
            <a:pPr algn="ctr"/>
            <a:r>
              <a:rPr lang="ro-R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 circuit</a:t>
            </a:r>
          </a:p>
        </p:txBody>
      </p:sp>
      <p:cxnSp>
        <p:nvCxnSpPr>
          <p:cNvPr id="22" name="Conector drept cu săgeată 21"/>
          <p:cNvCxnSpPr/>
          <p:nvPr/>
        </p:nvCxnSpPr>
        <p:spPr>
          <a:xfrm flipV="1">
            <a:off x="9865360" y="5283200"/>
            <a:ext cx="558800" cy="631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reptunghi 22"/>
          <p:cNvSpPr/>
          <p:nvPr/>
        </p:nvSpPr>
        <p:spPr>
          <a:xfrm>
            <a:off x="503387" y="1381373"/>
            <a:ext cx="33269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 circuitului </a:t>
            </a:r>
          </a:p>
          <a:p>
            <a:pPr algn="ctr"/>
            <a:r>
              <a:rPr lang="ro-RO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ro-RO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umator inversor</a:t>
            </a:r>
            <a:endParaRPr lang="ro-RO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ector drept cu săgeată 24"/>
          <p:cNvCxnSpPr/>
          <p:nvPr/>
        </p:nvCxnSpPr>
        <p:spPr>
          <a:xfrm>
            <a:off x="3370179" y="2458591"/>
            <a:ext cx="17301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-1066800" y="472123"/>
            <a:ext cx="8818880" cy="1122997"/>
          </a:xfrm>
        </p:spPr>
        <p:txBody>
          <a:bodyPr>
            <a:normAutofit fontScale="90000"/>
          </a:bodyPr>
          <a:lstStyle/>
          <a:p>
            <a:r>
              <a:rPr lang="ro-RO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Interfata</a:t>
            </a:r>
            <a:r>
              <a:rPr lang="ro-RO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pentru </a:t>
            </a:r>
            <a:r>
              <a:rPr lang="ro-RO" sz="3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sumatorul </a:t>
            </a:r>
            <a:r>
              <a:rPr lang="ro-RO" sz="3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inversor</a:t>
            </a:r>
            <a:r>
              <a:rPr lang="ro-RO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o-RO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cxnSp>
        <p:nvCxnSpPr>
          <p:cNvPr id="8" name="Conector drept cu săgeată 7"/>
          <p:cNvCxnSpPr/>
          <p:nvPr/>
        </p:nvCxnSpPr>
        <p:spPr>
          <a:xfrm>
            <a:off x="1940560" y="-233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cu săgeată 9"/>
          <p:cNvCxnSpPr/>
          <p:nvPr/>
        </p:nvCxnSpPr>
        <p:spPr>
          <a:xfrm flipH="1" flipV="1">
            <a:off x="9428480" y="3860800"/>
            <a:ext cx="457200" cy="127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reptunghi 10"/>
          <p:cNvSpPr/>
          <p:nvPr/>
        </p:nvSpPr>
        <p:spPr>
          <a:xfrm>
            <a:off x="295628" y="5698607"/>
            <a:ext cx="20437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ro-RO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vem o limitare a </a:t>
            </a:r>
          </a:p>
          <a:p>
            <a:pPr algn="ctr"/>
            <a:r>
              <a:rPr lang="ro-RO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tensiunii la +-</a:t>
            </a:r>
            <a:r>
              <a:rPr lang="ro-RO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o-RO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o-RO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reptunghi 13"/>
          <p:cNvSpPr/>
          <p:nvPr/>
        </p:nvSpPr>
        <p:spPr>
          <a:xfrm>
            <a:off x="295628" y="1979394"/>
            <a:ext cx="244534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Buton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din care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putem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tipul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dorit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pentru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vi1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-am ales un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sinusoidal;</a:t>
            </a:r>
            <a:endParaRPr lang="ro-RO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76" y="1217668"/>
            <a:ext cx="7547610" cy="5286264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>
          <a:xfrm>
            <a:off x="9428480" y="202624"/>
            <a:ext cx="24027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Pentru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semnalul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intrare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Vi2 am ales un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dreptunghiular</a:t>
            </a:r>
            <a:endParaRPr lang="ro-RO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ector drept cu săgeată 16"/>
          <p:cNvCxnSpPr/>
          <p:nvPr/>
        </p:nvCxnSpPr>
        <p:spPr>
          <a:xfrm flipV="1">
            <a:off x="2099388" y="5019869"/>
            <a:ext cx="1243252" cy="678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rept cu săgeată 18"/>
          <p:cNvCxnSpPr/>
          <p:nvPr/>
        </p:nvCxnSpPr>
        <p:spPr>
          <a:xfrm flipH="1">
            <a:off x="9787812" y="1287624"/>
            <a:ext cx="1156996" cy="1507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Dreptunghi 19"/>
          <p:cNvSpPr/>
          <p:nvPr/>
        </p:nvSpPr>
        <p:spPr>
          <a:xfrm>
            <a:off x="10106461" y="2340218"/>
            <a:ext cx="2232727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Putem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semnale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intrare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au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recvente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diferite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Frecventa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semnalului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iesire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cmmdc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(f1,f2)</a:t>
            </a:r>
            <a:endParaRPr lang="ro-RO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3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Proiect GA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46181" r="-2804" b="-3373"/>
          <a:stretch/>
        </p:blipFill>
        <p:spPr>
          <a:xfrm>
            <a:off x="3238500" y="295275"/>
            <a:ext cx="9191626" cy="3311192"/>
          </a:xfrm>
          <a:prstGeom prst="rect">
            <a:avLst/>
          </a:prstGeom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" y="3823121"/>
            <a:ext cx="10058400" cy="2139116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>
          <a:xfrm>
            <a:off x="312956" y="1081385"/>
            <a:ext cx="29255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prima parte,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avem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fara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componenta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continua</a:t>
            </a:r>
            <a:endParaRPr lang="ro-RO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reptunghi 9"/>
          <p:cNvSpPr/>
          <p:nvPr/>
        </p:nvSpPr>
        <p:spPr>
          <a:xfrm>
            <a:off x="9468091" y="3667301"/>
            <a:ext cx="28101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bifarea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casetei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“DC” </a:t>
            </a:r>
          </a:p>
          <a:p>
            <a:pPr algn="ctr"/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semnalul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</a:p>
          <a:p>
            <a:pPr algn="ctr"/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intrare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vi1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sau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vi2 </a:t>
            </a:r>
          </a:p>
          <a:p>
            <a:pPr algn="ctr"/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avea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componenta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continua 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1V</a:t>
            </a:r>
            <a:endParaRPr lang="ro-RO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drept cu săgeată 11"/>
          <p:cNvCxnSpPr/>
          <p:nvPr/>
        </p:nvCxnSpPr>
        <p:spPr>
          <a:xfrm flipH="1" flipV="1">
            <a:off x="4646645" y="4892679"/>
            <a:ext cx="3470988" cy="304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-132080" y="1122363"/>
            <a:ext cx="10800080" cy="493077"/>
          </a:xfrm>
        </p:spPr>
        <p:txBody>
          <a:bodyPr>
            <a:normAutofit fontScale="90000"/>
          </a:bodyPr>
          <a:lstStyle/>
          <a:p>
            <a:r>
              <a:rPr lang="ro-RO" sz="40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Interfata</a:t>
            </a:r>
            <a:r>
              <a:rPr lang="ro-RO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pentru sumatorul </a:t>
            </a:r>
            <a:r>
              <a:rPr lang="ro-RO" sz="4000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neinversor</a:t>
            </a:r>
            <a:r>
              <a:rPr lang="ro-RO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o-RO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8" name="I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42" y="1294984"/>
            <a:ext cx="6646637" cy="4652128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>
          <a:xfrm>
            <a:off x="0" y="1503729"/>
            <a:ext cx="34339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 circuitului </a:t>
            </a:r>
          </a:p>
          <a:p>
            <a:pPr algn="ctr"/>
            <a:r>
              <a:rPr lang="ro-RO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sumator </a:t>
            </a:r>
            <a:r>
              <a:rPr lang="ro-RO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neinversor</a:t>
            </a:r>
            <a:endParaRPr lang="ro-RO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reptunghi 9"/>
          <p:cNvSpPr/>
          <p:nvPr/>
        </p:nvSpPr>
        <p:spPr>
          <a:xfrm>
            <a:off x="59538" y="3546455"/>
            <a:ext cx="366811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Grafice pentru tensiunile de</a:t>
            </a:r>
          </a:p>
          <a:p>
            <a:pPr algn="ctr"/>
            <a:r>
              <a:rPr lang="ro-RO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intrare Vi1, Vi2 </a:t>
            </a:r>
          </a:p>
          <a:p>
            <a:pPr algn="ctr"/>
            <a:r>
              <a:rPr lang="ro-R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ro-RO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pentru tensiunea de </a:t>
            </a:r>
          </a:p>
          <a:p>
            <a:pPr algn="ctr"/>
            <a:r>
              <a:rPr lang="ro-RO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iesire</a:t>
            </a:r>
            <a:r>
              <a:rPr lang="ro-RO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o-RO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</a:t>
            </a:r>
            <a:endParaRPr lang="ro-RO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drept cu săgeată 11"/>
          <p:cNvCxnSpPr/>
          <p:nvPr/>
        </p:nvCxnSpPr>
        <p:spPr>
          <a:xfrm>
            <a:off x="3444240" y="2071886"/>
            <a:ext cx="701040" cy="40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cu săgeată 13"/>
          <p:cNvCxnSpPr/>
          <p:nvPr/>
        </p:nvCxnSpPr>
        <p:spPr>
          <a:xfrm>
            <a:off x="1893597" y="-314960"/>
            <a:ext cx="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/>
          <p:cNvCxnSpPr/>
          <p:nvPr/>
        </p:nvCxnSpPr>
        <p:spPr>
          <a:xfrm>
            <a:off x="3342640" y="4206240"/>
            <a:ext cx="904240" cy="2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reptunghi 16"/>
          <p:cNvSpPr/>
          <p:nvPr/>
        </p:nvSpPr>
        <p:spPr>
          <a:xfrm>
            <a:off x="7925384" y="246288"/>
            <a:ext cx="42666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Butoane tip text si </a:t>
            </a:r>
          </a:p>
          <a:p>
            <a:pPr algn="ctr"/>
            <a:r>
              <a:rPr lang="ro-RO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  <a:r>
              <a:rPr lang="ro-RO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pentru parametrii circuitului</a:t>
            </a:r>
            <a:endParaRPr lang="ro-RO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drept cu săgeată 18"/>
          <p:cNvCxnSpPr/>
          <p:nvPr/>
        </p:nvCxnSpPr>
        <p:spPr>
          <a:xfrm flipH="1">
            <a:off x="9093200" y="1245019"/>
            <a:ext cx="396240" cy="920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rept cu săgeată 22"/>
          <p:cNvCxnSpPr/>
          <p:nvPr/>
        </p:nvCxnSpPr>
        <p:spPr>
          <a:xfrm flipH="1">
            <a:off x="10403840" y="1245019"/>
            <a:ext cx="172720" cy="239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reptunghi 23"/>
          <p:cNvSpPr/>
          <p:nvPr/>
        </p:nvSpPr>
        <p:spPr>
          <a:xfrm>
            <a:off x="7293744" y="5997077"/>
            <a:ext cx="4391395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pushbutton</a:t>
            </a:r>
            <a:r>
              <a:rPr lang="ro-R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pentru resetarea unor valori</a:t>
            </a:r>
          </a:p>
          <a:p>
            <a:pPr algn="ctr"/>
            <a:r>
              <a:rPr lang="ro-R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 circuit</a:t>
            </a:r>
          </a:p>
          <a:p>
            <a:pPr algn="ctr"/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ector drept cu săgeată 25"/>
          <p:cNvCxnSpPr/>
          <p:nvPr/>
        </p:nvCxnSpPr>
        <p:spPr>
          <a:xfrm flipH="1" flipV="1">
            <a:off x="10058692" y="4947920"/>
            <a:ext cx="233388" cy="1049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08000" y="218123"/>
            <a:ext cx="9144000" cy="665797"/>
          </a:xfrm>
        </p:spPr>
        <p:txBody>
          <a:bodyPr>
            <a:normAutofit/>
          </a:bodyPr>
          <a:lstStyle/>
          <a:p>
            <a:r>
              <a:rPr lang="ro-RO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Interfata</a:t>
            </a:r>
            <a:r>
              <a:rPr lang="ro-RO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pentru sumatorul </a:t>
            </a:r>
            <a:r>
              <a:rPr lang="ro-RO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neinversor</a:t>
            </a:r>
            <a:endParaRPr lang="en-US" sz="3600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5" y="1360204"/>
            <a:ext cx="7347609" cy="5175022"/>
          </a:xfrm>
          <a:prstGeom prst="rect">
            <a:avLst/>
          </a:prstGeom>
        </p:spPr>
      </p:pic>
      <p:sp>
        <p:nvSpPr>
          <p:cNvPr id="5" name="Dreptunghi 4"/>
          <p:cNvSpPr/>
          <p:nvPr/>
        </p:nvSpPr>
        <p:spPr>
          <a:xfrm>
            <a:off x="7881532" y="1185138"/>
            <a:ext cx="41708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Avem doua semnale de </a:t>
            </a:r>
          </a:p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intrare dreptunghiulare</a:t>
            </a:r>
            <a:endParaRPr lang="ro-RO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7917376" y="2378055"/>
            <a:ext cx="40992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Observam ca daca </a:t>
            </a:r>
          </a:p>
          <a:p>
            <a:pPr algn="ctr"/>
            <a:r>
              <a:rPr lang="ro-RO" sz="32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R1=R2=R3=R4</a:t>
            </a:r>
            <a:r>
              <a:rPr lang="en-US" sz="32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(=5Ohm)</a:t>
            </a:r>
            <a:endParaRPr lang="ro-RO" sz="3200" b="0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 Vo=Vi1+Vi2</a:t>
            </a:r>
            <a:endParaRPr lang="ro-RO" sz="32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ector drept 8"/>
          <p:cNvCxnSpPr/>
          <p:nvPr/>
        </p:nvCxnSpPr>
        <p:spPr>
          <a:xfrm>
            <a:off x="5716405" y="4712449"/>
            <a:ext cx="1920240" cy="304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5716406" y="4612640"/>
            <a:ext cx="13834" cy="3012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13"/>
          <p:cNvCxnSpPr/>
          <p:nvPr/>
        </p:nvCxnSpPr>
        <p:spPr>
          <a:xfrm>
            <a:off x="5730240" y="5106898"/>
            <a:ext cx="19202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rept 15"/>
          <p:cNvCxnSpPr/>
          <p:nvPr/>
        </p:nvCxnSpPr>
        <p:spPr>
          <a:xfrm>
            <a:off x="7650480" y="4612640"/>
            <a:ext cx="0" cy="301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17"/>
          <p:cNvCxnSpPr/>
          <p:nvPr/>
        </p:nvCxnSpPr>
        <p:spPr>
          <a:xfrm flipV="1">
            <a:off x="5716406" y="4409440"/>
            <a:ext cx="1934074" cy="203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>
            <a:off x="7650480" y="4311422"/>
            <a:ext cx="0" cy="3316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3616960" y="2262356"/>
            <a:ext cx="4033520" cy="1156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23"/>
          <p:cNvCxnSpPr/>
          <p:nvPr/>
        </p:nvCxnSpPr>
        <p:spPr>
          <a:xfrm flipV="1">
            <a:off x="3789680" y="2550160"/>
            <a:ext cx="4091852" cy="711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rept 25"/>
          <p:cNvCxnSpPr/>
          <p:nvPr/>
        </p:nvCxnSpPr>
        <p:spPr>
          <a:xfrm>
            <a:off x="3718560" y="2360374"/>
            <a:ext cx="0" cy="3003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26" y="1828800"/>
            <a:ext cx="8703733" cy="4895850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-41149" r="8181" b="68278"/>
          <a:stretch/>
        </p:blipFill>
        <p:spPr>
          <a:xfrm>
            <a:off x="315913" y="-2050415"/>
            <a:ext cx="6206808" cy="3706495"/>
          </a:xfrm>
          <a:prstGeom prst="rect">
            <a:avLst/>
          </a:prstGeom>
        </p:spPr>
      </p:pic>
      <p:cxnSp>
        <p:nvCxnSpPr>
          <p:cNvPr id="8" name="Conector drept cu săgeată 7"/>
          <p:cNvCxnSpPr/>
          <p:nvPr/>
        </p:nvCxnSpPr>
        <p:spPr>
          <a:xfrm>
            <a:off x="2346960" y="904240"/>
            <a:ext cx="6075680" cy="822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reptunghi 8"/>
          <p:cNvSpPr/>
          <p:nvPr/>
        </p:nvSpPr>
        <p:spPr>
          <a:xfrm>
            <a:off x="203175" y="2967335"/>
            <a:ext cx="408438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Aici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apar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cateva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notiuni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teoretice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precum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cele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formule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pentru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utilizate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o-RO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reptunghi 9"/>
          <p:cNvSpPr/>
          <p:nvPr/>
        </p:nvSpPr>
        <p:spPr>
          <a:xfrm>
            <a:off x="8553768" y="392390"/>
            <a:ext cx="1916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Teorie</a:t>
            </a:r>
            <a:endParaRPr lang="ro-RO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6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257</Words>
  <Application>Microsoft Office PowerPoint</Application>
  <PresentationFormat>Ecran lat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Temă Office</vt:lpstr>
      <vt:lpstr>Prezentare PowerPoint</vt:lpstr>
      <vt:lpstr>Prezentare interfață</vt:lpstr>
      <vt:lpstr>Prezentare interfață</vt:lpstr>
      <vt:lpstr>Prezentare PowerPoint</vt:lpstr>
      <vt:lpstr>Interfata pentru sumatorul inversor </vt:lpstr>
      <vt:lpstr>Prezentare PowerPoint</vt:lpstr>
      <vt:lpstr>Interfata pentru sumatorul neinversor </vt:lpstr>
      <vt:lpstr>Interfata pentru sumatorul neinversor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Iuliana Denisa Trofin</dc:creator>
  <cp:lastModifiedBy>Iuliana Denisa Trofin</cp:lastModifiedBy>
  <cp:revision>13</cp:revision>
  <dcterms:created xsi:type="dcterms:W3CDTF">2023-01-09T20:08:53Z</dcterms:created>
  <dcterms:modified xsi:type="dcterms:W3CDTF">2023-01-10T14:49:05Z</dcterms:modified>
</cp:coreProperties>
</file>