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1" r:id="rId6"/>
    <p:sldId id="262" r:id="rId7"/>
    <p:sldId id="263" r:id="rId8"/>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pt-BR" smtClean="0"/>
              <a:t>Clique para editar o título mestre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pt-BR" smtClean="0"/>
              <a:t>Clique para editar o estilo do subtítulo mestre</a:t>
            </a:r>
            <a:endParaRPr lang="en-US" dirty="0"/>
          </a:p>
        </p:txBody>
      </p:sp>
      <p:sp>
        <p:nvSpPr>
          <p:cNvPr id="4" name="Date Placeholder 3"/>
          <p:cNvSpPr>
            <a:spLocks noGrp="1"/>
          </p:cNvSpPr>
          <p:nvPr>
            <p:ph type="dt" sz="half" idx="10"/>
          </p:nvPr>
        </p:nvSpPr>
        <p:spPr/>
        <p:txBody>
          <a:bodyPr/>
          <a:lstStyle/>
          <a:p>
            <a:fld id="{F46A2A2E-2BCE-41DC-B23E-68A93CE701AF}" type="datetimeFigureOut">
              <a:rPr lang="pt-BR" smtClean="0"/>
              <a:t>25/04/2016</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47F24E05-89CB-4EFD-AFCA-A09522A27582}" type="slidenum">
              <a:rPr lang="pt-BR" smtClean="0"/>
              <a:t>‹nº›</a:t>
            </a:fld>
            <a:endParaRPr lang="pt-B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24567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10"/>
          </p:nvPr>
        </p:nvSpPr>
        <p:spPr/>
        <p:txBody>
          <a:bodyPr/>
          <a:lstStyle/>
          <a:p>
            <a:fld id="{F46A2A2E-2BCE-41DC-B23E-68A93CE701AF}" type="datetimeFigureOut">
              <a:rPr lang="pt-BR" smtClean="0"/>
              <a:t>25/04/2016</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47F24E05-89CB-4EFD-AFCA-A09522A27582}" type="slidenum">
              <a:rPr lang="pt-BR" smtClean="0"/>
              <a:t>‹nº›</a:t>
            </a:fld>
            <a:endParaRPr lang="pt-BR"/>
          </a:p>
        </p:txBody>
      </p:sp>
    </p:spTree>
    <p:extLst>
      <p:ext uri="{BB962C8B-B14F-4D97-AF65-F5344CB8AC3E}">
        <p14:creationId xmlns:p14="http://schemas.microsoft.com/office/powerpoint/2010/main" val="5103713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e texto verticais">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pt-BR" smtClean="0"/>
              <a:t>Clique para editar o título mestre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10"/>
          </p:nvPr>
        </p:nvSpPr>
        <p:spPr/>
        <p:txBody>
          <a:bodyPr/>
          <a:lstStyle/>
          <a:p>
            <a:fld id="{F46A2A2E-2BCE-41DC-B23E-68A93CE701AF}" type="datetimeFigureOut">
              <a:rPr lang="pt-BR" smtClean="0"/>
              <a:t>25/04/2016</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47F24E05-89CB-4EFD-AFCA-A09522A27582}" type="slidenum">
              <a:rPr lang="pt-BR" smtClean="0"/>
              <a:t>‹nº›</a:t>
            </a:fld>
            <a:endParaRPr lang="pt-BR"/>
          </a:p>
        </p:txBody>
      </p:sp>
    </p:spTree>
    <p:extLst>
      <p:ext uri="{BB962C8B-B14F-4D97-AF65-F5344CB8AC3E}">
        <p14:creationId xmlns:p14="http://schemas.microsoft.com/office/powerpoint/2010/main" val="10868128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pt-BR" smtClean="0"/>
              <a:t>Clique para editar o título mestre</a:t>
            </a:r>
            <a:endParaRPr lang="en-US" dirty="0"/>
          </a:p>
        </p:txBody>
      </p:sp>
      <p:sp>
        <p:nvSpPr>
          <p:cNvPr id="3" name="Content Placeholder 2"/>
          <p:cNvSpPr>
            <a:spLocks noGrp="1"/>
          </p:cNvSpPr>
          <p:nvPr>
            <p:ph idx="1"/>
          </p:nvPr>
        </p:nvSpPr>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10"/>
          </p:nvPr>
        </p:nvSpPr>
        <p:spPr/>
        <p:txBody>
          <a:bodyPr/>
          <a:lstStyle/>
          <a:p>
            <a:fld id="{F46A2A2E-2BCE-41DC-B23E-68A93CE701AF}" type="datetimeFigureOut">
              <a:rPr lang="pt-BR" smtClean="0"/>
              <a:t>25/04/2016</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47F24E05-89CB-4EFD-AFCA-A09522A27582}" type="slidenum">
              <a:rPr lang="pt-BR" smtClean="0"/>
              <a:t>‹nº›</a:t>
            </a:fld>
            <a:endParaRPr lang="pt-BR"/>
          </a:p>
        </p:txBody>
      </p:sp>
    </p:spTree>
    <p:extLst>
      <p:ext uri="{BB962C8B-B14F-4D97-AF65-F5344CB8AC3E}">
        <p14:creationId xmlns:p14="http://schemas.microsoft.com/office/powerpoint/2010/main" val="36864320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Cabeçalho da Seção">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pt-BR" smtClean="0"/>
              <a:t>Clique para editar o título mestre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Clique para editar o texto mestre</a:t>
            </a:r>
          </a:p>
        </p:txBody>
      </p:sp>
      <p:sp>
        <p:nvSpPr>
          <p:cNvPr id="4" name="Date Placeholder 3"/>
          <p:cNvSpPr>
            <a:spLocks noGrp="1"/>
          </p:cNvSpPr>
          <p:nvPr>
            <p:ph type="dt" sz="half" idx="10"/>
          </p:nvPr>
        </p:nvSpPr>
        <p:spPr/>
        <p:txBody>
          <a:bodyPr/>
          <a:lstStyle/>
          <a:p>
            <a:fld id="{F46A2A2E-2BCE-41DC-B23E-68A93CE701AF}" type="datetimeFigureOut">
              <a:rPr lang="pt-BR" smtClean="0"/>
              <a:t>25/04/2016</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47F24E05-89CB-4EFD-AFCA-A09522A27582}" type="slidenum">
              <a:rPr lang="pt-BR" smtClean="0"/>
              <a:t>‹nº›</a:t>
            </a:fld>
            <a:endParaRPr lang="pt-B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02661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pt-BR" smtClean="0"/>
              <a:t>Clique para editar o título mestre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5" name="Date Placeholder 4"/>
          <p:cNvSpPr>
            <a:spLocks noGrp="1"/>
          </p:cNvSpPr>
          <p:nvPr>
            <p:ph type="dt" sz="half" idx="10"/>
          </p:nvPr>
        </p:nvSpPr>
        <p:spPr/>
        <p:txBody>
          <a:bodyPr/>
          <a:lstStyle/>
          <a:p>
            <a:fld id="{F46A2A2E-2BCE-41DC-B23E-68A93CE701AF}" type="datetimeFigureOut">
              <a:rPr lang="pt-BR" smtClean="0"/>
              <a:t>25/04/2016</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47F24E05-89CB-4EFD-AFCA-A09522A27582}" type="slidenum">
              <a:rPr lang="pt-BR" smtClean="0"/>
              <a:t>‹nº›</a:t>
            </a:fld>
            <a:endParaRPr lang="pt-BR"/>
          </a:p>
        </p:txBody>
      </p:sp>
    </p:spTree>
    <p:extLst>
      <p:ext uri="{BB962C8B-B14F-4D97-AF65-F5344CB8AC3E}">
        <p14:creationId xmlns:p14="http://schemas.microsoft.com/office/powerpoint/2010/main" val="9144524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pt-BR" smtClean="0"/>
              <a:t>Clique para editar o título mestre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4" name="Content Placeholder 3"/>
          <p:cNvSpPr>
            <a:spLocks noGrp="1"/>
          </p:cNvSpPr>
          <p:nvPr>
            <p:ph sz="half" idx="2"/>
          </p:nvPr>
        </p:nvSpPr>
        <p:spPr>
          <a:xfrm>
            <a:off x="1097280" y="2582334"/>
            <a:ext cx="4937760" cy="3378200"/>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6" name="Content Placeholder 5"/>
          <p:cNvSpPr>
            <a:spLocks noGrp="1"/>
          </p:cNvSpPr>
          <p:nvPr>
            <p:ph sz="quarter" idx="4"/>
          </p:nvPr>
        </p:nvSpPr>
        <p:spPr>
          <a:xfrm>
            <a:off x="6217920" y="2582334"/>
            <a:ext cx="4937760" cy="3378200"/>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7" name="Date Placeholder 6"/>
          <p:cNvSpPr>
            <a:spLocks noGrp="1"/>
          </p:cNvSpPr>
          <p:nvPr>
            <p:ph type="dt" sz="half" idx="10"/>
          </p:nvPr>
        </p:nvSpPr>
        <p:spPr/>
        <p:txBody>
          <a:bodyPr/>
          <a:lstStyle/>
          <a:p>
            <a:fld id="{F46A2A2E-2BCE-41DC-B23E-68A93CE701AF}" type="datetimeFigureOut">
              <a:rPr lang="pt-BR" smtClean="0"/>
              <a:t>25/04/2016</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47F24E05-89CB-4EFD-AFCA-A09522A27582}" type="slidenum">
              <a:rPr lang="pt-BR" smtClean="0"/>
              <a:t>‹nº›</a:t>
            </a:fld>
            <a:endParaRPr lang="pt-BR"/>
          </a:p>
        </p:txBody>
      </p:sp>
    </p:spTree>
    <p:extLst>
      <p:ext uri="{BB962C8B-B14F-4D97-AF65-F5344CB8AC3E}">
        <p14:creationId xmlns:p14="http://schemas.microsoft.com/office/powerpoint/2010/main" val="41506270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dirty="0"/>
          </a:p>
        </p:txBody>
      </p:sp>
      <p:sp>
        <p:nvSpPr>
          <p:cNvPr id="3" name="Date Placeholder 2"/>
          <p:cNvSpPr>
            <a:spLocks noGrp="1"/>
          </p:cNvSpPr>
          <p:nvPr>
            <p:ph type="dt" sz="half" idx="10"/>
          </p:nvPr>
        </p:nvSpPr>
        <p:spPr/>
        <p:txBody>
          <a:bodyPr/>
          <a:lstStyle/>
          <a:p>
            <a:fld id="{F46A2A2E-2BCE-41DC-B23E-68A93CE701AF}" type="datetimeFigureOut">
              <a:rPr lang="pt-BR" smtClean="0"/>
              <a:t>25/04/2016</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47F24E05-89CB-4EFD-AFCA-A09522A27582}" type="slidenum">
              <a:rPr lang="pt-BR" smtClean="0"/>
              <a:t>‹nº›</a:t>
            </a:fld>
            <a:endParaRPr lang="pt-BR"/>
          </a:p>
        </p:txBody>
      </p:sp>
    </p:spTree>
    <p:extLst>
      <p:ext uri="{BB962C8B-B14F-4D97-AF65-F5344CB8AC3E}">
        <p14:creationId xmlns:p14="http://schemas.microsoft.com/office/powerpoint/2010/main" val="42135307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m branco">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F46A2A2E-2BCE-41DC-B23E-68A93CE701AF}" type="datetimeFigureOut">
              <a:rPr lang="pt-BR" smtClean="0"/>
              <a:t>25/04/2016</a:t>
            </a:fld>
            <a:endParaRPr lang="pt-BR"/>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pt-BR"/>
          </a:p>
        </p:txBody>
      </p:sp>
      <p:sp>
        <p:nvSpPr>
          <p:cNvPr id="9" name="Slide Number Placeholder 8"/>
          <p:cNvSpPr>
            <a:spLocks noGrp="1"/>
          </p:cNvSpPr>
          <p:nvPr>
            <p:ph type="sldNum" sz="quarter" idx="12"/>
          </p:nvPr>
        </p:nvSpPr>
        <p:spPr/>
        <p:txBody>
          <a:bodyPr/>
          <a:lstStyle/>
          <a:p>
            <a:fld id="{47F24E05-89CB-4EFD-AFCA-A09522A27582}" type="slidenum">
              <a:rPr lang="pt-BR" smtClean="0"/>
              <a:t>‹nº›</a:t>
            </a:fld>
            <a:endParaRPr lang="pt-BR"/>
          </a:p>
        </p:txBody>
      </p:sp>
    </p:spTree>
    <p:extLst>
      <p:ext uri="{BB962C8B-B14F-4D97-AF65-F5344CB8AC3E}">
        <p14:creationId xmlns:p14="http://schemas.microsoft.com/office/powerpoint/2010/main" val="4591932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údo com Legenda">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pt-BR" smtClean="0"/>
              <a:t>Clique para editar o título mestre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F46A2A2E-2BCE-41DC-B23E-68A93CE701AF}" type="datetimeFigureOut">
              <a:rPr lang="pt-BR" smtClean="0"/>
              <a:t>25/04/2016</a:t>
            </a:fld>
            <a:endParaRPr lang="pt-BR"/>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pt-B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7F24E05-89CB-4EFD-AFCA-A09522A27582}" type="slidenum">
              <a:rPr lang="pt-BR" smtClean="0"/>
              <a:t>‹nº›</a:t>
            </a:fld>
            <a:endParaRPr lang="pt-BR"/>
          </a:p>
        </p:txBody>
      </p:sp>
    </p:spTree>
    <p:extLst>
      <p:ext uri="{BB962C8B-B14F-4D97-AF65-F5344CB8AC3E}">
        <p14:creationId xmlns:p14="http://schemas.microsoft.com/office/powerpoint/2010/main" val="23372617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m com Legenda">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pt-BR" smtClean="0"/>
              <a:t>Clique para editar o título mestre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smtClean="0"/>
              <a:t>Clique no ícone para adicionar uma imagem</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5" name="Date Placeholder 4"/>
          <p:cNvSpPr>
            <a:spLocks noGrp="1"/>
          </p:cNvSpPr>
          <p:nvPr>
            <p:ph type="dt" sz="half" idx="10"/>
          </p:nvPr>
        </p:nvSpPr>
        <p:spPr/>
        <p:txBody>
          <a:bodyPr/>
          <a:lstStyle/>
          <a:p>
            <a:fld id="{F46A2A2E-2BCE-41DC-B23E-68A93CE701AF}" type="datetimeFigureOut">
              <a:rPr lang="pt-BR" smtClean="0"/>
              <a:t>25/04/2016</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47F24E05-89CB-4EFD-AFCA-A09522A27582}" type="slidenum">
              <a:rPr lang="pt-BR" smtClean="0"/>
              <a:t>‹nº›</a:t>
            </a:fld>
            <a:endParaRPr lang="pt-BR"/>
          </a:p>
        </p:txBody>
      </p:sp>
    </p:spTree>
    <p:extLst>
      <p:ext uri="{BB962C8B-B14F-4D97-AF65-F5344CB8AC3E}">
        <p14:creationId xmlns:p14="http://schemas.microsoft.com/office/powerpoint/2010/main" val="42790825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pt-BR" smtClean="0"/>
              <a:t>Clique para editar o título mestre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F46A2A2E-2BCE-41DC-B23E-68A93CE701AF}" type="datetimeFigureOut">
              <a:rPr lang="pt-BR" smtClean="0"/>
              <a:t>25/04/2016</a:t>
            </a:fld>
            <a:endParaRPr lang="pt-BR"/>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pt-B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7F24E05-89CB-4EFD-AFCA-A09522A27582}" type="slidenum">
              <a:rPr lang="pt-BR" smtClean="0"/>
              <a:t>‹nº›</a:t>
            </a:fld>
            <a:endParaRPr lang="pt-BR"/>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6750094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normAutofit/>
          </a:bodyPr>
          <a:lstStyle/>
          <a:p>
            <a:r>
              <a:rPr lang="pt-BR" sz="7200" dirty="0" smtClean="0"/>
              <a:t>Sistema Móvel de Controle Financeiro Pessoal</a:t>
            </a:r>
            <a:endParaRPr lang="pt-BR" sz="7200" dirty="0"/>
          </a:p>
        </p:txBody>
      </p:sp>
      <p:sp>
        <p:nvSpPr>
          <p:cNvPr id="3" name="Subtítulo 2"/>
          <p:cNvSpPr>
            <a:spLocks noGrp="1"/>
          </p:cNvSpPr>
          <p:nvPr>
            <p:ph type="subTitle" idx="1"/>
          </p:nvPr>
        </p:nvSpPr>
        <p:spPr>
          <a:xfrm>
            <a:off x="9010256" y="4494257"/>
            <a:ext cx="2145424" cy="618656"/>
          </a:xfrm>
        </p:spPr>
        <p:txBody>
          <a:bodyPr>
            <a:normAutofit fontScale="62500" lnSpcReduction="20000"/>
          </a:bodyPr>
          <a:lstStyle/>
          <a:p>
            <a:r>
              <a:rPr lang="pt-BR" dirty="0" smtClean="0"/>
              <a:t>André sabes</a:t>
            </a:r>
          </a:p>
          <a:p>
            <a:r>
              <a:rPr lang="pt-BR" dirty="0" smtClean="0"/>
              <a:t>Denis Barboni</a:t>
            </a:r>
            <a:endParaRPr lang="pt-BR" dirty="0"/>
          </a:p>
        </p:txBody>
      </p:sp>
    </p:spTree>
    <p:extLst>
      <p:ext uri="{BB962C8B-B14F-4D97-AF65-F5344CB8AC3E}">
        <p14:creationId xmlns:p14="http://schemas.microsoft.com/office/powerpoint/2010/main" val="324487475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FINANSAVE</a:t>
            </a:r>
            <a:endParaRPr lang="pt-BR" dirty="0"/>
          </a:p>
        </p:txBody>
      </p:sp>
      <p:sp>
        <p:nvSpPr>
          <p:cNvPr id="3" name="Espaço Reservado para Conteúdo 2"/>
          <p:cNvSpPr>
            <a:spLocks noGrp="1"/>
          </p:cNvSpPr>
          <p:nvPr>
            <p:ph idx="1"/>
          </p:nvPr>
        </p:nvSpPr>
        <p:spPr/>
        <p:txBody>
          <a:bodyPr>
            <a:normAutofit/>
          </a:bodyPr>
          <a:lstStyle/>
          <a:p>
            <a:pPr marL="0" indent="0" algn="just">
              <a:lnSpc>
                <a:spcPct val="150000"/>
              </a:lnSpc>
              <a:buNone/>
            </a:pPr>
            <a:r>
              <a:rPr lang="pt-BR" sz="2400" dirty="0" smtClean="0"/>
              <a:t>	O </a:t>
            </a:r>
            <a:r>
              <a:rPr lang="pt-BR" sz="2400" dirty="0"/>
              <a:t>objetivo principal das finanças pessoais é permitir que cada indivíduo tenha uma vida financeira saudável (controlada) para conseguir superar os momentos de adversidade inerente ao cotidiano sem stress, bem como possibilitar alcançar outros objetivos maiores como comprar uma casa, um carro ou iniciar o próprio </a:t>
            </a:r>
            <a:r>
              <a:rPr lang="pt-BR" sz="2400" dirty="0" smtClean="0"/>
              <a:t>negócio.</a:t>
            </a:r>
            <a:endParaRPr lang="pt-BR" sz="2400" dirty="0"/>
          </a:p>
        </p:txBody>
      </p:sp>
    </p:spTree>
    <p:extLst>
      <p:ext uri="{BB962C8B-B14F-4D97-AF65-F5344CB8AC3E}">
        <p14:creationId xmlns:p14="http://schemas.microsoft.com/office/powerpoint/2010/main" val="203810437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Principais Funcionalidades	</a:t>
            </a:r>
            <a:endParaRPr lang="pt-BR" dirty="0"/>
          </a:p>
        </p:txBody>
      </p:sp>
      <p:sp>
        <p:nvSpPr>
          <p:cNvPr id="3" name="Espaço Reservado para Conteúdo 2"/>
          <p:cNvSpPr>
            <a:spLocks noGrp="1"/>
          </p:cNvSpPr>
          <p:nvPr>
            <p:ph idx="1"/>
          </p:nvPr>
        </p:nvSpPr>
        <p:spPr/>
        <p:txBody>
          <a:bodyPr/>
          <a:lstStyle/>
          <a:p>
            <a:pPr>
              <a:buFont typeface="Wingdings" panose="05000000000000000000" pitchFamily="2" charset="2"/>
              <a:buChar char="Ø"/>
            </a:pPr>
            <a:r>
              <a:rPr lang="pt-BR" sz="2400" dirty="0" smtClean="0"/>
              <a:t> Utilizar os </a:t>
            </a:r>
            <a:r>
              <a:rPr lang="pt-BR" sz="2400" dirty="0" smtClean="0"/>
              <a:t>recursos </a:t>
            </a:r>
            <a:r>
              <a:rPr lang="pt-BR" sz="2400" dirty="0" smtClean="0"/>
              <a:t>do </a:t>
            </a:r>
            <a:r>
              <a:rPr lang="pt-BR" sz="2400" dirty="0"/>
              <a:t>smartphone como a câmera, fornecendo ao usuário a opção de anexar suas </a:t>
            </a:r>
            <a:r>
              <a:rPr lang="pt-BR" sz="2400" dirty="0" smtClean="0"/>
              <a:t>contas, e </a:t>
            </a:r>
            <a:r>
              <a:rPr lang="pt-BR" sz="2400" dirty="0"/>
              <a:t>ter um controle da </a:t>
            </a:r>
            <a:r>
              <a:rPr lang="pt-BR" sz="2400" dirty="0" smtClean="0"/>
              <a:t>mesma.</a:t>
            </a:r>
          </a:p>
          <a:p>
            <a:pPr marL="0" indent="0">
              <a:buNone/>
            </a:pPr>
            <a:endParaRPr lang="pt-BR" sz="2400" dirty="0" smtClean="0"/>
          </a:p>
          <a:p>
            <a:pPr>
              <a:buFont typeface="Wingdings" panose="05000000000000000000" pitchFamily="2" charset="2"/>
              <a:buChar char="Ø"/>
            </a:pPr>
            <a:r>
              <a:rPr lang="pt-BR" sz="2400" dirty="0" smtClean="0"/>
              <a:t>Lançamento das Receitas, Despesas</a:t>
            </a:r>
          </a:p>
          <a:p>
            <a:pPr marL="0" indent="0">
              <a:buNone/>
            </a:pPr>
            <a:endParaRPr lang="pt-BR" dirty="0"/>
          </a:p>
        </p:txBody>
      </p:sp>
    </p:spTree>
    <p:extLst>
      <p:ext uri="{BB962C8B-B14F-4D97-AF65-F5344CB8AC3E}">
        <p14:creationId xmlns:p14="http://schemas.microsoft.com/office/powerpoint/2010/main" val="278403071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Técnicas/Estratégia</a:t>
            </a:r>
            <a:endParaRPr lang="pt-BR" dirty="0"/>
          </a:p>
        </p:txBody>
      </p:sp>
      <p:sp>
        <p:nvSpPr>
          <p:cNvPr id="3" name="Espaço Reservado para Conteúdo 2"/>
          <p:cNvSpPr>
            <a:spLocks noGrp="1"/>
          </p:cNvSpPr>
          <p:nvPr>
            <p:ph idx="1"/>
          </p:nvPr>
        </p:nvSpPr>
        <p:spPr/>
        <p:txBody>
          <a:bodyPr/>
          <a:lstStyle/>
          <a:p>
            <a:pPr lvl="1">
              <a:buFont typeface="Wingdings" panose="05000000000000000000" pitchFamily="2" charset="2"/>
              <a:buChar char="Ø"/>
            </a:pPr>
            <a:r>
              <a:rPr lang="pt-BR" sz="2400" dirty="0" smtClean="0"/>
              <a:t> Uso de Gamificação (</a:t>
            </a:r>
            <a:r>
              <a:rPr lang="pt-BR" sz="2400" dirty="0" err="1" smtClean="0"/>
              <a:t>Gamification</a:t>
            </a:r>
            <a:r>
              <a:rPr lang="pt-BR" sz="2400" dirty="0" smtClean="0"/>
              <a:t>)</a:t>
            </a:r>
          </a:p>
          <a:p>
            <a:pPr marL="201168" lvl="1" indent="0">
              <a:buNone/>
            </a:pPr>
            <a:endParaRPr lang="pt-BR" sz="2400" dirty="0" smtClean="0"/>
          </a:p>
          <a:p>
            <a:pPr lvl="1">
              <a:buFont typeface="Wingdings" panose="05000000000000000000" pitchFamily="2" charset="2"/>
              <a:buChar char="Ø"/>
            </a:pPr>
            <a:r>
              <a:rPr lang="pt-BR" sz="2400" dirty="0" smtClean="0"/>
              <a:t> </a:t>
            </a:r>
            <a:r>
              <a:rPr lang="pt-BR" sz="2400" dirty="0" err="1" smtClean="0"/>
              <a:t>Push</a:t>
            </a:r>
            <a:endParaRPr lang="pt-BR" sz="2400" dirty="0" smtClean="0"/>
          </a:p>
          <a:p>
            <a:pPr>
              <a:buFont typeface="Wingdings" panose="05000000000000000000" pitchFamily="2" charset="2"/>
              <a:buChar char="Ø"/>
            </a:pPr>
            <a:endParaRPr lang="pt-BR" dirty="0"/>
          </a:p>
        </p:txBody>
      </p:sp>
    </p:spTree>
    <p:extLst>
      <p:ext uri="{BB962C8B-B14F-4D97-AF65-F5344CB8AC3E}">
        <p14:creationId xmlns:p14="http://schemas.microsoft.com/office/powerpoint/2010/main" val="111135309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Público Alvo</a:t>
            </a:r>
            <a:endParaRPr lang="pt-BR" dirty="0"/>
          </a:p>
        </p:txBody>
      </p:sp>
      <p:sp>
        <p:nvSpPr>
          <p:cNvPr id="3" name="Espaço Reservado para Conteúdo 2"/>
          <p:cNvSpPr>
            <a:spLocks noGrp="1"/>
          </p:cNvSpPr>
          <p:nvPr>
            <p:ph idx="1"/>
          </p:nvPr>
        </p:nvSpPr>
        <p:spPr>
          <a:xfrm>
            <a:off x="1097279" y="1845734"/>
            <a:ext cx="10661131" cy="4023360"/>
          </a:xfrm>
        </p:spPr>
        <p:txBody>
          <a:bodyPr>
            <a:normAutofit/>
          </a:bodyPr>
          <a:lstStyle/>
          <a:p>
            <a:pPr>
              <a:buFont typeface="Wingdings" panose="05000000000000000000" pitchFamily="2" charset="2"/>
              <a:buChar char="Ø"/>
            </a:pPr>
            <a:r>
              <a:rPr lang="pt-BR" sz="2400" dirty="0"/>
              <a:t> </a:t>
            </a:r>
            <a:r>
              <a:rPr lang="pt-BR" sz="2400" dirty="0" smtClean="0"/>
              <a:t>Pessoas que estão no vermelho (Endividadas)</a:t>
            </a:r>
          </a:p>
          <a:p>
            <a:pPr marL="0" indent="0">
              <a:buNone/>
            </a:pPr>
            <a:endParaRPr lang="pt-BR" sz="2400" dirty="0" smtClean="0"/>
          </a:p>
          <a:p>
            <a:pPr>
              <a:buFont typeface="Wingdings" panose="05000000000000000000" pitchFamily="2" charset="2"/>
              <a:buChar char="Ø"/>
            </a:pPr>
            <a:r>
              <a:rPr lang="pt-BR" sz="2400" dirty="0" smtClean="0"/>
              <a:t>Pessoas que apenas querem controlar suas finanças (Relatório dos seus gastos, </a:t>
            </a:r>
            <a:r>
              <a:rPr lang="pt-BR" sz="2400" dirty="0" err="1" smtClean="0"/>
              <a:t>etc</a:t>
            </a:r>
            <a:r>
              <a:rPr lang="pt-BR" sz="2400" dirty="0" smtClean="0"/>
              <a:t>)</a:t>
            </a:r>
          </a:p>
        </p:txBody>
      </p:sp>
    </p:spTree>
    <p:extLst>
      <p:ext uri="{BB962C8B-B14F-4D97-AF65-F5344CB8AC3E}">
        <p14:creationId xmlns:p14="http://schemas.microsoft.com/office/powerpoint/2010/main" val="334603898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Vantagens Comparado aos Concorrentes</a:t>
            </a:r>
            <a:endParaRPr lang="pt-BR" dirty="0"/>
          </a:p>
        </p:txBody>
      </p:sp>
      <p:sp>
        <p:nvSpPr>
          <p:cNvPr id="3" name="Espaço Reservado para Conteúdo 2"/>
          <p:cNvSpPr>
            <a:spLocks noGrp="1"/>
          </p:cNvSpPr>
          <p:nvPr>
            <p:ph idx="1"/>
          </p:nvPr>
        </p:nvSpPr>
        <p:spPr/>
        <p:txBody>
          <a:bodyPr/>
          <a:lstStyle/>
          <a:p>
            <a:pPr>
              <a:buFont typeface="Wingdings" panose="05000000000000000000" pitchFamily="2" charset="2"/>
              <a:buChar char="Ø"/>
            </a:pPr>
            <a:r>
              <a:rPr lang="pt-BR" dirty="0" smtClean="0"/>
              <a:t> </a:t>
            </a:r>
            <a:r>
              <a:rPr lang="pt-BR" sz="2400" dirty="0" smtClean="0"/>
              <a:t>O </a:t>
            </a:r>
            <a:r>
              <a:rPr lang="pt-BR" sz="2400" dirty="0" err="1" smtClean="0"/>
              <a:t>Finansave</a:t>
            </a:r>
            <a:r>
              <a:rPr lang="pt-BR" sz="2400" dirty="0" smtClean="0"/>
              <a:t> irá usar os próprios recursos do smartphone como câmera, entre outros... Para que o usuário tenha o maior controle sobre suas finanças.</a:t>
            </a:r>
          </a:p>
          <a:p>
            <a:pPr marL="0" indent="0">
              <a:buNone/>
            </a:pPr>
            <a:endParaRPr lang="pt-BR" sz="2400" dirty="0" smtClean="0"/>
          </a:p>
          <a:p>
            <a:pPr>
              <a:buFont typeface="Wingdings" panose="05000000000000000000" pitchFamily="2" charset="2"/>
              <a:buChar char="Ø"/>
            </a:pPr>
            <a:r>
              <a:rPr lang="pt-BR" sz="2400" dirty="0"/>
              <a:t> </a:t>
            </a:r>
            <a:r>
              <a:rPr lang="pt-BR" sz="2400" dirty="0" smtClean="0"/>
              <a:t>O sistema irá conter uma técnica utilizada geralmente em jogos, que é a gamificação, ou seja uma forma de manter o usuário motivado a usar o sistema, fornecendo “prêmios” quando o mesmo atingir suas metas.</a:t>
            </a:r>
          </a:p>
          <a:p>
            <a:pPr marL="0" indent="0">
              <a:buNone/>
            </a:pPr>
            <a:endParaRPr lang="pt-BR" sz="2400" dirty="0" smtClean="0"/>
          </a:p>
          <a:p>
            <a:pPr>
              <a:buFont typeface="Wingdings" panose="05000000000000000000" pitchFamily="2" charset="2"/>
              <a:buChar char="Ø"/>
            </a:pPr>
            <a:r>
              <a:rPr lang="pt-BR" sz="2400" dirty="0" smtClean="0"/>
              <a:t> Push, outra técnica que irá disparar alguns alertas no meio do dia, para que o usuário também se mantenha motivado.</a:t>
            </a:r>
            <a:endParaRPr lang="pt-BR" sz="2400" dirty="0"/>
          </a:p>
        </p:txBody>
      </p:sp>
    </p:spTree>
    <p:extLst>
      <p:ext uri="{BB962C8B-B14F-4D97-AF65-F5344CB8AC3E}">
        <p14:creationId xmlns:p14="http://schemas.microsoft.com/office/powerpoint/2010/main" val="220877025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pt-BR" dirty="0" smtClean="0"/>
              <a:t>APLICAÇÃO</a:t>
            </a:r>
            <a:endParaRPr lang="pt-BR" dirty="0"/>
          </a:p>
        </p:txBody>
      </p:sp>
    </p:spTree>
    <p:extLst>
      <p:ext uri="{BB962C8B-B14F-4D97-AF65-F5344CB8AC3E}">
        <p14:creationId xmlns:p14="http://schemas.microsoft.com/office/powerpoint/2010/main" val="2952707173"/>
      </p:ext>
    </p:extLst>
  </p:cSld>
  <p:clrMapOvr>
    <a:masterClrMapping/>
  </p:clrMapOvr>
</p:sld>
</file>

<file path=ppt/theme/theme1.xml><?xml version="1.0" encoding="utf-8"?>
<a:theme xmlns:a="http://schemas.openxmlformats.org/drawingml/2006/main" name="Retrospectiva">
  <a:themeElements>
    <a:clrScheme name="Retrospectiva">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iva">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iva">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27</TotalTime>
  <Words>180</Words>
  <Application>Microsoft Office PowerPoint</Application>
  <PresentationFormat>Widescreen</PresentationFormat>
  <Paragraphs>24</Paragraphs>
  <Slides>7</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7</vt:i4>
      </vt:variant>
    </vt:vector>
  </HeadingPairs>
  <TitlesOfParts>
    <vt:vector size="11" baseType="lpstr">
      <vt:lpstr>Calibri</vt:lpstr>
      <vt:lpstr>Calibri Light</vt:lpstr>
      <vt:lpstr>Wingdings</vt:lpstr>
      <vt:lpstr>Retrospectiva</vt:lpstr>
      <vt:lpstr>Sistema Móvel de Controle Financeiro Pessoal</vt:lpstr>
      <vt:lpstr>FINANSAVE</vt:lpstr>
      <vt:lpstr>Principais Funcionalidades </vt:lpstr>
      <vt:lpstr>Técnicas/Estratégia</vt:lpstr>
      <vt:lpstr>Público Alvo</vt:lpstr>
      <vt:lpstr>Vantagens Comparado aos Concorrentes</vt:lpstr>
      <vt:lpstr>APLICAÇÃO</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Sistema Móvel de Controle Financeiro Pessoal</dc:title>
  <dc:creator>Denis Barboni</dc:creator>
  <cp:lastModifiedBy>Denis Barboni</cp:lastModifiedBy>
  <cp:revision>3</cp:revision>
  <dcterms:created xsi:type="dcterms:W3CDTF">2016-04-25T21:26:17Z</dcterms:created>
  <dcterms:modified xsi:type="dcterms:W3CDTF">2016-04-25T22:26:08Z</dcterms:modified>
</cp:coreProperties>
</file>