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41327" cy="3329581"/>
          </a:xfrm>
        </p:spPr>
        <p:txBody>
          <a:bodyPr/>
          <a:lstStyle/>
          <a:p>
            <a:r>
              <a:rPr lang="pt-BR" dirty="0" err="1" smtClean="0"/>
              <a:t>Job</a:t>
            </a:r>
            <a:r>
              <a:rPr lang="pt-BR" dirty="0"/>
              <a:t> </a:t>
            </a:r>
            <a:r>
              <a:rPr lang="pt-BR" dirty="0" smtClean="0"/>
              <a:t>Shop </a:t>
            </a:r>
            <a:r>
              <a:rPr lang="pt-BR" dirty="0" err="1" smtClean="0"/>
              <a:t>Scheduling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OTIMIZAÇÃO Da produção com algoritmo genético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90381" y="616499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André Sabes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138549" y="616499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Denis </a:t>
            </a:r>
            <a:r>
              <a:rPr lang="pt-BR" dirty="0" err="1" smtClean="0"/>
              <a:t>Barboni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58053" y="616499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Daniel </a:t>
            </a:r>
            <a:r>
              <a:rPr lang="pt-BR" dirty="0" err="1" smtClean="0"/>
              <a:t>Botter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5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ALGORITMO GENÉTICO</a:t>
            </a:r>
          </a:p>
          <a:p>
            <a:r>
              <a:rPr lang="pt-BR" dirty="0" smtClean="0"/>
              <a:t>COMPONENTES do AG</a:t>
            </a:r>
          </a:p>
          <a:p>
            <a:r>
              <a:rPr lang="pt-BR" dirty="0" smtClean="0"/>
              <a:t>ESQUEMAS dos AGS</a:t>
            </a:r>
          </a:p>
          <a:p>
            <a:r>
              <a:rPr lang="pt-BR" dirty="0" smtClean="0"/>
              <a:t>INTRODUÇÃO JOB SHOP</a:t>
            </a:r>
          </a:p>
          <a:p>
            <a:r>
              <a:rPr lang="pt-BR" dirty="0" smtClean="0"/>
              <a:t>CARACTERÍSTICAS do JSSP</a:t>
            </a:r>
          </a:p>
          <a:p>
            <a:r>
              <a:rPr lang="pt-BR" dirty="0" smtClean="0"/>
              <a:t>APLICAÇÃO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Algoritmos Genéticos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pt-BR" sz="7200" dirty="0" smtClean="0"/>
              <a:t>Os </a:t>
            </a:r>
            <a:r>
              <a:rPr lang="pt-BR" sz="7200" dirty="0"/>
              <a:t>Algoritmos </a:t>
            </a:r>
            <a:r>
              <a:rPr lang="pt-BR" sz="7200" dirty="0" smtClean="0"/>
              <a:t>Genéticos são </a:t>
            </a:r>
            <a:r>
              <a:rPr lang="pt-BR" sz="7200" dirty="0"/>
              <a:t>inspirados no processo de seleção natural identificado por </a:t>
            </a:r>
            <a:r>
              <a:rPr lang="pt-BR" sz="7200" dirty="0" smtClean="0"/>
              <a:t>Darwin.</a:t>
            </a:r>
          </a:p>
          <a:p>
            <a:pPr marL="0" indent="0" algn="just">
              <a:buNone/>
            </a:pPr>
            <a:endParaRPr lang="pt-BR" sz="7200" dirty="0" smtClean="0"/>
          </a:p>
          <a:p>
            <a:pPr algn="just"/>
            <a:r>
              <a:rPr lang="pt-BR" sz="7200" dirty="0" smtClean="0"/>
              <a:t>A </a:t>
            </a:r>
            <a:r>
              <a:rPr lang="pt-BR" sz="7200" dirty="0"/>
              <a:t>ideia é “evoluir” soluções para problemas de otimização imitando o que ocorre na </a:t>
            </a:r>
            <a:r>
              <a:rPr lang="pt-BR" sz="7200" dirty="0" smtClean="0"/>
              <a:t>natureza.</a:t>
            </a:r>
          </a:p>
          <a:p>
            <a:pPr marL="0" indent="0" algn="just">
              <a:buNone/>
            </a:pPr>
            <a:endParaRPr lang="pt-BR" sz="7200" dirty="0"/>
          </a:p>
          <a:p>
            <a:pPr algn="just"/>
            <a:r>
              <a:rPr lang="pt-BR" sz="7200" dirty="0"/>
              <a:t>I</a:t>
            </a:r>
            <a:r>
              <a:rPr lang="pt-BR" sz="7200" dirty="0" smtClean="0"/>
              <a:t>magine </a:t>
            </a:r>
            <a:r>
              <a:rPr lang="pt-BR" sz="7200" dirty="0"/>
              <a:t>que um </a:t>
            </a:r>
            <a:r>
              <a:rPr lang="pt-BR" sz="7200" b="1" dirty="0"/>
              <a:t>ambiente</a:t>
            </a:r>
            <a:r>
              <a:rPr lang="pt-BR" sz="7200" dirty="0"/>
              <a:t> é um </a:t>
            </a:r>
            <a:r>
              <a:rPr lang="pt-BR" sz="7200" b="1" dirty="0"/>
              <a:t>problema </a:t>
            </a:r>
          </a:p>
          <a:p>
            <a:pPr lvl="1" algn="just"/>
            <a:r>
              <a:rPr lang="pt-BR" sz="7200" dirty="0" smtClean="0"/>
              <a:t>Um </a:t>
            </a:r>
            <a:r>
              <a:rPr lang="pt-BR" sz="7200" b="1" dirty="0"/>
              <a:t>indivíduo</a:t>
            </a:r>
            <a:r>
              <a:rPr lang="pt-BR" sz="7200" dirty="0"/>
              <a:t> é uma </a:t>
            </a:r>
            <a:r>
              <a:rPr lang="pt-BR" sz="7200" b="1" dirty="0"/>
              <a:t>solução </a:t>
            </a:r>
          </a:p>
          <a:p>
            <a:pPr lvl="1" algn="just"/>
            <a:r>
              <a:rPr lang="pt-BR" sz="7200" dirty="0" smtClean="0"/>
              <a:t>E </a:t>
            </a:r>
            <a:r>
              <a:rPr lang="pt-BR" sz="7200" dirty="0"/>
              <a:t>os </a:t>
            </a:r>
            <a:r>
              <a:rPr lang="pt-BR" sz="7200" b="1" dirty="0"/>
              <a:t>genes</a:t>
            </a:r>
            <a:r>
              <a:rPr lang="pt-BR" sz="7200" dirty="0"/>
              <a:t> são os </a:t>
            </a:r>
            <a:r>
              <a:rPr lang="pt-BR" sz="7200" b="1" dirty="0"/>
              <a:t>valores da </a:t>
            </a:r>
            <a:r>
              <a:rPr lang="pt-BR" sz="7200" b="1" dirty="0" smtClean="0"/>
              <a:t>solução.</a:t>
            </a:r>
          </a:p>
          <a:p>
            <a:pPr marL="0" indent="0" algn="just">
              <a:buNone/>
            </a:pPr>
            <a:endParaRPr lang="pt-BR" sz="7200" b="1" dirty="0" smtClean="0"/>
          </a:p>
          <a:p>
            <a:pPr algn="just"/>
            <a:r>
              <a:rPr lang="pt-BR" sz="7200" dirty="0"/>
              <a:t>Com isto, podemos aplicar o processo de seleção natural a problemas quaisquer e obter soluções cada vez melhores ao longo do tempo!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  <a:p>
            <a:pPr marL="1371600" lvl="3" indent="0">
              <a:buNone/>
            </a:pPr>
            <a:r>
              <a:rPr lang="pt-BR" b="1" dirty="0" smtClean="0"/>
              <a:t>												</a:t>
            </a:r>
          </a:p>
          <a:p>
            <a:pPr marL="1371600" lvl="3" indent="0">
              <a:buNone/>
            </a:pPr>
            <a:endParaRPr lang="pt-BR" b="1" dirty="0"/>
          </a:p>
          <a:p>
            <a:pPr marL="1371600" lvl="3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pt-BR" b="1" dirty="0"/>
          </a:p>
          <a:p>
            <a:pPr marL="457200" lvl="1" indent="0">
              <a:buNone/>
            </a:pPr>
            <a:endParaRPr lang="pt-BR" b="1" dirty="0" smtClean="0"/>
          </a:p>
          <a:p>
            <a:pPr lvl="1"/>
            <a:endParaRPr lang="pt-BR" b="1" dirty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pt-BR" b="1" dirty="0"/>
          </a:p>
          <a:p>
            <a:pPr marL="457200" lvl="1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077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714942" cy="4592581"/>
          </a:xfrm>
        </p:spPr>
        <p:txBody>
          <a:bodyPr>
            <a:normAutofit/>
          </a:bodyPr>
          <a:lstStyle/>
          <a:p>
            <a:r>
              <a:rPr lang="pt-BR" dirty="0"/>
              <a:t>Para resolver </a:t>
            </a:r>
            <a:r>
              <a:rPr lang="pt-BR" dirty="0" smtClean="0"/>
              <a:t>problemas utilizando Algoritmos Genéticos, precisamos dos seguintes componentes: 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b="1" dirty="0" smtClean="0"/>
              <a:t>Representação</a:t>
            </a:r>
            <a:r>
              <a:rPr lang="pt-BR" dirty="0" smtClean="0"/>
              <a:t>: como transformar uma solução em uma sequência de genes (um cromossomo)? </a:t>
            </a:r>
          </a:p>
          <a:p>
            <a:pPr lvl="1"/>
            <a:r>
              <a:rPr lang="pt-BR" b="1" dirty="0" smtClean="0"/>
              <a:t>Crossover</a:t>
            </a:r>
            <a:r>
              <a:rPr lang="pt-BR" dirty="0" smtClean="0"/>
              <a:t> </a:t>
            </a:r>
            <a:r>
              <a:rPr lang="pt-BR" dirty="0"/>
              <a:t>(Cruzamento): como podemos mesclar 2 soluções? </a:t>
            </a:r>
            <a:endParaRPr lang="pt-BR" dirty="0" smtClean="0"/>
          </a:p>
          <a:p>
            <a:pPr lvl="1"/>
            <a:r>
              <a:rPr lang="pt-BR" b="1" dirty="0" smtClean="0"/>
              <a:t>Mutação</a:t>
            </a:r>
            <a:r>
              <a:rPr lang="pt-BR" dirty="0"/>
              <a:t>: como podemos causar pequenas variações aleatórias em nossas soluções? </a:t>
            </a:r>
            <a:endParaRPr lang="pt-BR" dirty="0" smtClean="0"/>
          </a:p>
          <a:p>
            <a:pPr lvl="1"/>
            <a:r>
              <a:rPr lang="pt-BR" b="1" dirty="0" smtClean="0"/>
              <a:t>Fitness</a:t>
            </a:r>
            <a:r>
              <a:rPr lang="pt-BR" dirty="0"/>
              <a:t>: como calcular a aptidão de um indivíduo? Ou em outras palavras, o custo/erro/utilidade de uma </a:t>
            </a:r>
            <a:r>
              <a:rPr lang="pt-BR" dirty="0" smtClean="0"/>
              <a:t>solução?</a:t>
            </a:r>
          </a:p>
          <a:p>
            <a:pPr lvl="1"/>
            <a:r>
              <a:rPr lang="pt-BR" b="1" dirty="0" smtClean="0"/>
              <a:t>Seleção</a:t>
            </a:r>
            <a:r>
              <a:rPr lang="pt-BR" b="1" dirty="0"/>
              <a:t>:</a:t>
            </a:r>
            <a:r>
              <a:rPr lang="pt-BR" dirty="0"/>
              <a:t> como faremos a seleção dos mais aptos?</a:t>
            </a:r>
          </a:p>
        </p:txBody>
      </p:sp>
    </p:spTree>
    <p:extLst>
      <p:ext uri="{BB962C8B-B14F-4D97-AF65-F5344CB8AC3E}">
        <p14:creationId xmlns:p14="http://schemas.microsoft.com/office/powerpoint/2010/main" val="182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dos AGS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6" y="1531620"/>
            <a:ext cx="4520485" cy="5141070"/>
          </a:xfrm>
        </p:spPr>
      </p:pic>
    </p:spTree>
    <p:extLst>
      <p:ext uri="{BB962C8B-B14F-4D97-AF65-F5344CB8AC3E}">
        <p14:creationId xmlns:p14="http://schemas.microsoft.com/office/powerpoint/2010/main" val="34678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JSSP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do tipo </a:t>
            </a:r>
            <a:r>
              <a:rPr lang="pt-BR" dirty="0" err="1"/>
              <a:t>Job</a:t>
            </a:r>
            <a:r>
              <a:rPr lang="pt-BR" dirty="0"/>
              <a:t>-Shop </a:t>
            </a:r>
            <a:r>
              <a:rPr lang="pt-BR" dirty="0" err="1"/>
              <a:t>Scheduling</a:t>
            </a:r>
            <a:r>
              <a:rPr lang="pt-BR" dirty="0"/>
              <a:t> </a:t>
            </a:r>
            <a:r>
              <a:rPr lang="pt-BR" dirty="0" smtClean="0"/>
              <a:t>é da seguinte </a:t>
            </a:r>
            <a:r>
              <a:rPr lang="pt-BR" dirty="0"/>
              <a:t>forma: dado um conjunto de Jobs (trabalhos) e um conjunto de máquinas, sendo que cada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smtClean="0"/>
              <a:t>possui </a:t>
            </a:r>
            <a:r>
              <a:rPr lang="pt-BR" dirty="0"/>
              <a:t>uma sequência de operações em que cada </a:t>
            </a:r>
            <a:r>
              <a:rPr lang="pt-BR" dirty="0" smtClean="0"/>
              <a:t>uma deve </a:t>
            </a:r>
            <a:r>
              <a:rPr lang="pt-BR" dirty="0"/>
              <a:t>ser processada durante um período de tempo ininterrupto, de um </a:t>
            </a:r>
            <a:r>
              <a:rPr lang="pt-BR" dirty="0" smtClean="0"/>
              <a:t>certo </a:t>
            </a:r>
            <a:r>
              <a:rPr lang="pt-BR" dirty="0"/>
              <a:t>tamanho, em uma </a:t>
            </a:r>
            <a:r>
              <a:rPr lang="pt-BR" dirty="0" smtClean="0"/>
              <a:t>certa máquina.</a:t>
            </a:r>
          </a:p>
          <a:p>
            <a:endParaRPr lang="pt-BR" dirty="0"/>
          </a:p>
          <a:p>
            <a:r>
              <a:rPr lang="pt-BR" dirty="0" err="1" smtClean="0"/>
              <a:t>Scheduling</a:t>
            </a:r>
            <a:r>
              <a:rPr lang="pt-BR" dirty="0" smtClean="0"/>
              <a:t> </a:t>
            </a:r>
            <a:r>
              <a:rPr lang="pt-BR" dirty="0"/>
              <a:t>consiste na alocação de recursos (máquinas, ferramentas, operadores humanos) ao longo do tempo a um conjunto de tarefas, atendendo a uma variedade de restrições e objetivos.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849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JSSP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Seria o trabalho executado pela </a:t>
            </a:r>
            <a:r>
              <a:rPr lang="pt-BR" dirty="0" smtClean="0"/>
              <a:t>maquina.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b="1" dirty="0" err="1" smtClean="0"/>
              <a:t>Job</a:t>
            </a:r>
            <a:r>
              <a:rPr lang="pt-BR" b="1" dirty="0" smtClean="0"/>
              <a:t>-Shop</a:t>
            </a:r>
            <a:r>
              <a:rPr lang="pt-BR" dirty="0"/>
              <a:t>:  Em um </a:t>
            </a:r>
            <a:r>
              <a:rPr lang="pt-BR" dirty="0" err="1"/>
              <a:t>Job</a:t>
            </a:r>
            <a:r>
              <a:rPr lang="pt-BR" dirty="0"/>
              <a:t>-Shop com </a:t>
            </a:r>
            <a:r>
              <a:rPr lang="pt-BR" dirty="0" smtClean="0"/>
              <a:t>n </a:t>
            </a:r>
            <a:r>
              <a:rPr lang="pt-BR" dirty="0"/>
              <a:t>máquinas, cada </a:t>
            </a:r>
            <a:r>
              <a:rPr lang="pt-BR" dirty="0" err="1"/>
              <a:t>job</a:t>
            </a:r>
            <a:r>
              <a:rPr lang="pt-BR" dirty="0"/>
              <a:t> tem sua rota particular predeterminada para seguir.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Tempo de processamento</a:t>
            </a:r>
            <a:r>
              <a:rPr lang="pt-BR" dirty="0"/>
              <a:t>: Representa o tempo de processamento do </a:t>
            </a:r>
            <a:r>
              <a:rPr lang="pt-BR" dirty="0" err="1"/>
              <a:t>job</a:t>
            </a:r>
            <a:r>
              <a:rPr lang="pt-BR" dirty="0"/>
              <a:t> x na máquina y. O subscrito y é omitido se o tempo de processamento do </a:t>
            </a:r>
            <a:r>
              <a:rPr lang="pt-BR" dirty="0" err="1"/>
              <a:t>job</a:t>
            </a:r>
            <a:r>
              <a:rPr lang="pt-BR" dirty="0"/>
              <a:t> x não depende da máquina ou se </a:t>
            </a:r>
            <a:r>
              <a:rPr lang="pt-BR" dirty="0" err="1"/>
              <a:t>job</a:t>
            </a:r>
            <a:r>
              <a:rPr lang="pt-BR" dirty="0"/>
              <a:t> x é processado somente em uma determinada máquina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r>
              <a:rPr lang="pt-BR" b="1" dirty="0" err="1"/>
              <a:t>Makespan</a:t>
            </a:r>
            <a:r>
              <a:rPr lang="pt-BR" dirty="0"/>
              <a:t>: O tempo de finalização do último </a:t>
            </a:r>
            <a:r>
              <a:rPr lang="pt-BR" dirty="0" err="1"/>
              <a:t>job</a:t>
            </a:r>
            <a:r>
              <a:rPr lang="pt-BR" dirty="0"/>
              <a:t> deixar o sistema. Um tempo de fabricação mínimo geralmente implica em máxima utilização da(s) máquina(as).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1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940" y="2126972"/>
            <a:ext cx="7106969" cy="1400530"/>
          </a:xfrm>
        </p:spPr>
        <p:txBody>
          <a:bodyPr/>
          <a:lstStyle/>
          <a:p>
            <a:r>
              <a:rPr lang="pt-BR" sz="8800" dirty="0" smtClean="0"/>
              <a:t>Aplicação...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2820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397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Job Shop Scheduling Problem</vt:lpstr>
      <vt:lpstr>ROTEIRO</vt:lpstr>
      <vt:lpstr>Introdução Algoritmos Genéticos</vt:lpstr>
      <vt:lpstr>Componentes do AG</vt:lpstr>
      <vt:lpstr>Esquema dos AGS</vt:lpstr>
      <vt:lpstr>INTRODUÇÃO JSSP</vt:lpstr>
      <vt:lpstr>Características do JSSP</vt:lpstr>
      <vt:lpstr>Aplicação...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JSSP</dc:title>
  <dc:creator>Denis Barboni</dc:creator>
  <cp:lastModifiedBy>Denis Barboni</cp:lastModifiedBy>
  <cp:revision>17</cp:revision>
  <dcterms:created xsi:type="dcterms:W3CDTF">2015-11-17T16:36:49Z</dcterms:created>
  <dcterms:modified xsi:type="dcterms:W3CDTF">2015-11-17T22:46:33Z</dcterms:modified>
</cp:coreProperties>
</file>