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70" r:id="rId4"/>
    <p:sldId id="271" r:id="rId5"/>
    <p:sldId id="265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9" autoAdjust="0"/>
    <p:restoredTop sz="94660"/>
  </p:normalViewPr>
  <p:slideViewPr>
    <p:cSldViewPr>
      <p:cViewPr>
        <p:scale>
          <a:sx n="60" d="100"/>
          <a:sy n="60" d="100"/>
        </p:scale>
        <p:origin x="-1411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E9B7A6-15DB-4AEE-87C3-4CF19CB3772C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gender, age, and refractive error on corneal and conjunctival epithelial and overall thicknesses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7584" y="3284984"/>
            <a:ext cx="7488832" cy="1752600"/>
          </a:xfrm>
        </p:spPr>
        <p:txBody>
          <a:bodyPr>
            <a:normAutofit/>
          </a:bodyPr>
          <a:lstStyle/>
          <a:p>
            <a:pPr algn="ctr"/>
            <a:r>
              <a:rPr lang="tr-T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Ismail</a:t>
            </a:r>
            <a:r>
              <a:rPr lang="tr-T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Ersan, </a:t>
            </a:r>
            <a:r>
              <a:rPr lang="tr-T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Selcuk</a:t>
            </a:r>
            <a:r>
              <a:rPr lang="tr-T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Kara, Sedat </a:t>
            </a:r>
            <a:r>
              <a:rPr lang="tr-T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Arikan</a:t>
            </a:r>
            <a:r>
              <a:rPr lang="tr-T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Baran Gencer, Hasan Ali Tufan</a:t>
            </a:r>
            <a:r>
              <a:rPr lang="tr-T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Canakkale</a:t>
            </a:r>
            <a:r>
              <a:rPr lang="tr-T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Onsekiz</a:t>
            </a:r>
            <a:r>
              <a:rPr lang="tr-T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Mart </a:t>
            </a:r>
            <a:r>
              <a:rPr lang="tr-T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tr-T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tr-T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Medicine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tr-T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tr-T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Ophthalmology</a:t>
            </a:r>
            <a:r>
              <a:rPr lang="tr-T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Canakkale</a:t>
            </a:r>
            <a:r>
              <a:rPr lang="tr-T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tr-T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Turkey</a:t>
            </a:r>
            <a:r>
              <a:rPr lang="tr-T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corneal, conjunctival epithelial and overall thicknesses measured by anterior segment optical coherence tomography (OCT) in healthy population.</a:t>
            </a: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retrospective study included 134 eyes of 134 healthy individuals who were undergone a Cirrus HD-OCT examination using the Anterior Segment 5 Line Raster protocol.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Corneal, conjunctival epithelial and overall thicknesses were measured on OCT images.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values of four OCT parameters were compared between sexes and among the six subgroups with respect to age.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3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pic>
        <p:nvPicPr>
          <p:cNvPr id="1027" name="Picture 3" descr="C:\Users\İS-ERSAN\Desktop\sil eclso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5040560" cy="46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İS-ERSAN\Desktop\sil eclso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051"/>
            <a:ext cx="9143999" cy="619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Corneal epithelial thickness, CCT, and conjunctival epithelial thickness measurements showed negative correlation with age.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CCT and conjunctival epithelial thickness measurements showed negative correlation with spherical equivalent.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ocular surface parameters measured by anterior segment OCT were gender, age, and refraction-related.  Thus, further studies conducted to evaluate the corneal and conjunctival thicknesses should involve gender, age, and refraction-matched control groups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195</TotalTime>
  <Words>171</Words>
  <Application>Microsoft Office PowerPoint</Application>
  <PresentationFormat>Ekran Gösterisi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The effects of gender, age, and refractive error on corneal and conjunctival epithelial and overall thicknesses    </vt:lpstr>
      <vt:lpstr> PURPOSE: To evaluate the corneal, conjunctival epithelial and overall thicknesses measured by anterior segment optical coherence tomography (OCT) in healthy population.</vt:lpstr>
      <vt:lpstr>RESULTS</vt:lpstr>
      <vt:lpstr>PowerPoint Sunusu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Non-invasive assessment of corneal and conjunctival deterioration in soft contact lens users using anterior segment optical coherence tomography</dc:title>
  <dc:creator>İS-ERSAN</dc:creator>
  <cp:lastModifiedBy>İS-ERSAN</cp:lastModifiedBy>
  <cp:revision>20</cp:revision>
  <dcterms:created xsi:type="dcterms:W3CDTF">2015-09-10T18:03:21Z</dcterms:created>
  <dcterms:modified xsi:type="dcterms:W3CDTF">2015-09-11T17:18:33Z</dcterms:modified>
</cp:coreProperties>
</file>