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5B140"/>
    <a:srgbClr val="94C1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A146-DDBD-5142-A7C4-B5D866DC55DC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C178-55D8-6F48-B386-25FF1871ACC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D21EF-58FC-7445-8C33-B779D0C7A116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36B31-9C9C-094F-A535-A8C822B3A6E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/>
          <p:cNvSpPr>
            <a:spLocks noGrp="1"/>
          </p:cNvSpPr>
          <p:nvPr>
            <p:ph type="ctrTitle"/>
          </p:nvPr>
        </p:nvSpPr>
        <p:spPr>
          <a:xfrm>
            <a:off x="685800" y="2972194"/>
            <a:ext cx="7772400" cy="1363268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e-</a:t>
            </a:r>
            <a:r>
              <a:rPr lang="en-GB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P30 </a:t>
            </a:r>
            <a:r>
              <a:rPr lang="en-GB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-</a:t>
            </a:r>
            <a:r>
              <a:rPr lang="en-GB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1800" b="1" dirty="0" smtClean="0"/>
              <a:t>COMPARISON OF ROSE K XL, MINISCLERAL (MS) AND SCLERAL (S) CONTACT LENS (CL) FOR OCULAR SURFACE </a:t>
            </a:r>
            <a:r>
              <a:rPr lang="fr-FR" sz="1800" b="1" dirty="0" smtClean="0"/>
              <a:t>DISORDERS</a:t>
            </a:r>
            <a:r>
              <a:rPr lang="fr-FR" sz="1800" b="1" dirty="0" smtClean="0"/>
              <a:t/>
            </a:r>
            <a:br>
              <a:rPr lang="fr-FR" sz="1800" b="1" dirty="0" smtClean="0"/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fr-FR" sz="1600" i="1" u="sng" dirty="0" smtClean="0"/>
              <a:t>ASHAR J.*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i="1" dirty="0" err="1" smtClean="0"/>
              <a:t>Mumbai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Eye</a:t>
            </a:r>
            <a:r>
              <a:rPr lang="fr-FR" sz="1600" i="1" dirty="0" smtClean="0"/>
              <a:t> Care, </a:t>
            </a:r>
            <a:r>
              <a:rPr lang="fr-FR" sz="1600" i="1" dirty="0" err="1" smtClean="0"/>
              <a:t>Cornea</a:t>
            </a:r>
            <a:r>
              <a:rPr lang="fr-FR" sz="1600" i="1" dirty="0" smtClean="0"/>
              <a:t> and LASIK Centre, </a:t>
            </a:r>
            <a:r>
              <a:rPr lang="fr-FR" sz="1600" i="1" dirty="0" err="1" smtClean="0"/>
              <a:t>Mumbai</a:t>
            </a:r>
            <a:r>
              <a:rPr lang="fr-FR" sz="1600" i="1" dirty="0" smtClean="0"/>
              <a:t>, </a:t>
            </a:r>
            <a:r>
              <a:rPr lang="fr-FR" sz="1600" i="1" dirty="0" smtClean="0"/>
              <a:t>INDIA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en-GB" sz="1600" dirty="0" smtClean="0">
                <a:latin typeface="Arial"/>
                <a:cs typeface="Arial"/>
              </a:rPr>
              <a:t/>
            </a:r>
            <a:br>
              <a:rPr lang="en-GB" sz="1600" dirty="0" smtClean="0">
                <a:latin typeface="Arial"/>
                <a:cs typeface="Arial"/>
              </a:rPr>
            </a:br>
            <a:endParaRPr lang="en-GB" sz="1600" dirty="0">
              <a:latin typeface="Arial"/>
              <a:cs typeface="Arial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201595" y="5940433"/>
            <a:ext cx="6400800" cy="684133"/>
          </a:xfrm>
        </p:spPr>
        <p:txBody>
          <a:bodyPr>
            <a:normAutofit lnSpcReduction="10000"/>
          </a:bodyPr>
          <a:lstStyle/>
          <a:p>
            <a:r>
              <a:rPr lang="fr-FR" sz="1800" b="1" i="1" dirty="0" err="1" smtClean="0">
                <a:solidFill>
                  <a:srgbClr val="FF0000"/>
                </a:solidFill>
              </a:rPr>
              <a:t>E-poster</a:t>
            </a:r>
            <a:r>
              <a:rPr lang="fr-FR" sz="1800" b="1" i="1" dirty="0" smtClean="0">
                <a:solidFill>
                  <a:srgbClr val="FF0000"/>
                </a:solidFill>
              </a:rPr>
              <a:t> not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available</a:t>
            </a:r>
            <a:r>
              <a:rPr lang="fr-FR" sz="1800" b="1" i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fr-FR" sz="1800" b="1" i="1" dirty="0" err="1" smtClean="0">
                <a:solidFill>
                  <a:srgbClr val="FF0000"/>
                </a:solidFill>
              </a:rPr>
              <a:t>See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next</a:t>
            </a:r>
            <a:r>
              <a:rPr lang="fr-FR" sz="1800" b="1" i="1" dirty="0" smtClean="0">
                <a:solidFill>
                  <a:srgbClr val="FF0000"/>
                </a:solidFill>
              </a:rPr>
              <a:t> page, to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consult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corresponding</a:t>
            </a:r>
            <a:r>
              <a:rPr lang="fr-FR" sz="1800" b="1" i="1" dirty="0" smtClean="0">
                <a:solidFill>
                  <a:srgbClr val="FF0000"/>
                </a:solidFill>
              </a:rPr>
              <a:t> abstract</a:t>
            </a:r>
          </a:p>
          <a:p>
            <a:endParaRPr lang="fr-FR" sz="1800" b="1" i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7" name="Image 6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0005" y="1958946"/>
            <a:ext cx="8740239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400" b="1" dirty="0" smtClean="0"/>
          </a:p>
          <a:p>
            <a:pPr algn="just"/>
            <a:r>
              <a:rPr lang="fr-FR" sz="1400" b="1" dirty="0" err="1" smtClean="0"/>
              <a:t>Purpose</a:t>
            </a:r>
            <a:r>
              <a:rPr lang="fr-FR" sz="1400" dirty="0" smtClean="0"/>
              <a:t>: To </a:t>
            </a:r>
            <a:r>
              <a:rPr lang="fr-FR" sz="1400" dirty="0" err="1" smtClean="0"/>
              <a:t>evaluate</a:t>
            </a:r>
            <a:r>
              <a:rPr lang="fr-FR" sz="1400" dirty="0" smtClean="0"/>
              <a:t> the </a:t>
            </a:r>
            <a:r>
              <a:rPr lang="fr-FR" sz="1400" dirty="0" err="1" smtClean="0"/>
              <a:t>role</a:t>
            </a:r>
            <a:r>
              <a:rPr lang="fr-FR" sz="1400" dirty="0" smtClean="0"/>
              <a:t> of Rose K XL, MS &amp; S CL (Jupiter) in </a:t>
            </a:r>
            <a:r>
              <a:rPr lang="fr-FR" sz="1400" dirty="0" smtClean="0"/>
              <a:t>OSD</a:t>
            </a:r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err="1" smtClean="0"/>
              <a:t>Method</a:t>
            </a:r>
            <a:r>
              <a:rPr lang="fr-FR" sz="1400" dirty="0" smtClean="0"/>
              <a:t>: 15 patients </a:t>
            </a:r>
            <a:r>
              <a:rPr lang="fr-FR" sz="1400" dirty="0" err="1" smtClean="0"/>
              <a:t>with</a:t>
            </a:r>
            <a:r>
              <a:rPr lang="fr-FR" sz="1400" dirty="0" smtClean="0"/>
              <a:t> OSD (SJS -4, </a:t>
            </a:r>
            <a:r>
              <a:rPr lang="fr-FR" sz="1400" dirty="0" err="1" smtClean="0"/>
              <a:t>ocular</a:t>
            </a:r>
            <a:r>
              <a:rPr lang="fr-FR" sz="1400" dirty="0" smtClean="0"/>
              <a:t> surface inflammation OSI -4, </a:t>
            </a:r>
            <a:r>
              <a:rPr lang="fr-FR" sz="1400" dirty="0" err="1" smtClean="0"/>
              <a:t>scar-</a:t>
            </a:r>
            <a:r>
              <a:rPr lang="fr-FR" sz="1400" dirty="0" smtClean="0"/>
              <a:t> 3, dry </a:t>
            </a:r>
            <a:r>
              <a:rPr lang="fr-FR" sz="1400" dirty="0" err="1" smtClean="0"/>
              <a:t>eye-</a:t>
            </a:r>
            <a:r>
              <a:rPr lang="fr-FR" sz="1400" dirty="0" smtClean="0"/>
              <a:t> 4) </a:t>
            </a:r>
            <a:r>
              <a:rPr lang="fr-FR" sz="1400" dirty="0" err="1" smtClean="0"/>
              <a:t>were</a:t>
            </a:r>
            <a:r>
              <a:rPr lang="fr-FR" sz="1400" dirty="0" smtClean="0"/>
              <a:t> </a:t>
            </a:r>
            <a:r>
              <a:rPr lang="fr-FR" sz="1400" dirty="0" err="1" smtClean="0"/>
              <a:t>fitted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MS, S &amp;Rose XL CL </a:t>
            </a:r>
            <a:r>
              <a:rPr lang="fr-FR" sz="1400" dirty="0" err="1" smtClean="0"/>
              <a:t>during</a:t>
            </a:r>
            <a:r>
              <a:rPr lang="fr-FR" sz="1400" dirty="0" smtClean="0"/>
              <a:t> CL trial. Final </a:t>
            </a:r>
            <a:r>
              <a:rPr lang="fr-FR" sz="1400" dirty="0" err="1" smtClean="0"/>
              <a:t>visual</a:t>
            </a:r>
            <a:r>
              <a:rPr lang="fr-FR" sz="1400" dirty="0" smtClean="0"/>
              <a:t> </a:t>
            </a:r>
            <a:r>
              <a:rPr lang="fr-FR" sz="1400" dirty="0" err="1" smtClean="0"/>
              <a:t>outcome</a:t>
            </a:r>
            <a:r>
              <a:rPr lang="fr-FR" sz="1400" dirty="0" smtClean="0"/>
              <a:t>, patient </a:t>
            </a:r>
            <a:r>
              <a:rPr lang="fr-FR" sz="1400" dirty="0" err="1" smtClean="0"/>
              <a:t>comfort</a:t>
            </a:r>
            <a:r>
              <a:rPr lang="fr-FR" sz="1400" dirty="0" smtClean="0"/>
              <a:t> and CL fit &amp; chair time </a:t>
            </a:r>
            <a:r>
              <a:rPr lang="fr-FR" sz="1400" dirty="0" err="1" smtClean="0"/>
              <a:t>were</a:t>
            </a:r>
            <a:r>
              <a:rPr lang="fr-FR" sz="1400" dirty="0" smtClean="0"/>
              <a:t> </a:t>
            </a:r>
            <a:r>
              <a:rPr lang="fr-FR" sz="1400" dirty="0" err="1" smtClean="0"/>
              <a:t>analyzed</a:t>
            </a:r>
            <a:r>
              <a:rPr lang="fr-FR" sz="1400" dirty="0" smtClean="0"/>
              <a:t> &amp; </a:t>
            </a:r>
            <a:r>
              <a:rPr lang="fr-FR" sz="1400" dirty="0" err="1" smtClean="0"/>
              <a:t>compared</a:t>
            </a:r>
            <a:endParaRPr lang="fr-FR" sz="1400" dirty="0" smtClean="0"/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err="1" smtClean="0"/>
              <a:t>Result</a:t>
            </a:r>
            <a:r>
              <a:rPr lang="fr-FR" sz="1400" b="1" dirty="0" smtClean="0"/>
              <a:t>:</a:t>
            </a:r>
            <a:r>
              <a:rPr lang="fr-FR" sz="1400" dirty="0" smtClean="0"/>
              <a:t> VA </a:t>
            </a:r>
            <a:r>
              <a:rPr lang="fr-FR" sz="1400" dirty="0" err="1" smtClean="0"/>
              <a:t>improvement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</a:t>
            </a:r>
            <a:r>
              <a:rPr lang="fr-FR" sz="1400" dirty="0" err="1" smtClean="0"/>
              <a:t>similar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all 3 CL. Patient </a:t>
            </a:r>
            <a:r>
              <a:rPr lang="fr-FR" sz="1400" dirty="0" err="1" smtClean="0"/>
              <a:t>comfort</a:t>
            </a:r>
            <a:r>
              <a:rPr lang="fr-FR" sz="1400" dirty="0" smtClean="0"/>
              <a:t> and </a:t>
            </a:r>
            <a:r>
              <a:rPr lang="fr-FR" sz="1400" dirty="0" err="1" smtClean="0"/>
              <a:t>decrease</a:t>
            </a:r>
            <a:r>
              <a:rPr lang="fr-FR" sz="1400" dirty="0" smtClean="0"/>
              <a:t> in </a:t>
            </a:r>
            <a:r>
              <a:rPr lang="fr-FR" sz="1400" dirty="0" err="1" smtClean="0"/>
              <a:t>photophobia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maximum </a:t>
            </a:r>
            <a:r>
              <a:rPr lang="fr-FR" sz="1400" dirty="0" err="1" smtClean="0"/>
              <a:t>with</a:t>
            </a:r>
            <a:r>
              <a:rPr lang="fr-FR" sz="1400" dirty="0" smtClean="0"/>
              <a:t> S CL </a:t>
            </a:r>
            <a:r>
              <a:rPr lang="fr-FR" sz="1400" dirty="0" err="1" smtClean="0"/>
              <a:t>followed</a:t>
            </a:r>
            <a:r>
              <a:rPr lang="fr-FR" sz="1400" dirty="0" smtClean="0"/>
              <a:t> by Rose K XL. Rose K XL </a:t>
            </a:r>
            <a:r>
              <a:rPr lang="fr-FR" sz="1400" dirty="0" err="1" smtClean="0"/>
              <a:t>fitting</a:t>
            </a:r>
            <a:r>
              <a:rPr lang="fr-FR" sz="1400" dirty="0" smtClean="0"/>
              <a:t> guidelines </a:t>
            </a:r>
            <a:r>
              <a:rPr lang="fr-FR" sz="1400" dirty="0" err="1" smtClean="0"/>
              <a:t>needed</a:t>
            </a:r>
            <a:r>
              <a:rPr lang="fr-FR" sz="1400" dirty="0" smtClean="0"/>
              <a:t> modification </a:t>
            </a:r>
            <a:r>
              <a:rPr lang="fr-FR" sz="1400" dirty="0" err="1" smtClean="0"/>
              <a:t>with</a:t>
            </a:r>
            <a:r>
              <a:rPr lang="fr-FR" sz="1400" dirty="0" smtClean="0"/>
              <a:t> multiple </a:t>
            </a:r>
            <a:r>
              <a:rPr lang="fr-FR" sz="1400" dirty="0" err="1" smtClean="0"/>
              <a:t>lens</a:t>
            </a:r>
            <a:r>
              <a:rPr lang="fr-FR" sz="1400" dirty="0" smtClean="0"/>
              <a:t> trials to </a:t>
            </a:r>
            <a:r>
              <a:rPr lang="fr-FR" sz="1400" dirty="0" err="1" smtClean="0"/>
              <a:t>achieve</a:t>
            </a:r>
            <a:r>
              <a:rPr lang="fr-FR" sz="1400" dirty="0" smtClean="0"/>
              <a:t> final fit. Chair time </a:t>
            </a:r>
            <a:r>
              <a:rPr lang="fr-FR" sz="1400" dirty="0" err="1" smtClean="0"/>
              <a:t>was</a:t>
            </a:r>
            <a:r>
              <a:rPr lang="fr-FR" sz="1400" dirty="0" smtClean="0"/>
              <a:t> </a:t>
            </a:r>
            <a:r>
              <a:rPr lang="fr-FR" sz="1400" dirty="0" err="1" smtClean="0"/>
              <a:t>similar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all CL. Time </a:t>
            </a:r>
            <a:r>
              <a:rPr lang="fr-FR" sz="1400" dirty="0" err="1" smtClean="0"/>
              <a:t>needed</a:t>
            </a:r>
            <a:r>
              <a:rPr lang="fr-FR" sz="1400" dirty="0" smtClean="0"/>
              <a:t> to train insertion </a:t>
            </a:r>
            <a:r>
              <a:rPr lang="fr-FR" sz="1400" dirty="0" err="1" smtClean="0"/>
              <a:t>removal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</a:t>
            </a:r>
            <a:r>
              <a:rPr lang="fr-FR" sz="1400" dirty="0" err="1" smtClean="0"/>
              <a:t>highest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S </a:t>
            </a:r>
            <a:r>
              <a:rPr lang="fr-FR" sz="1400" dirty="0" smtClean="0"/>
              <a:t>CL.</a:t>
            </a:r>
          </a:p>
          <a:p>
            <a:pPr algn="just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b="1" dirty="0" smtClean="0"/>
              <a:t>Conclusion</a:t>
            </a:r>
            <a:r>
              <a:rPr lang="fr-FR" sz="1400" dirty="0" smtClean="0"/>
              <a:t>: CL are good </a:t>
            </a:r>
            <a:r>
              <a:rPr lang="fr-FR" sz="1400" dirty="0" err="1" smtClean="0"/>
              <a:t>means</a:t>
            </a:r>
            <a:r>
              <a:rPr lang="fr-FR" sz="1400" dirty="0" smtClean="0"/>
              <a:t> of </a:t>
            </a:r>
            <a:r>
              <a:rPr lang="fr-FR" sz="1400" dirty="0" err="1" smtClean="0"/>
              <a:t>visual</a:t>
            </a:r>
            <a:r>
              <a:rPr lang="fr-FR" sz="1400" dirty="0" smtClean="0"/>
              <a:t> </a:t>
            </a:r>
            <a:r>
              <a:rPr lang="fr-FR" sz="1400" dirty="0" err="1" smtClean="0"/>
              <a:t>rehabilitation</a:t>
            </a:r>
            <a:r>
              <a:rPr lang="fr-FR" sz="1400" dirty="0" smtClean="0"/>
              <a:t> &amp; </a:t>
            </a:r>
            <a:r>
              <a:rPr lang="fr-FR" sz="1400" dirty="0" err="1" smtClean="0"/>
              <a:t>ocular</a:t>
            </a:r>
            <a:r>
              <a:rPr lang="fr-FR" sz="1400" dirty="0" smtClean="0"/>
              <a:t> surface </a:t>
            </a:r>
            <a:r>
              <a:rPr lang="fr-FR" sz="1400" dirty="0" err="1" smtClean="0"/>
              <a:t>stabilization</a:t>
            </a:r>
            <a:r>
              <a:rPr lang="fr-FR" sz="1400" dirty="0" smtClean="0"/>
              <a:t> in OSD. Rose K XL </a:t>
            </a:r>
            <a:r>
              <a:rPr lang="fr-FR" sz="1400" dirty="0" err="1" smtClean="0"/>
              <a:t>is</a:t>
            </a:r>
            <a:r>
              <a:rPr lang="fr-FR" sz="1400" dirty="0" smtClean="0"/>
              <a:t> an </a:t>
            </a:r>
            <a:r>
              <a:rPr lang="fr-FR" sz="1400" dirty="0" err="1" smtClean="0"/>
              <a:t>alternate</a:t>
            </a:r>
            <a:r>
              <a:rPr lang="fr-FR" sz="1400" dirty="0" smtClean="0"/>
              <a:t> option to S CL in cases of OSD. </a:t>
            </a:r>
            <a:r>
              <a:rPr lang="fr-FR" sz="1400" dirty="0" err="1" smtClean="0"/>
              <a:t>Conventional</a:t>
            </a:r>
            <a:r>
              <a:rPr lang="fr-FR" sz="1400" dirty="0" smtClean="0"/>
              <a:t> </a:t>
            </a:r>
            <a:r>
              <a:rPr lang="fr-FR" sz="1400" dirty="0" err="1" smtClean="0"/>
              <a:t>scleral</a:t>
            </a:r>
            <a:r>
              <a:rPr lang="fr-FR" sz="1400" dirty="0" smtClean="0"/>
              <a:t>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are large </a:t>
            </a:r>
            <a:r>
              <a:rPr lang="fr-FR" sz="1400" dirty="0" err="1" smtClean="0"/>
              <a:t>above</a:t>
            </a:r>
            <a:r>
              <a:rPr lang="fr-FR" sz="1400" dirty="0" smtClean="0"/>
              <a:t> 18 mm and </a:t>
            </a:r>
            <a:r>
              <a:rPr lang="fr-FR" sz="1400" dirty="0" err="1" smtClean="0"/>
              <a:t>may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difficult</a:t>
            </a:r>
            <a:r>
              <a:rPr lang="fr-FR" sz="1400" dirty="0" smtClean="0"/>
              <a:t> to fit in cases </a:t>
            </a:r>
            <a:r>
              <a:rPr lang="fr-FR" sz="1400" dirty="0" err="1" smtClean="0"/>
              <a:t>wtih</a:t>
            </a:r>
            <a:r>
              <a:rPr lang="fr-FR" sz="1400" dirty="0" smtClean="0"/>
              <a:t> </a:t>
            </a:r>
            <a:r>
              <a:rPr lang="fr-FR" sz="1400" dirty="0" err="1" smtClean="0"/>
              <a:t>symblepharone</a:t>
            </a:r>
            <a:r>
              <a:rPr lang="fr-FR" sz="1400" dirty="0" smtClean="0"/>
              <a:t>. Mini </a:t>
            </a:r>
            <a:r>
              <a:rPr lang="fr-FR" sz="1400" dirty="0" err="1" smtClean="0"/>
              <a:t>scleral</a:t>
            </a:r>
            <a:r>
              <a:rPr lang="fr-FR" sz="1400" dirty="0" smtClean="0"/>
              <a:t> and Rose K XL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</a:t>
            </a:r>
            <a:r>
              <a:rPr lang="fr-FR" sz="1400" dirty="0" err="1" smtClean="0"/>
              <a:t>may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substitute to </a:t>
            </a:r>
            <a:r>
              <a:rPr lang="fr-FR" sz="1400" dirty="0" err="1" smtClean="0"/>
              <a:t>conventional</a:t>
            </a:r>
            <a:r>
              <a:rPr lang="fr-FR" sz="1400" dirty="0" smtClean="0"/>
              <a:t> </a:t>
            </a:r>
            <a:r>
              <a:rPr lang="fr-FR" sz="1400" dirty="0" err="1" smtClean="0"/>
              <a:t>scleral</a:t>
            </a:r>
            <a:r>
              <a:rPr lang="fr-FR" sz="1400" dirty="0" smtClean="0"/>
              <a:t> contact </a:t>
            </a:r>
            <a:r>
              <a:rPr lang="fr-FR" sz="1400" dirty="0" err="1" smtClean="0"/>
              <a:t>lenses</a:t>
            </a:r>
            <a:r>
              <a:rPr lang="fr-FR" sz="1400" dirty="0" smtClean="0"/>
              <a:t>. </a:t>
            </a:r>
            <a:r>
              <a:rPr lang="fr-FR" sz="1400" dirty="0" err="1" smtClean="0"/>
              <a:t>However</a:t>
            </a:r>
            <a:r>
              <a:rPr lang="fr-FR" sz="1400" dirty="0" smtClean="0"/>
              <a:t>, </a:t>
            </a:r>
            <a:r>
              <a:rPr lang="fr-FR" sz="1400" dirty="0" err="1" smtClean="0"/>
              <a:t>fitting</a:t>
            </a:r>
            <a:r>
              <a:rPr lang="fr-FR" sz="1400" dirty="0" smtClean="0"/>
              <a:t> guidelines </a:t>
            </a:r>
            <a:r>
              <a:rPr lang="fr-FR" sz="1400" dirty="0" err="1" smtClean="0"/>
              <a:t>need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 set up for the use of </a:t>
            </a:r>
            <a:r>
              <a:rPr lang="fr-FR" sz="1400" dirty="0" err="1" smtClean="0"/>
              <a:t>these</a:t>
            </a:r>
            <a:r>
              <a:rPr lang="fr-FR" sz="1400" dirty="0" smtClean="0"/>
              <a:t> </a:t>
            </a:r>
            <a:r>
              <a:rPr lang="fr-FR" sz="1400" dirty="0" err="1" smtClean="0"/>
              <a:t>lenses</a:t>
            </a:r>
            <a:r>
              <a:rPr lang="fr-FR" sz="1400" dirty="0" smtClean="0"/>
              <a:t> for </a:t>
            </a:r>
            <a:r>
              <a:rPr lang="fr-FR" sz="1400" dirty="0" err="1" smtClean="0"/>
              <a:t>ocular</a:t>
            </a:r>
            <a:r>
              <a:rPr lang="fr-FR" sz="1400" dirty="0" smtClean="0"/>
              <a:t> surface </a:t>
            </a:r>
            <a:r>
              <a:rPr lang="fr-FR" sz="1400" dirty="0" err="1" smtClean="0"/>
              <a:t>diseases</a:t>
            </a:r>
            <a:r>
              <a:rPr lang="en-GB" sz="1400" dirty="0" smtClean="0"/>
              <a:t>.</a:t>
            </a:r>
            <a:endParaRPr lang="en-GB" sz="1300" dirty="0">
              <a:latin typeface="Arial"/>
              <a:cs typeface="Arial"/>
            </a:endParaRPr>
          </a:p>
        </p:txBody>
      </p:sp>
      <p:pic>
        <p:nvPicPr>
          <p:cNvPr id="5" name="Image 4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297</Words>
  <Application>Microsoft Macintosh PowerPoint</Application>
  <PresentationFormat>Présentation à l'écran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e-P30 - COMPARISON OF ROSE K XL, MINISCLERAL (MS) AND SCLERAL (S) CONTACT LENS (CL) FOR OCULAR SURFACE DISORDERS   ASHAR J.* Mumbai Eye Care, Cornea and LASIK Centre, Mumbai, INDIA  </vt:lpstr>
      <vt:lpstr>Diapositive 2</vt:lpstr>
    </vt:vector>
  </TitlesOfParts>
  <Company>Europa-Organisation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e-P042 - Comparison of CS19 Intra-cochlear Impedance Matrix Test Findings with Intraoperative Surgical Problems and Radiological Outcomes of Nucleus Cochlea Implant Recipients   Brademann G., Böhnke B., Müller-deile J., Hey M. Ent-department, university of kiel, germany, Kiel, Germany </dc:title>
  <dc:creator>Deborah BOHBOT</dc:creator>
  <cp:lastModifiedBy>Deborah BOHBOT</cp:lastModifiedBy>
  <cp:revision>7</cp:revision>
  <dcterms:created xsi:type="dcterms:W3CDTF">2015-10-01T09:49:46Z</dcterms:created>
  <dcterms:modified xsi:type="dcterms:W3CDTF">2015-10-01T09:59:28Z</dcterms:modified>
</cp:coreProperties>
</file>