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5B140"/>
    <a:srgbClr val="94C1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A146-DDBD-5142-A7C4-B5D866DC55DC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C178-55D8-6F48-B386-25FF1871ACC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D21EF-58FC-7445-8C33-B779D0C7A116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6B31-9C9C-094F-A535-A8C822B3A6E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/>
          <p:cNvSpPr>
            <a:spLocks noGrp="1"/>
          </p:cNvSpPr>
          <p:nvPr>
            <p:ph type="ctrTitle"/>
          </p:nvPr>
        </p:nvSpPr>
        <p:spPr>
          <a:xfrm>
            <a:off x="685800" y="2972194"/>
            <a:ext cx="7772400" cy="1363268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e-</a:t>
            </a:r>
            <a:r>
              <a:rPr lang="en-GB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P45 </a:t>
            </a:r>
            <a:r>
              <a:rPr lang="en-GB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-</a:t>
            </a:r>
            <a:r>
              <a:rPr lang="en-GB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1800" b="1" dirty="0" smtClean="0"/>
              <a:t>RARE CASE OF CORNEAL ULCER CAUSED BY </a:t>
            </a:r>
            <a:r>
              <a:rPr lang="fr-FR" sz="1800" b="1" dirty="0" smtClean="0"/>
              <a:t>MORAXELLA</a:t>
            </a:r>
            <a:r>
              <a:rPr lang="fr-FR" sz="1800" b="1" dirty="0" smtClean="0"/>
              <a:t/>
            </a:r>
            <a:br>
              <a:rPr lang="fr-FR" sz="1800" b="1" dirty="0" smtClean="0"/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fr-FR" sz="1600" i="1" u="sng" dirty="0" smtClean="0"/>
              <a:t>BAGHRIZABEHI S.*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i="1" dirty="0" err="1" smtClean="0"/>
              <a:t>Rakican</a:t>
            </a:r>
            <a:r>
              <a:rPr lang="fr-FR" sz="1600" i="1" dirty="0" smtClean="0"/>
              <a:t>, </a:t>
            </a:r>
            <a:r>
              <a:rPr lang="fr-FR" sz="1600" i="1" dirty="0" smtClean="0"/>
              <a:t>M. </a:t>
            </a:r>
            <a:r>
              <a:rPr lang="fr-FR" sz="1600" i="1" dirty="0" err="1" smtClean="0"/>
              <a:t>Sobota</a:t>
            </a:r>
            <a:r>
              <a:rPr lang="fr-FR" sz="1600" i="1" dirty="0" smtClean="0"/>
              <a:t>, </a:t>
            </a:r>
            <a:r>
              <a:rPr lang="fr-FR" sz="1600" i="1" dirty="0" smtClean="0"/>
              <a:t>SLOVENIA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en-GB" sz="1600" dirty="0" smtClean="0">
                <a:latin typeface="Arial"/>
                <a:cs typeface="Arial"/>
              </a:rPr>
              <a:t/>
            </a:r>
            <a:br>
              <a:rPr lang="en-GB" sz="1600" dirty="0" smtClean="0">
                <a:latin typeface="Arial"/>
                <a:cs typeface="Arial"/>
              </a:rPr>
            </a:br>
            <a:endParaRPr lang="en-GB" sz="1600" dirty="0">
              <a:latin typeface="Arial"/>
              <a:cs typeface="Arial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201595" y="5940433"/>
            <a:ext cx="6400800" cy="684133"/>
          </a:xfrm>
        </p:spPr>
        <p:txBody>
          <a:bodyPr>
            <a:normAutofit lnSpcReduction="10000"/>
          </a:bodyPr>
          <a:lstStyle/>
          <a:p>
            <a:r>
              <a:rPr lang="fr-FR" sz="1800" b="1" i="1" dirty="0" err="1" smtClean="0">
                <a:solidFill>
                  <a:srgbClr val="FF0000"/>
                </a:solidFill>
              </a:rPr>
              <a:t>E-poster</a:t>
            </a:r>
            <a:r>
              <a:rPr lang="fr-FR" sz="1800" b="1" i="1" dirty="0" smtClean="0">
                <a:solidFill>
                  <a:srgbClr val="FF0000"/>
                </a:solidFill>
              </a:rPr>
              <a:t> not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available</a:t>
            </a:r>
            <a:r>
              <a:rPr lang="fr-FR" sz="1800" b="1" i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fr-FR" sz="1800" b="1" i="1" dirty="0" err="1" smtClean="0">
                <a:solidFill>
                  <a:srgbClr val="FF0000"/>
                </a:solidFill>
              </a:rPr>
              <a:t>See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next</a:t>
            </a:r>
            <a:r>
              <a:rPr lang="fr-FR" sz="1800" b="1" i="1" dirty="0" smtClean="0">
                <a:solidFill>
                  <a:srgbClr val="FF0000"/>
                </a:solidFill>
              </a:rPr>
              <a:t> page, to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consult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corresponding</a:t>
            </a:r>
            <a:r>
              <a:rPr lang="fr-FR" sz="1800" b="1" i="1" dirty="0" smtClean="0">
                <a:solidFill>
                  <a:srgbClr val="FF0000"/>
                </a:solidFill>
              </a:rPr>
              <a:t> abstract</a:t>
            </a:r>
          </a:p>
          <a:p>
            <a:endParaRPr lang="fr-FR" sz="1800" b="1" i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7" name="Image 6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0005" y="1958946"/>
            <a:ext cx="87402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400" b="1" dirty="0" smtClean="0"/>
          </a:p>
          <a:p>
            <a:pPr algn="just"/>
            <a:r>
              <a:rPr lang="fr-FR" sz="1400" b="1" dirty="0" err="1" smtClean="0"/>
              <a:t>Purpose</a:t>
            </a:r>
            <a:r>
              <a:rPr lang="fr-FR" sz="1400" b="1" dirty="0" smtClean="0"/>
              <a:t>:</a:t>
            </a:r>
            <a:r>
              <a:rPr lang="fr-FR" sz="1400" dirty="0" smtClean="0"/>
              <a:t> 32 </a:t>
            </a:r>
            <a:r>
              <a:rPr lang="fr-FR" sz="1400" dirty="0" err="1" smtClean="0"/>
              <a:t>year-old</a:t>
            </a:r>
            <a:r>
              <a:rPr lang="fr-FR" sz="1400" dirty="0" smtClean="0"/>
              <a:t> male </a:t>
            </a:r>
            <a:r>
              <a:rPr lang="fr-FR" sz="1400" dirty="0" err="1" smtClean="0"/>
              <a:t>wearing</a:t>
            </a:r>
            <a:r>
              <a:rPr lang="fr-FR" sz="1400" dirty="0" smtClean="0"/>
              <a:t> soft contact </a:t>
            </a:r>
            <a:r>
              <a:rPr lang="fr-FR" sz="1400" dirty="0" err="1" smtClean="0"/>
              <a:t>lens</a:t>
            </a:r>
            <a:r>
              <a:rPr lang="fr-FR" sz="1400" dirty="0" smtClean="0"/>
              <a:t> last </a:t>
            </a:r>
            <a:r>
              <a:rPr lang="fr-FR" sz="1400" dirty="0" err="1" smtClean="0"/>
              <a:t>three</a:t>
            </a:r>
            <a:r>
              <a:rPr lang="fr-FR" sz="1400" dirty="0" smtClean="0"/>
              <a:t> </a:t>
            </a:r>
            <a:r>
              <a:rPr lang="fr-FR" sz="1400" dirty="0" err="1" smtClean="0"/>
              <a:t>years</a:t>
            </a:r>
            <a:r>
              <a:rPr lang="fr-FR" sz="1400" dirty="0" smtClean="0"/>
              <a:t>,  </a:t>
            </a:r>
            <a:r>
              <a:rPr lang="fr-FR" sz="1400" dirty="0" err="1" smtClean="0"/>
              <a:t>initially</a:t>
            </a:r>
            <a:r>
              <a:rPr lang="fr-FR" sz="1400" dirty="0" smtClean="0"/>
              <a:t> </a:t>
            </a:r>
            <a:r>
              <a:rPr lang="fr-FR" sz="1400" dirty="0" err="1" smtClean="0"/>
              <a:t>experienced</a:t>
            </a:r>
            <a:r>
              <a:rPr lang="fr-FR" sz="1400" dirty="0" smtClean="0"/>
              <a:t> </a:t>
            </a:r>
            <a:r>
              <a:rPr lang="fr-FR" sz="1400" dirty="0" err="1" smtClean="0"/>
              <a:t>redness</a:t>
            </a:r>
            <a:r>
              <a:rPr lang="fr-FR" sz="1400" dirty="0" smtClean="0"/>
              <a:t> of the </a:t>
            </a:r>
            <a:r>
              <a:rPr lang="fr-FR" sz="1400" dirty="0" err="1" smtClean="0"/>
              <a:t>eye</a:t>
            </a:r>
            <a:r>
              <a:rPr lang="fr-FR" sz="1400" dirty="0" smtClean="0"/>
              <a:t>, </a:t>
            </a:r>
            <a:r>
              <a:rPr lang="fr-FR" sz="1400" dirty="0" err="1" smtClean="0"/>
              <a:t>following</a:t>
            </a:r>
            <a:r>
              <a:rPr lang="fr-FR" sz="1400" dirty="0" smtClean="0"/>
              <a:t> </a:t>
            </a:r>
            <a:r>
              <a:rPr lang="fr-FR" sz="1400" dirty="0" err="1" smtClean="0"/>
              <a:t>injury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a </a:t>
            </a:r>
            <a:r>
              <a:rPr lang="fr-FR" sz="1400" dirty="0" err="1" smtClean="0"/>
              <a:t>branch</a:t>
            </a:r>
            <a:r>
              <a:rPr lang="fr-FR" sz="1400" dirty="0" smtClean="0"/>
              <a:t> </a:t>
            </a:r>
            <a:r>
              <a:rPr lang="fr-FR" sz="1400" dirty="0" err="1" smtClean="0"/>
              <a:t>while</a:t>
            </a:r>
            <a:r>
              <a:rPr lang="fr-FR" sz="1400" dirty="0" smtClean="0"/>
              <a:t> </a:t>
            </a:r>
            <a:r>
              <a:rPr lang="fr-FR" sz="1400" dirty="0" err="1" smtClean="0"/>
              <a:t>working</a:t>
            </a:r>
            <a:r>
              <a:rPr lang="fr-FR" sz="1400" dirty="0" smtClean="0"/>
              <a:t> in </a:t>
            </a:r>
            <a:r>
              <a:rPr lang="fr-FR" sz="1400" dirty="0" err="1" smtClean="0"/>
              <a:t>woods</a:t>
            </a:r>
            <a:r>
              <a:rPr lang="fr-FR" sz="1400" dirty="0" smtClean="0"/>
              <a:t> 4 </a:t>
            </a:r>
            <a:r>
              <a:rPr lang="fr-FR" sz="1400" dirty="0" err="1" smtClean="0"/>
              <a:t>days</a:t>
            </a:r>
            <a:r>
              <a:rPr lang="fr-FR" sz="1400" dirty="0" smtClean="0"/>
              <a:t> </a:t>
            </a:r>
            <a:r>
              <a:rPr lang="fr-FR" sz="1400" dirty="0" err="1" smtClean="0"/>
              <a:t>earlier</a:t>
            </a:r>
            <a:r>
              <a:rPr lang="fr-FR" sz="1400" dirty="0" smtClean="0"/>
              <a:t>.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err="1" smtClean="0"/>
              <a:t>Materials</a:t>
            </a:r>
            <a:r>
              <a:rPr lang="fr-FR" sz="1400" b="1" dirty="0" smtClean="0"/>
              <a:t> and </a:t>
            </a:r>
            <a:r>
              <a:rPr lang="fr-FR" sz="1400" b="1" dirty="0" err="1" smtClean="0"/>
              <a:t>methods</a:t>
            </a:r>
            <a:r>
              <a:rPr lang="fr-FR" sz="1400" dirty="0" smtClean="0"/>
              <a:t>: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culture (</a:t>
            </a:r>
            <a:r>
              <a:rPr lang="fr-FR" sz="1400" dirty="0" err="1" smtClean="0"/>
              <a:t>ulcer</a:t>
            </a:r>
            <a:r>
              <a:rPr lang="fr-FR" sz="1400" dirty="0" smtClean="0"/>
              <a:t>): </a:t>
            </a:r>
            <a:r>
              <a:rPr lang="fr-FR" sz="1400" dirty="0" err="1" smtClean="0"/>
              <a:t>Moraxella</a:t>
            </a:r>
            <a:r>
              <a:rPr lang="fr-FR" sz="1400" dirty="0" smtClean="0"/>
              <a:t> </a:t>
            </a:r>
            <a:r>
              <a:rPr lang="fr-FR" sz="1400" dirty="0" err="1" smtClean="0"/>
              <a:t>sp</a:t>
            </a:r>
            <a:r>
              <a:rPr lang="fr-FR" sz="1400" dirty="0" smtClean="0"/>
              <a:t>. sensitive to all </a:t>
            </a:r>
            <a:r>
              <a:rPr lang="fr-FR" sz="1400" dirty="0" err="1" smtClean="0"/>
              <a:t>tested</a:t>
            </a:r>
            <a:r>
              <a:rPr lang="fr-FR" sz="1400" dirty="0" smtClean="0"/>
              <a:t> </a:t>
            </a:r>
            <a:r>
              <a:rPr lang="fr-FR" sz="1400" dirty="0" err="1" smtClean="0"/>
              <a:t>antibiotics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Blood investigation: SR:24mm/h  CRP:&lt;5mg/L, leucocytes:10,1 10^9/</a:t>
            </a:r>
            <a:r>
              <a:rPr lang="fr-FR" sz="1400" dirty="0" smtClean="0"/>
              <a:t>L.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err="1" smtClean="0"/>
              <a:t>Results</a:t>
            </a:r>
            <a:r>
              <a:rPr lang="fr-FR" sz="1400" dirty="0" smtClean="0"/>
              <a:t>: </a:t>
            </a:r>
            <a:r>
              <a:rPr lang="fr-FR" sz="1400" dirty="0" err="1" smtClean="0"/>
              <a:t>After</a:t>
            </a:r>
            <a:r>
              <a:rPr lang="fr-FR" sz="1400" dirty="0" smtClean="0"/>
              <a:t> 4 </a:t>
            </a:r>
            <a:r>
              <a:rPr lang="fr-FR" sz="1400" dirty="0" err="1" smtClean="0"/>
              <a:t>day</a:t>
            </a:r>
            <a:r>
              <a:rPr lang="fr-FR" sz="1400" dirty="0" smtClean="0"/>
              <a:t> of </a:t>
            </a:r>
            <a:r>
              <a:rPr lang="fr-FR" sz="1400" dirty="0" err="1" smtClean="0"/>
              <a:t>treatment</a:t>
            </a:r>
            <a:r>
              <a:rPr lang="fr-FR" sz="1400" dirty="0" smtClean="0"/>
              <a:t>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culture </a:t>
            </a:r>
            <a:r>
              <a:rPr lang="fr-FR" sz="1400" dirty="0" err="1" smtClean="0"/>
              <a:t>was</a:t>
            </a:r>
            <a:r>
              <a:rPr lang="fr-FR" sz="1400" dirty="0" smtClean="0"/>
              <a:t> </a:t>
            </a:r>
            <a:r>
              <a:rPr lang="fr-FR" sz="1400" dirty="0" err="1" smtClean="0"/>
              <a:t>steril</a:t>
            </a:r>
            <a:r>
              <a:rPr lang="fr-FR" sz="1400" dirty="0" smtClean="0"/>
              <a:t>, </a:t>
            </a:r>
            <a:r>
              <a:rPr lang="fr-FR" sz="1400" dirty="0" err="1" smtClean="0"/>
              <a:t>stromal</a:t>
            </a:r>
            <a:r>
              <a:rPr lang="fr-FR" sz="1400" dirty="0" smtClean="0"/>
              <a:t> </a:t>
            </a:r>
            <a:r>
              <a:rPr lang="fr-FR" sz="1400" dirty="0" err="1" smtClean="0"/>
              <a:t>inflamation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</a:t>
            </a:r>
            <a:r>
              <a:rPr lang="fr-FR" sz="1400" dirty="0" err="1" smtClean="0"/>
              <a:t>reduced</a:t>
            </a:r>
            <a:r>
              <a:rPr lang="fr-FR" sz="1400" dirty="0" smtClean="0"/>
              <a:t>, </a:t>
            </a:r>
            <a:r>
              <a:rPr lang="fr-FR" sz="1400" dirty="0" err="1" smtClean="0"/>
              <a:t>epitelization</a:t>
            </a:r>
            <a:r>
              <a:rPr lang="fr-FR" sz="1400" dirty="0" smtClean="0"/>
              <a:t> </a:t>
            </a:r>
            <a:r>
              <a:rPr lang="fr-FR" sz="1400" dirty="0" err="1" smtClean="0"/>
              <a:t>started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the margines</a:t>
            </a:r>
            <a:r>
              <a:rPr lang="fr-FR" sz="1400" dirty="0" smtClean="0"/>
              <a:t>.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smtClean="0"/>
              <a:t>Conclusion:</a:t>
            </a:r>
            <a:r>
              <a:rPr lang="fr-FR" sz="1400" dirty="0" smtClean="0"/>
              <a:t>  </a:t>
            </a:r>
            <a:r>
              <a:rPr lang="fr-FR" sz="1400" dirty="0" err="1" smtClean="0"/>
              <a:t>Moraxella</a:t>
            </a:r>
            <a:r>
              <a:rPr lang="fr-FR" sz="1400" dirty="0" smtClean="0"/>
              <a:t>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</a:t>
            </a:r>
            <a:r>
              <a:rPr lang="fr-FR" sz="1400" dirty="0" err="1" smtClean="0"/>
              <a:t>ulcer</a:t>
            </a:r>
            <a:r>
              <a:rPr lang="fr-FR" sz="1400" dirty="0" smtClean="0"/>
              <a:t> </a:t>
            </a:r>
            <a:r>
              <a:rPr lang="fr-FR" sz="1400" dirty="0" err="1" smtClean="0"/>
              <a:t>often</a:t>
            </a:r>
            <a:r>
              <a:rPr lang="fr-FR" sz="1400" dirty="0" smtClean="0"/>
              <a:t> </a:t>
            </a:r>
            <a:r>
              <a:rPr lang="fr-FR" sz="1400" dirty="0" err="1" smtClean="0"/>
              <a:t>appears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down but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never</a:t>
            </a:r>
            <a:r>
              <a:rPr lang="fr-FR" sz="1400" dirty="0" smtClean="0"/>
              <a:t> out. Once the </a:t>
            </a:r>
            <a:r>
              <a:rPr lang="fr-FR" sz="1400" dirty="0" err="1" smtClean="0"/>
              <a:t>diagnosis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confirmed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positive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</a:t>
            </a:r>
            <a:r>
              <a:rPr lang="fr-FR" sz="1400" dirty="0" err="1" smtClean="0"/>
              <a:t>scrapings</a:t>
            </a:r>
            <a:r>
              <a:rPr lang="fr-FR" sz="1400" dirty="0" smtClean="0"/>
              <a:t> and cultures, the </a:t>
            </a:r>
            <a:r>
              <a:rPr lang="fr-FR" sz="1400" dirty="0" err="1" smtClean="0"/>
              <a:t>truly</a:t>
            </a:r>
            <a:r>
              <a:rPr lang="fr-FR" sz="1400" dirty="0" smtClean="0"/>
              <a:t> </a:t>
            </a:r>
            <a:r>
              <a:rPr lang="fr-FR" sz="1400" dirty="0" err="1" smtClean="0"/>
              <a:t>difficult</a:t>
            </a:r>
            <a:r>
              <a:rPr lang="fr-FR" sz="1400" dirty="0" smtClean="0"/>
              <a:t> part </a:t>
            </a:r>
            <a:r>
              <a:rPr lang="fr-FR" sz="1400" dirty="0" err="1" smtClean="0"/>
              <a:t>begins</a:t>
            </a:r>
            <a:r>
              <a:rPr lang="fr-FR" sz="1400" dirty="0" smtClean="0"/>
              <a:t>: the </a:t>
            </a:r>
            <a:r>
              <a:rPr lang="fr-FR" sz="1400" dirty="0" err="1" smtClean="0"/>
              <a:t>battle</a:t>
            </a:r>
            <a:r>
              <a:rPr lang="fr-FR" sz="1400" dirty="0" smtClean="0"/>
              <a:t> to </a:t>
            </a:r>
            <a:r>
              <a:rPr lang="fr-FR" sz="1400" dirty="0" err="1" smtClean="0"/>
              <a:t>limit</a:t>
            </a:r>
            <a:r>
              <a:rPr lang="fr-FR" sz="1400" dirty="0" smtClean="0"/>
              <a:t> the </a:t>
            </a:r>
            <a:r>
              <a:rPr lang="fr-FR" sz="1400" dirty="0" err="1" smtClean="0"/>
              <a:t>necrosis</a:t>
            </a:r>
            <a:r>
              <a:rPr lang="fr-FR" sz="1400" dirty="0" smtClean="0"/>
              <a:t> of the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tissue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ultimately</a:t>
            </a:r>
            <a:r>
              <a:rPr lang="fr-FR" sz="1400" dirty="0" smtClean="0"/>
              <a:t> </a:t>
            </a:r>
            <a:r>
              <a:rPr lang="fr-FR" sz="1400" dirty="0" err="1" smtClean="0"/>
              <a:t>leads</a:t>
            </a:r>
            <a:r>
              <a:rPr lang="fr-FR" sz="1400" dirty="0" smtClean="0"/>
              <a:t> to </a:t>
            </a:r>
            <a:r>
              <a:rPr lang="fr-FR" sz="1400" dirty="0" err="1" smtClean="0"/>
              <a:t>scarring</a:t>
            </a:r>
            <a:r>
              <a:rPr lang="fr-FR" sz="1400" dirty="0" smtClean="0"/>
              <a:t> and </a:t>
            </a:r>
            <a:r>
              <a:rPr lang="fr-FR" sz="1400" dirty="0" err="1" smtClean="0"/>
              <a:t>visual</a:t>
            </a:r>
            <a:r>
              <a:rPr lang="fr-FR" sz="1400" dirty="0" smtClean="0"/>
              <a:t> </a:t>
            </a:r>
            <a:r>
              <a:rPr lang="fr-FR" sz="1400" dirty="0" err="1" smtClean="0"/>
              <a:t>disability</a:t>
            </a:r>
            <a:r>
              <a:rPr lang="en-GB" sz="1400" dirty="0" smtClean="0"/>
              <a:t>.</a:t>
            </a:r>
            <a:endParaRPr lang="en-GB" sz="1300" dirty="0">
              <a:latin typeface="Arial"/>
              <a:cs typeface="Arial"/>
            </a:endParaRPr>
          </a:p>
        </p:txBody>
      </p:sp>
      <p:pic>
        <p:nvPicPr>
          <p:cNvPr id="5" name="Image 4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207</Words>
  <Application>Microsoft Macintosh PowerPoint</Application>
  <PresentationFormat>Présentation à l'écran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e-P45 - RARE CASE OF CORNEAL ULCER CAUSED BY MORAXELLA   BAGHRIZABEHI S.* Rakican, M. Sobota, SLOVENIA  </vt:lpstr>
      <vt:lpstr>Diapositive 2</vt:lpstr>
    </vt:vector>
  </TitlesOfParts>
  <Company>Europa-Organisation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e-P042 - Comparison of CS19 Intra-cochlear Impedance Matrix Test Findings with Intraoperative Surgical Problems and Radiological Outcomes of Nucleus Cochlea Implant Recipients   Brademann G., Böhnke B., Müller-deile J., Hey M. Ent-department, university of kiel, germany, Kiel, Germany </dc:title>
  <dc:creator>Deborah BOHBOT</dc:creator>
  <cp:lastModifiedBy>Deborah BOHBOT</cp:lastModifiedBy>
  <cp:revision>8</cp:revision>
  <dcterms:created xsi:type="dcterms:W3CDTF">2015-10-01T09:49:46Z</dcterms:created>
  <dcterms:modified xsi:type="dcterms:W3CDTF">2015-10-01T10:03:04Z</dcterms:modified>
</cp:coreProperties>
</file>