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CFB0-E58A-4848-A37C-1BFAD288BCA0}" type="datetimeFigureOut">
              <a:rPr lang="fr-FR" smtClean="0"/>
              <a:t>14/04/15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D85F-BAEF-454A-BA51-13DAF3F73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9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CFB0-E58A-4848-A37C-1BFAD288BCA0}" type="datetimeFigureOut">
              <a:rPr lang="fr-FR" smtClean="0"/>
              <a:t>14/04/15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D85F-BAEF-454A-BA51-13DAF3F73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18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CFB0-E58A-4848-A37C-1BFAD288BCA0}" type="datetimeFigureOut">
              <a:rPr lang="fr-FR" smtClean="0"/>
              <a:t>14/04/15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D85F-BAEF-454A-BA51-13DAF3F73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6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CFB0-E58A-4848-A37C-1BFAD288BCA0}" type="datetimeFigureOut">
              <a:rPr lang="fr-FR" smtClean="0"/>
              <a:t>14/04/15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D85F-BAEF-454A-BA51-13DAF3F73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96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CFB0-E58A-4848-A37C-1BFAD288BCA0}" type="datetimeFigureOut">
              <a:rPr lang="fr-FR" smtClean="0"/>
              <a:t>14/04/15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D85F-BAEF-454A-BA51-13DAF3F73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13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CFB0-E58A-4848-A37C-1BFAD288BCA0}" type="datetimeFigureOut">
              <a:rPr lang="fr-FR" smtClean="0"/>
              <a:t>14/04/15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D85F-BAEF-454A-BA51-13DAF3F73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99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CFB0-E58A-4848-A37C-1BFAD288BCA0}" type="datetimeFigureOut">
              <a:rPr lang="fr-FR" smtClean="0"/>
              <a:t>14/04/15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D85F-BAEF-454A-BA51-13DAF3F73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57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CFB0-E58A-4848-A37C-1BFAD288BCA0}" type="datetimeFigureOut">
              <a:rPr lang="fr-FR" smtClean="0"/>
              <a:t>14/04/15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D85F-BAEF-454A-BA51-13DAF3F73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CFB0-E58A-4848-A37C-1BFAD288BCA0}" type="datetimeFigureOut">
              <a:rPr lang="fr-FR" smtClean="0"/>
              <a:t>14/04/15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D85F-BAEF-454A-BA51-13DAF3F73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90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CFB0-E58A-4848-A37C-1BFAD288BCA0}" type="datetimeFigureOut">
              <a:rPr lang="fr-FR" smtClean="0"/>
              <a:t>14/04/15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D85F-BAEF-454A-BA51-13DAF3F73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57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CFB0-E58A-4848-A37C-1BFAD288BCA0}" type="datetimeFigureOut">
              <a:rPr lang="fr-FR" smtClean="0"/>
              <a:t>14/04/15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D85F-BAEF-454A-BA51-13DAF3F73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CFB0-E58A-4848-A37C-1BFAD288BCA0}" type="datetimeFigureOut">
              <a:rPr lang="fr-FR" smtClean="0"/>
              <a:t>14/04/15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D85F-BAEF-454A-BA51-13DAF3F736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82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61" y="397415"/>
            <a:ext cx="2169658" cy="12252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07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9349" y="-92280"/>
            <a:ext cx="8229600" cy="1143000"/>
          </a:xfrm>
        </p:spPr>
        <p:txBody>
          <a:bodyPr>
            <a:normAutofit/>
          </a:bodyPr>
          <a:lstStyle/>
          <a:p>
            <a:endParaRPr lang="fr-FR" sz="3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77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9349" y="-92280"/>
            <a:ext cx="8229600" cy="1143000"/>
          </a:xfrm>
        </p:spPr>
        <p:txBody>
          <a:bodyPr>
            <a:normAutofit/>
          </a:bodyPr>
          <a:lstStyle/>
          <a:p>
            <a:endParaRPr lang="fr-FR" sz="3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5354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Présentation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</dc:creator>
  <cp:lastModifiedBy>Julien</cp:lastModifiedBy>
  <cp:revision>4</cp:revision>
  <dcterms:created xsi:type="dcterms:W3CDTF">2014-12-22T10:40:36Z</dcterms:created>
  <dcterms:modified xsi:type="dcterms:W3CDTF">2015-04-14T12:13:23Z</dcterms:modified>
</cp:coreProperties>
</file>