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1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kizkenar Üçgen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 Üçgen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İkizkenar Üçgen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Düz Bağlayıcı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4B79C88-A4A5-456B-8F19-F25F47007242}" type="datetimeFigureOut">
              <a:rPr lang="tr-TR" smtClean="0"/>
              <a:t>2.9.2015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AE663BF-FADB-4EA6-9F3D-7A1D093B207A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Pink Staining of Silicone Hydrogel Contact Lenses: First Experience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Leyla Asena, MD</a:t>
            </a:r>
          </a:p>
          <a:p>
            <a:r>
              <a:rPr lang="tr-TR" dirty="0" smtClean="0"/>
              <a:t>Dilek D. </a:t>
            </a:r>
            <a:r>
              <a:rPr lang="tr-TR" dirty="0" err="1" smtClean="0"/>
              <a:t>Altınörs</a:t>
            </a:r>
            <a:r>
              <a:rPr lang="tr-TR" dirty="0" smtClean="0"/>
              <a:t>, MD</a:t>
            </a:r>
          </a:p>
          <a:p>
            <a:r>
              <a:rPr lang="tr-TR" dirty="0" smtClean="0"/>
              <a:t>Sezin Akça Bayar, MD</a:t>
            </a:r>
          </a:p>
          <a:p>
            <a:r>
              <a:rPr lang="tr-TR" dirty="0" err="1" smtClean="0"/>
              <a:t>Baskent</a:t>
            </a:r>
            <a:r>
              <a:rPr lang="tr-TR" dirty="0" smtClean="0"/>
              <a:t> </a:t>
            </a:r>
            <a:r>
              <a:rPr lang="tr-TR" dirty="0" err="1" smtClean="0"/>
              <a:t>University</a:t>
            </a:r>
            <a:r>
              <a:rPr lang="tr-TR" dirty="0" smtClean="0"/>
              <a:t> </a:t>
            </a:r>
            <a:r>
              <a:rPr lang="tr-TR" dirty="0" err="1" smtClean="0"/>
              <a:t>Faculty</a:t>
            </a:r>
            <a:r>
              <a:rPr lang="tr-TR" dirty="0" smtClean="0"/>
              <a:t> of </a:t>
            </a:r>
            <a:r>
              <a:rPr lang="tr-TR" dirty="0" err="1" smtClean="0"/>
              <a:t>Medicine</a:t>
            </a:r>
            <a:r>
              <a:rPr lang="tr-TR" dirty="0" smtClean="0"/>
              <a:t>, </a:t>
            </a:r>
            <a:r>
              <a:rPr lang="tr-TR" dirty="0" err="1" smtClean="0"/>
              <a:t>Department</a:t>
            </a:r>
            <a:r>
              <a:rPr lang="tr-TR" dirty="0" smtClean="0"/>
              <a:t> of </a:t>
            </a:r>
            <a:r>
              <a:rPr lang="tr-TR" dirty="0" err="1" smtClean="0"/>
              <a:t>Ophthalmology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979712" y="6237312"/>
            <a:ext cx="5436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45th ECLSO </a:t>
            </a:r>
            <a:r>
              <a:rPr lang="tr-TR" dirty="0" err="1" smtClean="0"/>
              <a:t>Congress</a:t>
            </a:r>
            <a:r>
              <a:rPr lang="tr-TR" dirty="0" smtClean="0"/>
              <a:t>, 16-17 </a:t>
            </a:r>
            <a:r>
              <a:rPr lang="tr-TR" dirty="0" err="1" smtClean="0"/>
              <a:t>October</a:t>
            </a:r>
            <a:r>
              <a:rPr lang="tr-TR" dirty="0" smtClean="0"/>
              <a:t> 2015, İzmir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758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Purpose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report a patient with pink staining of her silicone hydrogel lenses while under systemic interferon treatment for multiple </a:t>
            </a:r>
            <a:r>
              <a:rPr lang="en-US" dirty="0" err="1" smtClean="0"/>
              <a:t>scl</a:t>
            </a:r>
            <a:r>
              <a:rPr lang="tr-TR" dirty="0" smtClean="0"/>
              <a:t>e</a:t>
            </a:r>
            <a:r>
              <a:rPr lang="en-US" dirty="0" err="1" smtClean="0"/>
              <a:t>rosis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397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Case Report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26 </a:t>
            </a:r>
            <a:r>
              <a:rPr lang="en-US" dirty="0" smtClean="0"/>
              <a:t>year-old </a:t>
            </a:r>
            <a:r>
              <a:rPr lang="en-US" dirty="0"/>
              <a:t>female patient </a:t>
            </a:r>
            <a:endParaRPr lang="tr-TR" dirty="0" smtClean="0"/>
          </a:p>
          <a:p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Sclerosis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err="1" smtClean="0"/>
              <a:t>Subcutaneous</a:t>
            </a:r>
            <a:r>
              <a:rPr lang="tr-TR" dirty="0" smtClean="0"/>
              <a:t> </a:t>
            </a:r>
            <a:r>
              <a:rPr lang="el-GR" dirty="0" smtClean="0"/>
              <a:t>β-</a:t>
            </a:r>
            <a:r>
              <a:rPr lang="en-US" dirty="0" err="1"/>
              <a:t>interferone</a:t>
            </a:r>
            <a:r>
              <a:rPr lang="en-US" dirty="0"/>
              <a:t> </a:t>
            </a:r>
            <a:r>
              <a:rPr lang="en-US" dirty="0" smtClean="0"/>
              <a:t>therapy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last</a:t>
            </a:r>
            <a:r>
              <a:rPr lang="tr-TR" dirty="0" smtClean="0"/>
              <a:t> 2 </a:t>
            </a:r>
            <a:r>
              <a:rPr lang="tr-TR" dirty="0" err="1" smtClean="0"/>
              <a:t>weeks</a:t>
            </a:r>
            <a:endParaRPr lang="tr-TR" dirty="0" smtClean="0"/>
          </a:p>
          <a:p>
            <a:r>
              <a:rPr lang="tr-TR" dirty="0" smtClean="0"/>
              <a:t>A</a:t>
            </a:r>
            <a:r>
              <a:rPr lang="en-US" dirty="0" err="1" smtClean="0"/>
              <a:t>pplied</a:t>
            </a:r>
            <a:r>
              <a:rPr lang="en-US" dirty="0" smtClean="0"/>
              <a:t> </a:t>
            </a:r>
            <a:r>
              <a:rPr lang="en-US" dirty="0"/>
              <a:t>for pink appearance of her eyes when she wore her contact </a:t>
            </a:r>
            <a:r>
              <a:rPr lang="en-US" dirty="0" smtClean="0"/>
              <a:t>lenses</a:t>
            </a:r>
            <a:endParaRPr lang="tr-TR" dirty="0" smtClean="0"/>
          </a:p>
          <a:p>
            <a:r>
              <a:rPr lang="en-US" dirty="0" smtClean="0"/>
              <a:t>On </a:t>
            </a:r>
            <a:r>
              <a:rPr lang="en-US" dirty="0"/>
              <a:t>follow-up, although she didn’t use additional medication, her newly fitted contact lenses were stained likewise with the pink color under </a:t>
            </a:r>
            <a:r>
              <a:rPr lang="en-US" dirty="0" err="1"/>
              <a:t>interferone</a:t>
            </a:r>
            <a:r>
              <a:rPr lang="en-US"/>
              <a:t> </a:t>
            </a:r>
            <a:r>
              <a:rPr lang="en-US" smtClean="0"/>
              <a:t>treatment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305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Foto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7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date, there are no reports in the literature about pink-staining of contact lenses due to systemic </a:t>
            </a:r>
            <a:r>
              <a:rPr lang="en-US" dirty="0" smtClean="0"/>
              <a:t>medication</a:t>
            </a:r>
            <a:endParaRPr lang="tr-TR" dirty="0" smtClean="0"/>
          </a:p>
          <a:p>
            <a:r>
              <a:rPr lang="en-US" dirty="0" smtClean="0"/>
              <a:t>As </a:t>
            </a:r>
            <a:r>
              <a:rPr lang="en-US" dirty="0"/>
              <a:t>the use of drugs like systemic </a:t>
            </a:r>
            <a:r>
              <a:rPr lang="en-US" dirty="0" err="1"/>
              <a:t>interferone</a:t>
            </a:r>
            <a:r>
              <a:rPr lang="en-US" dirty="0"/>
              <a:t> increases, it’s good to inform contact lens users about such a </a:t>
            </a:r>
            <a:r>
              <a:rPr lang="en-US" dirty="0" smtClean="0"/>
              <a:t>side-effect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161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165</Words>
  <Application>Microsoft Office PowerPoint</Application>
  <PresentationFormat>Ekran Gösterisi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Canlı</vt:lpstr>
      <vt:lpstr>Pink Staining of Silicone Hydrogel Contact Lenses: First Experience</vt:lpstr>
      <vt:lpstr>Purpose</vt:lpstr>
      <vt:lpstr>Case Report</vt:lpstr>
      <vt:lpstr>Foto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Staining of Silicone Hydrogel Contact Lenses: First Experience</dc:title>
  <dc:creator>leyla asena</dc:creator>
  <cp:lastModifiedBy>leyla asena</cp:lastModifiedBy>
  <cp:revision>2</cp:revision>
  <dcterms:created xsi:type="dcterms:W3CDTF">2015-09-02T19:24:44Z</dcterms:created>
  <dcterms:modified xsi:type="dcterms:W3CDTF">2015-09-02T19:35:35Z</dcterms:modified>
</cp:coreProperties>
</file>