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Başlık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6" name="1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7" name="2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tr-TR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etin Yer Tutucusu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Başlık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Başlık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4" name="13 İçerik Yer Tutucusu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1" name="3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Başlık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25" name="24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8" name="27 İçerik Yer Tutucusu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Başlık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24" name="2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Başlık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6" name="25 Metin Yer Tutucusu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İçerik Yer Tutucusu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29" name="2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sim Yer Tutucusu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1" name="3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16 Başlık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6" name="25 Metin Yer Tutucusu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etin Yer Tutucusu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1" name="10 Veri Yer Tutucusu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D2C103-174B-4573-B03A-A3323756503E}" type="datetimeFigureOut">
              <a:rPr lang="tr-TR" smtClean="0"/>
              <a:t>10.09.2015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F4C829A-5E5B-41B7-B68C-BBC0D659BB37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9 Başlık Yer Tutucusu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assess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 of 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term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dry</a:t>
            </a:r>
            <a:r>
              <a:rPr lang="tr-TR" dirty="0"/>
              <a:t> </a:t>
            </a:r>
            <a:r>
              <a:rPr lang="tr-TR" dirty="0" err="1"/>
              <a:t>eye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of </a:t>
            </a:r>
            <a:r>
              <a:rPr lang="tr-TR" dirty="0" err="1"/>
              <a:t>contact</a:t>
            </a:r>
            <a:r>
              <a:rPr lang="tr-TR" dirty="0"/>
              <a:t> lens </a:t>
            </a:r>
            <a:r>
              <a:rPr lang="tr-TR" dirty="0" err="1"/>
              <a:t>users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611560" y="4221088"/>
            <a:ext cx="7854696" cy="1752600"/>
          </a:xfrm>
        </p:spPr>
        <p:txBody>
          <a:bodyPr/>
          <a:lstStyle/>
          <a:p>
            <a:r>
              <a:rPr lang="tr-TR" dirty="0" smtClean="0"/>
              <a:t>MERYEM YAŞAR CERİTOĞLU,M.D.</a:t>
            </a:r>
          </a:p>
          <a:p>
            <a:r>
              <a:rPr lang="tr-TR" sz="1600" dirty="0" smtClean="0"/>
              <a:t>İSTİNYE STATE HOSPİTAL,İSTANBUL,TURKEY</a:t>
            </a:r>
            <a:endParaRPr lang="tr-TR" sz="16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Method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Materials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40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working</a:t>
            </a:r>
            <a:r>
              <a:rPr lang="tr-TR" dirty="0" smtClean="0"/>
              <a:t> in </a:t>
            </a:r>
            <a:r>
              <a:rPr lang="tr-TR" dirty="0" err="1" smtClean="0"/>
              <a:t>front</a:t>
            </a:r>
            <a:r>
              <a:rPr lang="tr-TR" dirty="0" smtClean="0"/>
              <a:t> of </a:t>
            </a:r>
            <a:r>
              <a:rPr lang="tr-TR" dirty="0" err="1" smtClean="0"/>
              <a:t>computers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extended</a:t>
            </a:r>
            <a:r>
              <a:rPr lang="tr-TR" dirty="0" smtClean="0"/>
              <a:t> </a:t>
            </a:r>
            <a:r>
              <a:rPr lang="tr-TR" dirty="0" err="1" smtClean="0"/>
              <a:t>hours</a:t>
            </a:r>
            <a:r>
              <a:rPr lang="tr-TR" dirty="0" smtClean="0"/>
              <a:t> as </a:t>
            </a:r>
            <a:r>
              <a:rPr lang="tr-TR" dirty="0" err="1" smtClean="0"/>
              <a:t>part</a:t>
            </a:r>
            <a:r>
              <a:rPr lang="tr-TR" dirty="0" smtClean="0"/>
              <a:t> of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job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40 </a:t>
            </a:r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not </a:t>
            </a:r>
            <a:r>
              <a:rPr lang="tr-TR" dirty="0" err="1" smtClean="0"/>
              <a:t>working</a:t>
            </a:r>
            <a:r>
              <a:rPr lang="tr-TR" dirty="0" smtClean="0"/>
              <a:t> on </a:t>
            </a:r>
            <a:r>
              <a:rPr lang="tr-TR" dirty="0" err="1" smtClean="0"/>
              <a:t>computers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included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 smtClean="0"/>
              <a:t>.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patients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examined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mornings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evenings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.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Schirmer</a:t>
            </a:r>
            <a:r>
              <a:rPr lang="tr-TR" dirty="0" smtClean="0"/>
              <a:t> test, </a:t>
            </a:r>
            <a:r>
              <a:rPr lang="tr-TR" dirty="0" err="1" smtClean="0"/>
              <a:t>tear</a:t>
            </a:r>
            <a:r>
              <a:rPr lang="tr-TR" dirty="0" smtClean="0"/>
              <a:t> </a:t>
            </a:r>
            <a:r>
              <a:rPr lang="tr-TR" dirty="0" err="1" smtClean="0"/>
              <a:t>breakup</a:t>
            </a:r>
            <a:r>
              <a:rPr lang="tr-TR" dirty="0" smtClean="0"/>
              <a:t> time (TBUT) </a:t>
            </a:r>
            <a:r>
              <a:rPr lang="tr-TR" dirty="0" err="1" smtClean="0"/>
              <a:t>and</a:t>
            </a:r>
            <a:r>
              <a:rPr lang="tr-TR" dirty="0" smtClean="0"/>
              <a:t> OSDI </a:t>
            </a:r>
            <a:r>
              <a:rPr lang="tr-TR" dirty="0" err="1" smtClean="0"/>
              <a:t>scores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recorded</a:t>
            </a:r>
            <a:r>
              <a:rPr lang="tr-TR" dirty="0" smtClean="0"/>
              <a:t>.</a:t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Results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No </a:t>
            </a:r>
            <a:r>
              <a:rPr lang="tr-TR" dirty="0" err="1" smtClean="0"/>
              <a:t>statistically</a:t>
            </a:r>
            <a:r>
              <a:rPr lang="tr-TR" dirty="0" smtClean="0"/>
              <a:t> </a:t>
            </a:r>
            <a:r>
              <a:rPr lang="tr-TR" dirty="0" err="1" smtClean="0"/>
              <a:t>significant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detected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respect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gender</a:t>
            </a:r>
            <a:r>
              <a:rPr lang="tr-TR" dirty="0" smtClean="0"/>
              <a:t>. </a:t>
            </a:r>
            <a:endParaRPr lang="tr-TR" dirty="0" smtClean="0"/>
          </a:p>
          <a:p>
            <a:r>
              <a:rPr lang="tr-TR" dirty="0" err="1" smtClean="0"/>
              <a:t>W</a:t>
            </a:r>
            <a:r>
              <a:rPr lang="tr-TR" dirty="0" err="1" smtClean="0"/>
              <a:t>orking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 </a:t>
            </a:r>
            <a:r>
              <a:rPr lang="tr-TR" dirty="0" smtClean="0"/>
              <a:t>TBUT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Schirmer</a:t>
            </a:r>
            <a:r>
              <a:rPr lang="tr-TR" dirty="0" smtClean="0"/>
              <a:t> test </a:t>
            </a:r>
            <a:r>
              <a:rPr lang="tr-TR" dirty="0" err="1" smtClean="0"/>
              <a:t>results</a:t>
            </a:r>
            <a:r>
              <a:rPr lang="tr-TR" dirty="0" smtClean="0"/>
              <a:t> </a:t>
            </a:r>
            <a:r>
              <a:rPr lang="tr-TR" dirty="0" smtClean="0"/>
              <a:t>7.59±2.65 </a:t>
            </a:r>
            <a:r>
              <a:rPr lang="tr-TR" dirty="0" err="1" smtClean="0"/>
              <a:t>and</a:t>
            </a:r>
            <a:r>
              <a:rPr lang="tr-TR" dirty="0" smtClean="0"/>
              <a:t> 10.54±1.41 </a:t>
            </a:r>
            <a:endParaRPr lang="tr-TR" dirty="0" smtClean="0"/>
          </a:p>
          <a:p>
            <a:r>
              <a:rPr lang="tr-TR" dirty="0" err="1" smtClean="0"/>
              <a:t>C</a:t>
            </a:r>
            <a:r>
              <a:rPr lang="tr-TR" dirty="0" err="1" smtClean="0"/>
              <a:t>ontrol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 TBUT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Schirmer</a:t>
            </a:r>
            <a:r>
              <a:rPr lang="tr-TR" dirty="0" smtClean="0"/>
              <a:t> test </a:t>
            </a:r>
            <a:r>
              <a:rPr lang="tr-TR" dirty="0" err="1" smtClean="0"/>
              <a:t>results</a:t>
            </a:r>
            <a:r>
              <a:rPr lang="tr-TR" dirty="0" smtClean="0"/>
              <a:t> 10.78±2.96 </a:t>
            </a:r>
            <a:r>
              <a:rPr lang="tr-TR" dirty="0" err="1" smtClean="0"/>
              <a:t>and</a:t>
            </a:r>
            <a:r>
              <a:rPr lang="tr-TR" dirty="0" smtClean="0"/>
              <a:t> 13.26±2.87. </a:t>
            </a:r>
            <a:endParaRPr lang="tr-TR" dirty="0" smtClean="0"/>
          </a:p>
          <a:p>
            <a:r>
              <a:rPr lang="tr-TR" dirty="0" smtClean="0"/>
              <a:t>OSDI </a:t>
            </a:r>
            <a:r>
              <a:rPr lang="tr-TR" dirty="0" err="1" smtClean="0"/>
              <a:t>scores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43.84±20.76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18.58±10.52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detecting</a:t>
            </a:r>
            <a:r>
              <a:rPr lang="tr-TR" dirty="0" smtClean="0"/>
              <a:t> a </a:t>
            </a:r>
            <a:r>
              <a:rPr lang="tr-TR" dirty="0" err="1" smtClean="0"/>
              <a:t>statistically</a:t>
            </a:r>
            <a:r>
              <a:rPr lang="tr-TR" dirty="0" smtClean="0"/>
              <a:t> </a:t>
            </a:r>
            <a:r>
              <a:rPr lang="tr-TR" dirty="0" err="1" smtClean="0"/>
              <a:t>significant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respect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TBUT </a:t>
            </a:r>
            <a:r>
              <a:rPr lang="tr-TR" dirty="0" err="1" smtClean="0"/>
              <a:t>and</a:t>
            </a:r>
            <a:r>
              <a:rPr lang="tr-TR" dirty="0" smtClean="0"/>
              <a:t> OSDI </a:t>
            </a:r>
            <a:r>
              <a:rPr lang="tr-TR" dirty="0" err="1" smtClean="0"/>
              <a:t>scores</a:t>
            </a:r>
            <a:r>
              <a:rPr lang="tr-TR" dirty="0" smtClean="0"/>
              <a:t> (p&lt;0.05), no </a:t>
            </a:r>
            <a:r>
              <a:rPr lang="tr-TR" dirty="0" err="1" smtClean="0"/>
              <a:t>significant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detected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respect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Schirmer</a:t>
            </a:r>
            <a:r>
              <a:rPr lang="tr-TR" dirty="0" smtClean="0"/>
              <a:t> test (p&gt;0.05). A </a:t>
            </a:r>
            <a:r>
              <a:rPr lang="tr-TR" dirty="0" err="1" smtClean="0"/>
              <a:t>significant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(p&lt;0.05)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detected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morning</a:t>
            </a:r>
            <a:r>
              <a:rPr lang="tr-TR" dirty="0" smtClean="0"/>
              <a:t> TBUT </a:t>
            </a:r>
            <a:r>
              <a:rPr lang="tr-TR" dirty="0" err="1" smtClean="0"/>
              <a:t>scores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-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evening</a:t>
            </a:r>
            <a:r>
              <a:rPr lang="tr-TR" dirty="0" smtClean="0"/>
              <a:t> TBUT </a:t>
            </a:r>
            <a:r>
              <a:rPr lang="tr-TR" dirty="0" err="1" smtClean="0"/>
              <a:t>scores</a:t>
            </a:r>
            <a:r>
              <a:rPr lang="tr-TR" dirty="0" smtClean="0"/>
              <a:t> (3.96±2.78)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.</a:t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Conclusion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term</a:t>
            </a:r>
            <a:r>
              <a:rPr lang="tr-TR" dirty="0" smtClean="0"/>
              <a:t>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usage</a:t>
            </a:r>
            <a:r>
              <a:rPr lang="tr-TR" dirty="0" smtClean="0"/>
              <a:t> </a:t>
            </a:r>
            <a:r>
              <a:rPr lang="tr-TR" dirty="0" err="1" smtClean="0"/>
              <a:t>leads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increased</a:t>
            </a:r>
            <a:r>
              <a:rPr lang="tr-TR" dirty="0" smtClean="0"/>
              <a:t> </a:t>
            </a:r>
            <a:r>
              <a:rPr lang="tr-TR" dirty="0" err="1" smtClean="0"/>
              <a:t>dry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 </a:t>
            </a:r>
            <a:r>
              <a:rPr lang="tr-TR" dirty="0" err="1" smtClean="0"/>
              <a:t>symptoms</a:t>
            </a:r>
            <a:r>
              <a:rPr lang="tr-TR" dirty="0" smtClean="0"/>
              <a:t> in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users</a:t>
            </a:r>
            <a:r>
              <a:rPr lang="tr-TR" dirty="0" smtClean="0"/>
              <a:t>. </a:t>
            </a:r>
            <a:r>
              <a:rPr lang="tr-TR" dirty="0" err="1" smtClean="0"/>
              <a:t>Contact</a:t>
            </a:r>
            <a:r>
              <a:rPr lang="tr-TR" dirty="0" smtClean="0"/>
              <a:t> lens </a:t>
            </a:r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tend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computers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extended</a:t>
            </a:r>
            <a:r>
              <a:rPr lang="tr-TR" dirty="0" smtClean="0"/>
              <a:t> </a:t>
            </a:r>
            <a:r>
              <a:rPr lang="tr-TR" dirty="0" err="1" smtClean="0"/>
              <a:t>periods</a:t>
            </a:r>
            <a:r>
              <a:rPr lang="tr-TR" dirty="0" smtClean="0"/>
              <a:t> of time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informed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symptoms</a:t>
            </a:r>
            <a:r>
              <a:rPr lang="tr-TR" dirty="0" smtClean="0"/>
              <a:t> of </a:t>
            </a:r>
            <a:r>
              <a:rPr lang="tr-TR" dirty="0" err="1" smtClean="0"/>
              <a:t>dry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, </a:t>
            </a:r>
            <a:r>
              <a:rPr lang="tr-TR" dirty="0" err="1" smtClean="0"/>
              <a:t>treated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followed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needed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800" dirty="0" smtClean="0"/>
              <a:t>THANK YOU!</a:t>
            </a:r>
            <a:endParaRPr lang="tr-T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zinti">
  <a:themeElements>
    <a:clrScheme name="Gezinti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ezinti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ezinti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</TotalTime>
  <Words>256</Words>
  <Application>Microsoft Office PowerPoint</Application>
  <PresentationFormat>Ekran Gösterisi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Gezinti</vt:lpstr>
      <vt:lpstr>To assess the effects of long term computer usage on the dry eye parameters of contact lens users</vt:lpstr>
      <vt:lpstr>Method and Materials</vt:lpstr>
      <vt:lpstr>Results</vt:lpstr>
      <vt:lpstr>Conclusion</vt:lpstr>
      <vt:lpstr>Slayt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assess the effects of long term computer usage on the dry eye parameters of contact lens users</dc:title>
  <dc:creator>MERYEMYC</dc:creator>
  <cp:lastModifiedBy>MERYEMYC</cp:lastModifiedBy>
  <cp:revision>9</cp:revision>
  <dcterms:created xsi:type="dcterms:W3CDTF">2015-09-10T08:13:11Z</dcterms:created>
  <dcterms:modified xsi:type="dcterms:W3CDTF">2015-09-10T08:23:49Z</dcterms:modified>
</cp:coreProperties>
</file>