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9" r:id="rId4"/>
    <p:sldId id="263" r:id="rId5"/>
    <p:sldId id="265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3" autoAdjust="0"/>
    <p:restoredTop sz="94660"/>
  </p:normalViewPr>
  <p:slideViewPr>
    <p:cSldViewPr>
      <p:cViewPr>
        <p:scale>
          <a:sx n="80" d="100"/>
          <a:sy n="80" d="100"/>
        </p:scale>
        <p:origin x="-89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E9B7A6-15DB-4AEE-87C3-4CF19CB3772C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E2B201-36C0-44D7-A607-469C41F7959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Non-invasive assessment of corneal and conjunctival deterioration in soft contact lens users using anterior segment optical coherence tomography</a:t>
            </a:r>
            <a:r>
              <a:rPr lang="tr-T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7584" y="3284984"/>
            <a:ext cx="7488832" cy="1752600"/>
          </a:xfrm>
        </p:spPr>
        <p:txBody>
          <a:bodyPr>
            <a:normAutofit/>
          </a:bodyPr>
          <a:lstStyle/>
          <a:p>
            <a:pPr algn="ctr"/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Ismail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Ersan, Sedat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Arikan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Selcuk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Kara, Baran Gencer, Asiye Koklu, Hasan Ali Tufan</a:t>
            </a:r>
            <a:b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Canakkale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Onsekiz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Mart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Faculty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Medicine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Ophthalmology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Canakkale</a:t>
            </a:r>
            <a:r>
              <a:rPr lang="tr-T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tr-T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Turkey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corneal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bulbar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conjunctival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thicknesses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lens (SCL)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wearers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coherence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tomography</a:t>
            </a:r>
            <a:r>
              <a:rPr lang="tr-T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(AS-OCT).</a:t>
            </a:r>
            <a:endParaRPr lang="en-US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with dryness symptoms, tear breakup times shorter than 5 seconds,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Schirmer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test results shorter than 10mm/5 min, positive corneal fluorescein staining, and chronic eye drop use were excluded.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Epithelial and overall thicknesses of the cornea and conjunctiva were measured using a Cirrus HD-OCT 4000 (Carl Zeiss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Meditec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Dublin, CA, USA)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r>
              <a:rPr lang="tr-TR" b="1" dirty="0" smtClean="0"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 contact lens group included 30 subjects with a mean spherical equivalent refraction of -2.69±1.19 diopters; the spectacles group included 30 subjects with a mean spherical equivalent refraction of -2.70±1.63 diopters; the emmetropia group included 30 subjects with a mean spherical equivalent refraction of 0.00±0.31 diopters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Corneal thickness measurements are shown in Table 1. 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Conjunctival thickness measurements are shown in Table 2.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75" descr="C:\Users\İS-ERSAN\Desktop\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3284984"/>
            <a:ext cx="4038600" cy="208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7" descr="C:\Users\İS-ERSAN\Desktop\Figure 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80920" cy="28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6" descr="C:\Users\İS-ERSAN\Desktop\2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84538"/>
            <a:ext cx="40386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 is important in terms of showing that epithelial thinning in SCL wearers is only associated with the contact lens usage, not with refractive error.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our knowledge, this is the first OCT study evaluating conjunctival epithelial thickness in contact lens wearers. 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believe</a:t>
            </a:r>
            <a:r>
              <a:rPr lang="tr-T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 t</a:t>
            </a:r>
            <a:r>
              <a:rPr lang="en-US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hinning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conjunctival epithelium in contact lens wearers may be due to mechanically induced impairment of the epithelial metabolism caused by the release of inflammatory mediators as a result of constant subclinical irritation by the lens. 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our knowledge, the responses of the cornea and conjunctiva to contact lens wear have not been evaluated in a single study. According to our results, contact lens wear caused thinning of the corneal and conjunctival epithelium, and bulbar conjunctiva. 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studies using AS-OCT on larger patient cohorts wearing different contact lens materials and designs for myopia and </a:t>
            </a:r>
            <a:r>
              <a:rPr lang="en-US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hypermetropia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required to detect ocular involvement in contact lens wearers. </a:t>
            </a:r>
            <a:endParaRPr lang="tr-TR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368</Words>
  <Application>Microsoft Office PowerPoint</Application>
  <PresentationFormat>Ekran Gösterisi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Non-invasive assessment of corneal and conjunctival deterioration in soft contact lens users using anterior segment optical coherence tomography   </vt:lpstr>
      <vt:lpstr> PURPOSE: To evaluate the corneal and bulbar conjunctival thicknesses of soft contact lens (SCL) wearers using anterior segment optical coherence tomography (AS-OCT).</vt:lpstr>
      <vt:lpstr>RESULTS</vt:lpstr>
      <vt:lpstr>PowerPoint Sunusu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Non-invasive assessment of corneal and conjunctival deterioration in soft contact lens users using anterior segment optical coherence tomography</dc:title>
  <dc:creator>İS-ERSAN</dc:creator>
  <cp:lastModifiedBy>İS-ERSAN</cp:lastModifiedBy>
  <cp:revision>10</cp:revision>
  <dcterms:created xsi:type="dcterms:W3CDTF">2015-09-10T18:03:21Z</dcterms:created>
  <dcterms:modified xsi:type="dcterms:W3CDTF">2015-09-10T20:00:39Z</dcterms:modified>
</cp:coreProperties>
</file>