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e-P60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 </a:t>
            </a:r>
            <a:r>
              <a:rPr lang="fr-FR" sz="1800" b="1" dirty="0" smtClean="0"/>
              <a:t>CONTACT LENS FITTING IN ADVANCED PELLUCID MARGINAL DEGENERATION (STEEP K &gt; 60 D</a:t>
            </a:r>
            <a:r>
              <a:rPr lang="fr-FR" sz="1800" b="1" dirty="0" smtClean="0"/>
              <a:t>)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ASHAR J.*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Mumbai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Eye</a:t>
            </a:r>
            <a:r>
              <a:rPr lang="fr-FR" sz="1600" i="1" dirty="0" smtClean="0"/>
              <a:t> Care, </a:t>
            </a:r>
            <a:r>
              <a:rPr lang="fr-FR" sz="1600" i="1" dirty="0" err="1" smtClean="0"/>
              <a:t>Cornea</a:t>
            </a:r>
            <a:r>
              <a:rPr lang="fr-FR" sz="1600" i="1" dirty="0" smtClean="0"/>
              <a:t> and LASIK Centre, </a:t>
            </a:r>
            <a:r>
              <a:rPr lang="fr-FR" sz="1600" i="1" dirty="0" err="1" smtClean="0"/>
              <a:t>Mumbai</a:t>
            </a:r>
            <a:r>
              <a:rPr lang="fr-FR" sz="1600" i="1" dirty="0" smtClean="0"/>
              <a:t>, </a:t>
            </a:r>
            <a:r>
              <a:rPr lang="fr-FR" sz="1600" i="1" dirty="0" smtClean="0"/>
              <a:t>INDIA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b="1" dirty="0" err="1" smtClean="0"/>
              <a:t>Purpose</a:t>
            </a:r>
            <a:r>
              <a:rPr lang="fr-FR" sz="1400" b="1" dirty="0" smtClean="0"/>
              <a:t>:</a:t>
            </a:r>
            <a:r>
              <a:rPr lang="fr-FR" sz="1400" dirty="0" smtClean="0"/>
              <a:t>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&amp; compare </a:t>
            </a:r>
            <a:r>
              <a:rPr lang="fr-FR" sz="1400" dirty="0" err="1" smtClean="0"/>
              <a:t>various</a:t>
            </a:r>
            <a:r>
              <a:rPr lang="fr-FR" sz="1400" dirty="0" smtClean="0"/>
              <a:t> contact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in cases of </a:t>
            </a:r>
            <a:r>
              <a:rPr lang="fr-FR" sz="1400" dirty="0" err="1" smtClean="0"/>
              <a:t>advanced</a:t>
            </a:r>
            <a:r>
              <a:rPr lang="fr-FR" sz="1400" dirty="0" smtClean="0"/>
              <a:t> </a:t>
            </a:r>
            <a:r>
              <a:rPr lang="fr-FR" sz="1400" dirty="0" smtClean="0"/>
              <a:t>PMD.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Method</a:t>
            </a:r>
            <a:r>
              <a:rPr lang="fr-FR" sz="1400" dirty="0" smtClean="0"/>
              <a:t>: 6 </a:t>
            </a:r>
            <a:r>
              <a:rPr lang="fr-FR" sz="1400" dirty="0" err="1" smtClean="0"/>
              <a:t>eyes</a:t>
            </a:r>
            <a:r>
              <a:rPr lang="fr-FR" sz="1400" dirty="0" smtClean="0"/>
              <a:t> of 5 cases of </a:t>
            </a:r>
            <a:r>
              <a:rPr lang="fr-FR" sz="1400" dirty="0" err="1" smtClean="0"/>
              <a:t>advanced</a:t>
            </a:r>
            <a:r>
              <a:rPr lang="fr-FR" sz="1400" dirty="0" smtClean="0"/>
              <a:t> PMD </a:t>
            </a:r>
            <a:r>
              <a:rPr lang="fr-FR" sz="1400" dirty="0" err="1" smtClean="0"/>
              <a:t>with</a:t>
            </a:r>
            <a:r>
              <a:rPr lang="fr-FR" sz="1400" dirty="0" smtClean="0"/>
              <a:t> vision </a:t>
            </a:r>
            <a:r>
              <a:rPr lang="fr-FR" sz="1400" dirty="0" err="1" smtClean="0"/>
              <a:t>less</a:t>
            </a:r>
            <a:r>
              <a:rPr lang="fr-FR" sz="1400" dirty="0" smtClean="0"/>
              <a:t> </a:t>
            </a:r>
            <a:r>
              <a:rPr lang="fr-FR" sz="1400" dirty="0" err="1" smtClean="0"/>
              <a:t>than</a:t>
            </a:r>
            <a:r>
              <a:rPr lang="fr-FR" sz="1400" dirty="0" smtClean="0"/>
              <a:t> 6/60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fitted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RGP, Rose K PG/ IC </a:t>
            </a:r>
            <a:r>
              <a:rPr lang="fr-FR" sz="1400" dirty="0" err="1" smtClean="0"/>
              <a:t>lens</a:t>
            </a:r>
            <a:r>
              <a:rPr lang="fr-FR" sz="1400" dirty="0" smtClean="0"/>
              <a:t>, Rose K </a:t>
            </a:r>
            <a:r>
              <a:rPr lang="fr-FR" sz="1400" dirty="0" err="1" smtClean="0"/>
              <a:t>miniscleral</a:t>
            </a:r>
            <a:r>
              <a:rPr lang="fr-FR" sz="1400" dirty="0" smtClean="0"/>
              <a:t>, </a:t>
            </a: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and Europa </a:t>
            </a:r>
            <a:r>
              <a:rPr lang="fr-FR" sz="1400" dirty="0" err="1" smtClean="0"/>
              <a:t>Scleral</a:t>
            </a:r>
            <a:r>
              <a:rPr lang="fr-FR" sz="1400" dirty="0" smtClean="0"/>
              <a:t> 16mm. Patients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evaluated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ease</a:t>
            </a:r>
            <a:r>
              <a:rPr lang="fr-FR" sz="1400" dirty="0" smtClean="0"/>
              <a:t> of fit,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trials, patient </a:t>
            </a:r>
            <a:r>
              <a:rPr lang="fr-FR" sz="1400" dirty="0" err="1" smtClean="0"/>
              <a:t>comfort</a:t>
            </a:r>
            <a:r>
              <a:rPr lang="fr-FR" sz="1400" dirty="0" smtClean="0"/>
              <a:t>, final </a:t>
            </a:r>
            <a:r>
              <a:rPr lang="fr-FR" sz="1400" dirty="0" err="1" smtClean="0"/>
              <a:t>lens</a:t>
            </a:r>
            <a:r>
              <a:rPr lang="fr-FR" sz="1400" dirty="0" smtClean="0"/>
              <a:t> </a:t>
            </a:r>
            <a:r>
              <a:rPr lang="fr-FR" sz="1400" dirty="0" err="1" smtClean="0"/>
              <a:t>fitting</a:t>
            </a:r>
            <a:r>
              <a:rPr lang="fr-FR" sz="1400" dirty="0" smtClean="0"/>
              <a:t> and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</a:t>
            </a:r>
            <a:r>
              <a:rPr lang="fr-FR" sz="1400" dirty="0" err="1" smtClean="0"/>
              <a:t>outcome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Result</a:t>
            </a:r>
            <a:r>
              <a:rPr lang="fr-FR" sz="1400" b="1" dirty="0" smtClean="0"/>
              <a:t>:</a:t>
            </a:r>
            <a:r>
              <a:rPr lang="fr-FR" sz="1400" dirty="0" smtClean="0"/>
              <a:t> RGP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did</a:t>
            </a:r>
            <a:r>
              <a:rPr lang="fr-FR" sz="1400" dirty="0" smtClean="0"/>
              <a:t> not fit </a:t>
            </a:r>
            <a:r>
              <a:rPr lang="fr-FR" sz="1400" dirty="0" err="1" smtClean="0"/>
              <a:t>well</a:t>
            </a:r>
            <a:r>
              <a:rPr lang="fr-FR" sz="1400" dirty="0" smtClean="0"/>
              <a:t> for </a:t>
            </a:r>
            <a:r>
              <a:rPr lang="fr-FR" sz="1400" dirty="0" err="1" smtClean="0"/>
              <a:t>these</a:t>
            </a:r>
            <a:r>
              <a:rPr lang="fr-FR" sz="1400" dirty="0" smtClean="0"/>
              <a:t> cases. Patient </a:t>
            </a:r>
            <a:r>
              <a:rPr lang="fr-FR" sz="1400" dirty="0" err="1" smtClean="0"/>
              <a:t>comfort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maximum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. RGP, </a:t>
            </a:r>
            <a:r>
              <a:rPr lang="fr-FR" sz="1400" dirty="0" err="1" smtClean="0"/>
              <a:t>scleral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and Rose K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many</a:t>
            </a:r>
            <a:r>
              <a:rPr lang="fr-FR" sz="1400" dirty="0" smtClean="0"/>
              <a:t> </a:t>
            </a:r>
            <a:r>
              <a:rPr lang="fr-FR" sz="1400" dirty="0" err="1" smtClean="0"/>
              <a:t>trails</a:t>
            </a:r>
            <a:r>
              <a:rPr lang="fr-FR" sz="1400" dirty="0" smtClean="0"/>
              <a:t> to </a:t>
            </a:r>
            <a:r>
              <a:rPr lang="fr-FR" sz="1400" dirty="0" err="1" smtClean="0"/>
              <a:t>achieve</a:t>
            </a:r>
            <a:r>
              <a:rPr lang="fr-FR" sz="1400" dirty="0" smtClean="0"/>
              <a:t> final fit and </a:t>
            </a:r>
            <a:r>
              <a:rPr lang="fr-FR" sz="1400" dirty="0" err="1" smtClean="0"/>
              <a:t>required</a:t>
            </a:r>
            <a:r>
              <a:rPr lang="fr-FR" sz="1400" dirty="0" smtClean="0"/>
              <a:t> a lot of </a:t>
            </a:r>
            <a:r>
              <a:rPr lang="fr-FR" sz="1400" dirty="0" err="1" smtClean="0"/>
              <a:t>edge</a:t>
            </a:r>
            <a:r>
              <a:rPr lang="fr-FR" sz="1400" dirty="0" smtClean="0"/>
              <a:t> modification in design. </a:t>
            </a: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provided</a:t>
            </a:r>
            <a:r>
              <a:rPr lang="fr-FR" sz="1400" dirty="0" smtClean="0"/>
              <a:t> best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</a:t>
            </a:r>
            <a:r>
              <a:rPr lang="fr-FR" sz="1400" dirty="0" err="1" smtClean="0"/>
              <a:t>results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smtClean="0"/>
              <a:t>Conclusion</a:t>
            </a:r>
            <a:r>
              <a:rPr lang="fr-FR" sz="1400" dirty="0" smtClean="0"/>
              <a:t>: </a:t>
            </a: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provide</a:t>
            </a:r>
            <a:r>
              <a:rPr lang="fr-FR" sz="1400" dirty="0" smtClean="0"/>
              <a:t> good fit </a:t>
            </a:r>
            <a:r>
              <a:rPr lang="fr-FR" sz="1400" dirty="0" err="1" smtClean="0"/>
              <a:t>compared</a:t>
            </a:r>
            <a:r>
              <a:rPr lang="fr-FR" sz="1400" dirty="0" smtClean="0"/>
              <a:t> to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in cases of </a:t>
            </a:r>
            <a:r>
              <a:rPr lang="fr-FR" sz="1400" dirty="0" err="1" smtClean="0"/>
              <a:t>advanced</a:t>
            </a:r>
            <a:r>
              <a:rPr lang="fr-FR" sz="1400" dirty="0" smtClean="0"/>
              <a:t> </a:t>
            </a:r>
            <a:r>
              <a:rPr lang="fr-FR" sz="1400" dirty="0" err="1" smtClean="0"/>
              <a:t>PMCDly</a:t>
            </a:r>
            <a:r>
              <a:rPr lang="fr-FR" sz="1400" dirty="0" smtClean="0"/>
              <a:t> </a:t>
            </a:r>
            <a:r>
              <a:rPr lang="fr-FR" sz="1400" dirty="0" err="1" smtClean="0"/>
              <a:t>demonstrated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further</a:t>
            </a:r>
            <a:r>
              <a:rPr lang="fr-FR" sz="1400" dirty="0" smtClean="0"/>
              <a:t> </a:t>
            </a:r>
            <a:r>
              <a:rPr lang="fr-FR" sz="1400" dirty="0" err="1" smtClean="0"/>
              <a:t>studies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benefit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AS-OCT for </a:t>
            </a:r>
            <a:r>
              <a:rPr lang="fr-FR" sz="1400" dirty="0" err="1" smtClean="0"/>
              <a:t>evaluating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efficacy</a:t>
            </a:r>
            <a:r>
              <a:rPr lang="fr-FR" sz="1400" dirty="0" smtClean="0"/>
              <a:t> of </a:t>
            </a:r>
            <a:r>
              <a:rPr lang="fr-FR" sz="1400" dirty="0" err="1" smtClean="0"/>
              <a:t>anti-TNF-</a:t>
            </a:r>
            <a:r>
              <a:rPr lang="fr-FR" sz="1400" dirty="0" smtClean="0"/>
              <a:t> </a:t>
            </a:r>
            <a:r>
              <a:rPr lang="fr-FR" sz="1400" dirty="0" err="1" smtClean="0"/>
              <a:t>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.</a:t>
            </a:r>
            <a:endParaRPr lang="en-GB" sz="1400" b="1" dirty="0" smtClean="0"/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228</Words>
  <Application>Microsoft Macintosh PowerPoint</Application>
  <PresentationFormat>Présentation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e-P60 - CONTACT LENS FITTING IN ADVANCED PELLUCID MARGINAL DEGENERATION (STEEP K &gt; 60 D)   ASHAR J.* Mumbai Eye Care, Cornea and LASIK Centre, Mumbai, INDIA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12</cp:revision>
  <dcterms:created xsi:type="dcterms:W3CDTF">2015-10-01T09:49:46Z</dcterms:created>
  <dcterms:modified xsi:type="dcterms:W3CDTF">2015-10-01T10:14:49Z</dcterms:modified>
</cp:coreProperties>
</file>