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Preoperative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Sayfa1!$A$2:$A$5</c:f>
              <c:strCache>
                <c:ptCount val="3"/>
                <c:pt idx="0">
                  <c:v>The mean anesthetized Schirmer test</c:v>
                </c:pt>
                <c:pt idx="1">
                  <c:v>The mean tear film break up time</c:v>
                </c:pt>
                <c:pt idx="2">
                  <c:v>The mean upper eyelid meibomian gland area loss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18.760000000000002</c:v>
                </c:pt>
                <c:pt idx="1">
                  <c:v>5.57</c:v>
                </c:pt>
                <c:pt idx="2">
                  <c:v>33.75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At first month after surgery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Sayfa1!$A$2:$A$5</c:f>
              <c:strCache>
                <c:ptCount val="3"/>
                <c:pt idx="0">
                  <c:v>The mean anesthetized Schirmer test</c:v>
                </c:pt>
                <c:pt idx="1">
                  <c:v>The mean tear film break up time</c:v>
                </c:pt>
                <c:pt idx="2">
                  <c:v>The mean upper eyelid meibomian gland area loss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15.9</c:v>
                </c:pt>
                <c:pt idx="1">
                  <c:v>7.05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035312"/>
        <c:axId val="203036096"/>
        <c:axId val="0"/>
      </c:bar3DChart>
      <c:catAx>
        <c:axId val="20303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3036096"/>
        <c:crosses val="autoZero"/>
        <c:auto val="1"/>
        <c:lblAlgn val="ctr"/>
        <c:lblOffset val="100"/>
        <c:noMultiLvlLbl val="0"/>
      </c:catAx>
      <c:valAx>
        <c:axId val="203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303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DRY EYE PARAMETERS AND MEIBOMIAN GLAND ANATOMY IN PATIENTS AFTER LEVATOR RESECTION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Rüveyde</a:t>
            </a:r>
            <a:r>
              <a:rPr lang="tr-TR" dirty="0" smtClean="0"/>
              <a:t> </a:t>
            </a:r>
            <a:r>
              <a:rPr lang="tr-TR" dirty="0" err="1" smtClean="0"/>
              <a:t>Bolaç</a:t>
            </a:r>
            <a:r>
              <a:rPr lang="tr-TR" dirty="0" smtClean="0"/>
              <a:t> </a:t>
            </a:r>
            <a:r>
              <a:rPr lang="tr-TR" dirty="0" err="1" smtClean="0"/>
              <a:t>Unculu</a:t>
            </a:r>
            <a:r>
              <a:rPr lang="tr-TR" dirty="0" smtClean="0"/>
              <a:t>, Hatice Elvin Yıldız, Didem Serin, Ece Turan Vural, İbrahim Bülent </a:t>
            </a:r>
            <a:r>
              <a:rPr lang="tr-TR" dirty="0" err="1" smtClean="0"/>
              <a:t>Buttanrı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38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519707"/>
            <a:ext cx="8915400" cy="4391515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surgical</a:t>
            </a:r>
            <a:r>
              <a:rPr lang="tr-TR" dirty="0" smtClean="0"/>
              <a:t> </a:t>
            </a:r>
            <a:r>
              <a:rPr lang="tr-TR" dirty="0" err="1" smtClean="0"/>
              <a:t>treatment</a:t>
            </a:r>
            <a:r>
              <a:rPr lang="tr-TR" dirty="0" smtClean="0"/>
              <a:t> of </a:t>
            </a:r>
            <a:r>
              <a:rPr lang="tr-TR" dirty="0" err="1" smtClean="0"/>
              <a:t>ptozis</a:t>
            </a:r>
            <a:r>
              <a:rPr lang="tr-TR" dirty="0" smtClean="0"/>
              <a:t> </a:t>
            </a:r>
            <a:r>
              <a:rPr lang="tr-TR" dirty="0" err="1" smtClean="0"/>
              <a:t>depends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 </a:t>
            </a:r>
            <a:r>
              <a:rPr lang="tr-TR" dirty="0" err="1" smtClean="0"/>
              <a:t>levator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of </a:t>
            </a:r>
            <a:r>
              <a:rPr lang="tr-TR" dirty="0" err="1" smtClean="0"/>
              <a:t>ptozis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Levator</a:t>
            </a:r>
            <a:r>
              <a:rPr lang="tr-TR" dirty="0" smtClean="0"/>
              <a:t> </a:t>
            </a:r>
            <a:r>
              <a:rPr lang="tr-TR" dirty="0" err="1" smtClean="0"/>
              <a:t>resection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performed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treatment</a:t>
            </a:r>
            <a:r>
              <a:rPr lang="tr-TR" dirty="0" smtClean="0"/>
              <a:t> of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moderate</a:t>
            </a:r>
            <a:r>
              <a:rPr lang="tr-TR" dirty="0" smtClean="0"/>
              <a:t> </a:t>
            </a:r>
            <a:r>
              <a:rPr lang="tr-TR" dirty="0" err="1" smtClean="0"/>
              <a:t>ptozis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Meibography</a:t>
            </a:r>
            <a:r>
              <a:rPr lang="tr-TR" dirty="0" smtClean="0"/>
              <a:t> is an </a:t>
            </a:r>
            <a:r>
              <a:rPr lang="tr-TR" dirty="0" err="1" smtClean="0"/>
              <a:t>imaging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/>
              <a:t> </a:t>
            </a:r>
            <a:r>
              <a:rPr lang="tr-TR" dirty="0" err="1" smtClean="0"/>
              <a:t>exclusively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purpose</a:t>
            </a:r>
            <a:r>
              <a:rPr lang="tr-TR" dirty="0" smtClean="0"/>
              <a:t> of </a:t>
            </a:r>
            <a:r>
              <a:rPr lang="tr-TR" dirty="0" err="1" smtClean="0"/>
              <a:t>observing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morphology</a:t>
            </a:r>
            <a:r>
              <a:rPr lang="tr-TR" dirty="0" smtClean="0"/>
              <a:t> of </a:t>
            </a:r>
            <a:r>
              <a:rPr lang="tr-TR" dirty="0" err="1" smtClean="0"/>
              <a:t>meibomian</a:t>
            </a:r>
            <a:r>
              <a:rPr lang="tr-TR" dirty="0" smtClean="0"/>
              <a:t> </a:t>
            </a:r>
            <a:r>
              <a:rPr lang="tr-TR" dirty="0" err="1" smtClean="0"/>
              <a:t>glands</a:t>
            </a:r>
            <a:r>
              <a:rPr lang="tr-TR" dirty="0" smtClean="0"/>
              <a:t> in </a:t>
            </a:r>
            <a:r>
              <a:rPr lang="tr-TR" dirty="0" err="1" smtClean="0"/>
              <a:t>vivo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;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aimed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evaluate</a:t>
            </a:r>
            <a:r>
              <a:rPr lang="tr-TR" dirty="0" smtClean="0"/>
              <a:t> </a:t>
            </a:r>
            <a:r>
              <a:rPr lang="tr-TR" dirty="0" err="1" smtClean="0"/>
              <a:t>dry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meibomian</a:t>
            </a:r>
            <a:r>
              <a:rPr lang="tr-TR" dirty="0" smtClean="0"/>
              <a:t> </a:t>
            </a:r>
            <a:r>
              <a:rPr lang="tr-TR" dirty="0" err="1" smtClean="0"/>
              <a:t>gland</a:t>
            </a:r>
            <a:r>
              <a:rPr lang="tr-TR" dirty="0" smtClean="0"/>
              <a:t> </a:t>
            </a:r>
            <a:r>
              <a:rPr lang="tr-TR" dirty="0" err="1" smtClean="0"/>
              <a:t>anatomy</a:t>
            </a:r>
            <a:r>
              <a:rPr lang="tr-TR" dirty="0" smtClean="0"/>
              <a:t> in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underwent</a:t>
            </a:r>
            <a:r>
              <a:rPr lang="tr-TR" dirty="0" smtClean="0"/>
              <a:t> </a:t>
            </a:r>
            <a:r>
              <a:rPr lang="tr-TR" dirty="0" err="1" smtClean="0"/>
              <a:t>levator</a:t>
            </a:r>
            <a:r>
              <a:rPr lang="tr-TR" dirty="0" smtClean="0"/>
              <a:t> </a:t>
            </a:r>
            <a:r>
              <a:rPr lang="tr-TR" dirty="0" err="1" smtClean="0"/>
              <a:t>resection</a:t>
            </a:r>
            <a:r>
              <a:rPr lang="tr-TR" dirty="0"/>
              <a:t> </a:t>
            </a:r>
            <a:r>
              <a:rPr lang="tr-TR" dirty="0" err="1" smtClean="0"/>
              <a:t>secondary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pitozis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3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265"/>
          </a:xfrm>
        </p:spPr>
        <p:txBody>
          <a:bodyPr/>
          <a:lstStyle/>
          <a:p>
            <a:r>
              <a:rPr lang="tr-TR" dirty="0" smtClean="0"/>
              <a:t>MATERIAL AND 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803042"/>
            <a:ext cx="8915400" cy="4108180"/>
          </a:xfrm>
        </p:spPr>
        <p:txBody>
          <a:bodyPr/>
          <a:lstStyle/>
          <a:p>
            <a:r>
              <a:rPr lang="tr-TR" dirty="0" err="1" smtClean="0"/>
              <a:t>Twenty</a:t>
            </a:r>
            <a:r>
              <a:rPr lang="tr-TR" dirty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eyes</a:t>
            </a:r>
            <a:r>
              <a:rPr lang="tr-TR" dirty="0" smtClean="0"/>
              <a:t> of 11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included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routine</a:t>
            </a:r>
            <a:r>
              <a:rPr lang="tr-TR" dirty="0" smtClean="0"/>
              <a:t> </a:t>
            </a:r>
            <a:r>
              <a:rPr lang="tr-TR" dirty="0" err="1" smtClean="0"/>
              <a:t>ophthalmic</a:t>
            </a:r>
            <a:r>
              <a:rPr lang="tr-TR" dirty="0" smtClean="0"/>
              <a:t> </a:t>
            </a:r>
            <a:r>
              <a:rPr lang="tr-TR" dirty="0" err="1" smtClean="0"/>
              <a:t>examination</a:t>
            </a:r>
            <a:r>
              <a:rPr lang="tr-TR" dirty="0" smtClean="0"/>
              <a:t>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- </a:t>
            </a:r>
            <a:r>
              <a:rPr lang="tr-TR" dirty="0" err="1" smtClean="0"/>
              <a:t>anesthetized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- </a:t>
            </a:r>
            <a:r>
              <a:rPr lang="tr-TR" dirty="0" err="1" smtClean="0"/>
              <a:t>tear</a:t>
            </a:r>
            <a:r>
              <a:rPr lang="tr-TR" dirty="0" smtClean="0"/>
              <a:t> film-break-</a:t>
            </a:r>
            <a:r>
              <a:rPr lang="tr-TR" dirty="0" err="1" smtClean="0"/>
              <a:t>up</a:t>
            </a:r>
            <a:r>
              <a:rPr lang="tr-TR" dirty="0" smtClean="0"/>
              <a:t> time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-</a:t>
            </a:r>
            <a:r>
              <a:rPr lang="tr-TR" dirty="0" err="1"/>
              <a:t>m</a:t>
            </a:r>
            <a:r>
              <a:rPr lang="tr-TR" dirty="0" err="1" smtClean="0"/>
              <a:t>eibography</a:t>
            </a:r>
            <a:r>
              <a:rPr lang="tr-TR" dirty="0" smtClean="0"/>
              <a:t> (CSO </a:t>
            </a:r>
            <a:r>
              <a:rPr lang="tr-TR" dirty="0" err="1" smtClean="0"/>
              <a:t>Sirius</a:t>
            </a:r>
            <a:r>
              <a:rPr lang="tr-TR" dirty="0" smtClean="0"/>
              <a:t>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Topography</a:t>
            </a:r>
            <a:r>
              <a:rPr lang="tr-TR" dirty="0" smtClean="0"/>
              <a:t>) </a:t>
            </a:r>
          </a:p>
          <a:p>
            <a:pPr marL="0" indent="0">
              <a:buNone/>
            </a:pP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performed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 </a:t>
            </a:r>
            <a:r>
              <a:rPr lang="tr-TR" dirty="0" err="1" smtClean="0"/>
              <a:t>preoperatively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at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month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392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89213" y="508200"/>
            <a:ext cx="8911687" cy="116605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    RESULTS</a:t>
            </a:r>
            <a:br>
              <a:rPr lang="tr-TR" dirty="0" smtClean="0"/>
            </a:br>
            <a:endParaRPr lang="tr-TR" dirty="0"/>
          </a:p>
        </p:txBody>
      </p:sp>
      <p:graphicFrame>
        <p:nvGraphicFramePr>
          <p:cNvPr id="22" name="İçerik Yer Tutucusu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681452"/>
              </p:ext>
            </p:extLst>
          </p:nvPr>
        </p:nvGraphicFramePr>
        <p:xfrm>
          <a:off x="2589213" y="2603920"/>
          <a:ext cx="8915400" cy="3977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Metin kutusu 22"/>
          <p:cNvSpPr txBox="1"/>
          <p:nvPr/>
        </p:nvSpPr>
        <p:spPr>
          <a:xfrm>
            <a:off x="3103807" y="1287887"/>
            <a:ext cx="678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/>
              <a:t>Seven of </a:t>
            </a:r>
            <a:r>
              <a:rPr lang="tr-TR" dirty="0" err="1" smtClean="0"/>
              <a:t>the</a:t>
            </a:r>
            <a:r>
              <a:rPr lang="tr-TR" dirty="0" smtClean="0"/>
              <a:t> 11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male</a:t>
            </a:r>
            <a:r>
              <a:rPr lang="tr-TR" dirty="0" smtClean="0"/>
              <a:t>(64%).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56,10±8,03 </a:t>
            </a:r>
            <a:r>
              <a:rPr lang="tr-TR" dirty="0" err="1" smtClean="0"/>
              <a:t>years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11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790163"/>
            <a:ext cx="8915400" cy="4121059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anesthetized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significantly</a:t>
            </a:r>
            <a:r>
              <a:rPr lang="tr-TR" dirty="0" smtClean="0"/>
              <a:t> </a:t>
            </a:r>
            <a:r>
              <a:rPr lang="tr-TR" dirty="0" err="1" smtClean="0"/>
              <a:t>lower</a:t>
            </a:r>
            <a:r>
              <a:rPr lang="tr-TR" dirty="0" smtClean="0"/>
              <a:t> at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month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 as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preoperative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changes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meibomian</a:t>
            </a:r>
            <a:r>
              <a:rPr lang="tr-TR" dirty="0" smtClean="0"/>
              <a:t> </a:t>
            </a:r>
            <a:r>
              <a:rPr lang="tr-TR" dirty="0" err="1" smtClean="0"/>
              <a:t>gland</a:t>
            </a:r>
            <a:r>
              <a:rPr lang="tr-TR" dirty="0" smtClean="0"/>
              <a:t> </a:t>
            </a:r>
            <a:r>
              <a:rPr lang="tr-TR" dirty="0" err="1" smtClean="0"/>
              <a:t>anatomy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indicate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 of </a:t>
            </a:r>
            <a:r>
              <a:rPr lang="tr-TR" dirty="0" err="1" smtClean="0"/>
              <a:t>levator</a:t>
            </a:r>
            <a:r>
              <a:rPr lang="tr-TR" dirty="0" smtClean="0"/>
              <a:t> </a:t>
            </a:r>
            <a:r>
              <a:rPr lang="tr-TR" dirty="0" err="1" smtClean="0"/>
              <a:t>resection</a:t>
            </a:r>
            <a:r>
              <a:rPr lang="tr-TR" dirty="0" smtClean="0"/>
              <a:t> on </a:t>
            </a:r>
            <a:r>
              <a:rPr lang="tr-TR" dirty="0" err="1" smtClean="0"/>
              <a:t>meibomian</a:t>
            </a:r>
            <a:r>
              <a:rPr lang="tr-TR" dirty="0" smtClean="0"/>
              <a:t> </a:t>
            </a:r>
            <a:r>
              <a:rPr lang="tr-TR" dirty="0" err="1" smtClean="0"/>
              <a:t>gland</a:t>
            </a:r>
            <a:r>
              <a:rPr lang="tr-TR" dirty="0" smtClean="0"/>
              <a:t> </a:t>
            </a:r>
            <a:r>
              <a:rPr lang="tr-TR" dirty="0" err="1" smtClean="0"/>
              <a:t>anatomy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047091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231</Words>
  <Application>Microsoft Office PowerPoint</Application>
  <PresentationFormat>Geniş ekran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Duman</vt:lpstr>
      <vt:lpstr>EVALUATION OF DRY EYE PARAMETERS AND MEIBOMIAN GLAND ANATOMY IN PATIENTS AFTER LEVATOR RESECTION</vt:lpstr>
      <vt:lpstr>INTRODUCTION</vt:lpstr>
      <vt:lpstr>MATERIAL AND METHODS</vt:lpstr>
      <vt:lpstr>     RESULTS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DRY EYE PARAMETERS AND MEIBOMIAN GLAND ANATOMY IN PATIENTS AFTER LEVATOR RESECTION</dc:title>
  <dc:creator>Toshiba</dc:creator>
  <cp:lastModifiedBy>Toshiba</cp:lastModifiedBy>
  <cp:revision>13</cp:revision>
  <dcterms:created xsi:type="dcterms:W3CDTF">2015-08-29T09:46:28Z</dcterms:created>
  <dcterms:modified xsi:type="dcterms:W3CDTF">2015-09-09T19:31:19Z</dcterms:modified>
</cp:coreProperties>
</file>