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FC5E-84AB-5344-9C91-DAA75D35F57D}" type="datetimeFigureOut">
              <a:rPr lang="fr-FR" smtClean="0"/>
              <a:pPr/>
              <a:t>10/05/13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1E7F-5C47-204F-816E-A1FC1BF1554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Enfant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t="16455" b="1432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t="16455" b="14323"/>
              <a:stretch>
                <a:fillRect/>
              </a:stretch>
            </p:blipFill>
          </mc:Fallback>
        </mc:AlternateContent>
        <p:spPr>
          <a:xfrm>
            <a:off x="2905654" y="0"/>
            <a:ext cx="5922332" cy="5600915"/>
          </a:xfrm>
          <a:prstGeom prst="rect">
            <a:avLst/>
          </a:prstGeom>
        </p:spPr>
      </p:pic>
      <p:pic>
        <p:nvPicPr>
          <p:cNvPr id="13" name="Image 12" descr="Logo_Societé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rcRect l="10735" t="84600" r="8701" b="754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rcRect l="10735" t="84600" r="8701" b="7542"/>
              <a:stretch>
                <a:fillRect/>
              </a:stretch>
            </p:blipFill>
          </mc:Fallback>
        </mc:AlternateContent>
        <p:spPr>
          <a:xfrm>
            <a:off x="191917" y="5423949"/>
            <a:ext cx="8906537" cy="1186812"/>
          </a:xfrm>
          <a:prstGeom prst="rect">
            <a:avLst/>
          </a:prstGeom>
        </p:spPr>
      </p:pic>
      <p:pic>
        <p:nvPicPr>
          <p:cNvPr id="17" name="Image 16" descr="CongrèsSF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2813" t="11369" r="26468" b="676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rcRect l="2813" t="11369" r="26468" b="67614"/>
              <a:stretch>
                <a:fillRect/>
              </a:stretch>
            </p:blipFill>
          </mc:Fallback>
        </mc:AlternateContent>
        <p:spPr>
          <a:xfrm>
            <a:off x="333124" y="2082125"/>
            <a:ext cx="4652371" cy="1889012"/>
          </a:xfrm>
          <a:prstGeom prst="rect">
            <a:avLst/>
          </a:prstGeom>
        </p:spPr>
      </p:pic>
      <p:pic>
        <p:nvPicPr>
          <p:cNvPr id="18" name="Image 17" descr="Lyon 201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rcRect l="16813" t="20258" r="38599" b="61609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rcRect l="16813" t="20258" r="38599" b="61609"/>
              <a:stretch>
                <a:fillRect/>
              </a:stretch>
            </p:blipFill>
          </mc:Fallback>
        </mc:AlternateContent>
        <p:spPr>
          <a:xfrm>
            <a:off x="333126" y="255577"/>
            <a:ext cx="3287470" cy="1826548"/>
          </a:xfrm>
          <a:prstGeom prst="rect">
            <a:avLst/>
          </a:prstGeom>
        </p:spPr>
      </p:pic>
      <p:pic>
        <p:nvPicPr>
          <p:cNvPr id="19" name="Image 18" descr="Lyon 2014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rcRect l="20773" t="39081" r="36298" b="5029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1"/>
              <a:srcRect l="20773" t="39081" r="36298" b="50293"/>
              <a:stretch>
                <a:fillRect/>
              </a:stretch>
            </p:blipFill>
          </mc:Fallback>
        </mc:AlternateContent>
        <p:spPr>
          <a:xfrm>
            <a:off x="4311925" y="3914395"/>
            <a:ext cx="4155869" cy="140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Véronique JARRY</dc:creator>
  <cp:lastModifiedBy>Deborah BOHBOT</cp:lastModifiedBy>
  <cp:revision>2</cp:revision>
  <dcterms:created xsi:type="dcterms:W3CDTF">2013-05-10T14:33:09Z</dcterms:created>
  <dcterms:modified xsi:type="dcterms:W3CDTF">2013-05-10T14:33:33Z</dcterms:modified>
</cp:coreProperties>
</file>