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12.09.2015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403699"/>
          </a:xfrm>
        </p:spPr>
        <p:txBody>
          <a:bodyPr>
            <a:normAutofit fontScale="90000"/>
          </a:bodyPr>
          <a:lstStyle/>
          <a:p>
            <a:r>
              <a:rPr lang="tr-TR">
                <a:solidFill>
                  <a:srgbClr val="FF0000"/>
                </a:solidFill>
              </a:rPr>
              <a:t>T</a:t>
            </a:r>
            <a:r>
              <a:rPr lang="tr-TR" smtClean="0">
                <a:solidFill>
                  <a:srgbClr val="FF0000"/>
                </a:solidFill>
              </a:rPr>
              <a:t>he </a:t>
            </a:r>
            <a:r>
              <a:rPr lang="tr-TR">
                <a:solidFill>
                  <a:srgbClr val="FF0000"/>
                </a:solidFill>
              </a:rPr>
              <a:t>efficacy on visual acuity in patients with high astigmatism wearing Proclear® soft toric (Coopervision) lenses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/>
          <a:lstStyle/>
          <a:p>
            <a:pPr algn="r"/>
            <a:r>
              <a:rPr lang="tr-TR" smtClean="0"/>
              <a:t>Turan MF, Özçelik F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smtClean="0">
                <a:solidFill>
                  <a:srgbClr val="FF0000"/>
                </a:solidFill>
              </a:rPr>
              <a:t>Purpose: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tr-TR"/>
              <a:t>To evaluate  the efficacy on visual acuity in patients with high astigmatism wearing Proclear® soft toric (Coopervision) lenses.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78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>
                <a:solidFill>
                  <a:srgbClr val="FF0000"/>
                </a:solidFill>
              </a:rPr>
              <a:t>Materials and methods:</a:t>
            </a:r>
            <a:r>
              <a:rPr lang="tr-TR">
                <a:solidFill>
                  <a:srgbClr val="FF0000"/>
                </a:solidFill>
              </a:rPr>
              <a:t> 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/>
          <a:lstStyle/>
          <a:p>
            <a:r>
              <a:rPr lang="tr-TR"/>
              <a:t>In this retrospective study; 13 eyes from 9 patients(4 men,5 women) were enrolled. </a:t>
            </a:r>
            <a:r>
              <a:rPr lang="en-US"/>
              <a:t>Each</a:t>
            </a:r>
            <a:r>
              <a:rPr lang="tr-TR"/>
              <a:t> study participant underwent a comprehensive ophthalmologic examination, including best spectacle visual acuity (BSCVA), slit-lamp biomicroscopy was performed and trialed the study lens</a:t>
            </a:r>
            <a:r>
              <a:rPr lang="tr-TR"/>
              <a:t>. </a:t>
            </a:r>
            <a:endParaRPr lang="tr-TR" smtClean="0"/>
          </a:p>
          <a:p>
            <a:r>
              <a:rPr lang="tr-TR" smtClean="0"/>
              <a:t>Best-corrected </a:t>
            </a:r>
            <a:r>
              <a:rPr lang="tr-TR"/>
              <a:t>visual acuities with lenses were recorded.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8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>
                <a:solidFill>
                  <a:srgbClr val="FF0000"/>
                </a:solidFill>
              </a:rPr>
              <a:t>Results</a:t>
            </a:r>
            <a:r>
              <a:rPr lang="tr-TR">
                <a:solidFill>
                  <a:srgbClr val="FF0000"/>
                </a:solidFill>
              </a:rPr>
              <a:t>: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tr-TR"/>
              <a:t>The mean age (±SD) was 25,8±6,9 years and the mean follow-up was 3.2 ± 2.1 months. Flat meridian (K1), steep meridian (K2) were 7,9±0,3 mm,  7,2±0,2 mm  respectively.  Mean BSCVA (logMAR), subjective refraction astigmatism (SRAST), best-corrected visual acuities with lenses were 0,23±0,18, 4,1±0,5 D and 0,22±0,23 logMAR units respectively</a:t>
            </a:r>
            <a:r>
              <a:rPr lang="tr-TR"/>
              <a:t>. </a:t>
            </a:r>
            <a:endParaRPr lang="tr-TR" smtClean="0"/>
          </a:p>
          <a:p>
            <a:r>
              <a:rPr lang="tr-TR" smtClean="0"/>
              <a:t>Proclear</a:t>
            </a:r>
            <a:r>
              <a:rPr lang="tr-TR"/>
              <a:t>® soft toric lenses could be prescribed to all patients after trying the first time</a:t>
            </a:r>
            <a:r>
              <a:rPr lang="tr-TR"/>
              <a:t>. </a:t>
            </a:r>
            <a:endParaRPr lang="tr-TR" smtClean="0"/>
          </a:p>
          <a:p>
            <a:r>
              <a:rPr lang="tr-TR" smtClean="0"/>
              <a:t>We</a:t>
            </a:r>
            <a:r>
              <a:rPr lang="tr-TR"/>
              <a:t> didn't observe any complication during follow-ups.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80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>
                <a:solidFill>
                  <a:srgbClr val="FF0000"/>
                </a:solidFill>
              </a:rPr>
              <a:t>Conclusion:</a:t>
            </a:r>
            <a:r>
              <a:rPr lang="tr-TR">
                <a:solidFill>
                  <a:srgbClr val="FF0000"/>
                </a:solidFill>
              </a:rPr>
              <a:t> </a:t>
            </a:r>
            <a:endParaRPr lang="tr-TR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tr-TR"/>
              <a:t>Proclear® soft toric lenses can be use for the patients with high astigmatism. Best-corrected visual acuity with lenses becomes the same level as BSCVA</a:t>
            </a:r>
            <a:r>
              <a:rPr lang="tr-TR"/>
              <a:t>. </a:t>
            </a:r>
            <a:endParaRPr lang="tr-TR" smtClean="0"/>
          </a:p>
          <a:p>
            <a:endParaRPr lang="tr-TR"/>
          </a:p>
          <a:p>
            <a:r>
              <a:rPr lang="tr-TR" smtClean="0"/>
              <a:t>These </a:t>
            </a:r>
            <a:r>
              <a:rPr lang="tr-TR"/>
              <a:t>frequent replacement  contact lenses can be tried and prescribed few trials in a short time. </a:t>
            </a:r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66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</Words>
  <Application>Microsoft Office PowerPoint</Application>
  <PresentationFormat>Ekran Gösterisi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The efficacy on visual acuity in patients with high astigmatism wearing Proclear® soft toric (Coopervision) lenses</vt:lpstr>
      <vt:lpstr>Purpose:</vt:lpstr>
      <vt:lpstr>Materials and methods: </vt:lpstr>
      <vt:lpstr>Results:</vt:lpstr>
      <vt:lpstr>Conclusion: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efficacy on visual acuity in patients with high astigmatism wearing Proclear® soft toric (Coopervision) lenses</dc:title>
  <dc:creator>miray</dc:creator>
  <cp:lastModifiedBy>miray</cp:lastModifiedBy>
  <cp:revision>3</cp:revision>
  <dcterms:created xsi:type="dcterms:W3CDTF">2015-09-12T11:09:03Z</dcterms:created>
  <dcterms:modified xsi:type="dcterms:W3CDTF">2015-09-12T11:20:24Z</dcterms:modified>
</cp:coreProperties>
</file>