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F12F0-3AA1-4C25-8CB8-2E39E91F1BC9}" type="datetimeFigureOut">
              <a:rPr lang="tr-TR" smtClean="0"/>
              <a:pPr/>
              <a:t>21.08.2015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CA1B3-B563-4A8D-A856-EB5CDD070216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5BBCA-D0E6-46BD-AD42-8514D79AD2C8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BFA2-F9BD-4F79-BE3B-2D7441B3EB42}" type="datetimeFigureOut">
              <a:rPr lang="tr-TR" smtClean="0"/>
              <a:pPr/>
              <a:t>21.08.2015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774B-C3CA-482F-9758-E0A84B07E7A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BFA2-F9BD-4F79-BE3B-2D7441B3EB42}" type="datetimeFigureOut">
              <a:rPr lang="tr-TR" smtClean="0"/>
              <a:pPr/>
              <a:t>21.08.2015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774B-C3CA-482F-9758-E0A84B07E7A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BFA2-F9BD-4F79-BE3B-2D7441B3EB42}" type="datetimeFigureOut">
              <a:rPr lang="tr-TR" smtClean="0"/>
              <a:pPr/>
              <a:t>21.08.2015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774B-C3CA-482F-9758-E0A84B07E7A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BFA2-F9BD-4F79-BE3B-2D7441B3EB42}" type="datetimeFigureOut">
              <a:rPr lang="tr-TR" smtClean="0"/>
              <a:pPr/>
              <a:t>21.08.2015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774B-C3CA-482F-9758-E0A84B07E7A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BFA2-F9BD-4F79-BE3B-2D7441B3EB42}" type="datetimeFigureOut">
              <a:rPr lang="tr-TR" smtClean="0"/>
              <a:pPr/>
              <a:t>21.08.2015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774B-C3CA-482F-9758-E0A84B07E7A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BFA2-F9BD-4F79-BE3B-2D7441B3EB42}" type="datetimeFigureOut">
              <a:rPr lang="tr-TR" smtClean="0"/>
              <a:pPr/>
              <a:t>21.08.2015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774B-C3CA-482F-9758-E0A84B07E7A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BFA2-F9BD-4F79-BE3B-2D7441B3EB42}" type="datetimeFigureOut">
              <a:rPr lang="tr-TR" smtClean="0"/>
              <a:pPr/>
              <a:t>21.08.2015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774B-C3CA-482F-9758-E0A84B07E7A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BFA2-F9BD-4F79-BE3B-2D7441B3EB42}" type="datetimeFigureOut">
              <a:rPr lang="tr-TR" smtClean="0"/>
              <a:pPr/>
              <a:t>21.08.2015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774B-C3CA-482F-9758-E0A84B07E7A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BFA2-F9BD-4F79-BE3B-2D7441B3EB42}" type="datetimeFigureOut">
              <a:rPr lang="tr-TR" smtClean="0"/>
              <a:pPr/>
              <a:t>21.08.2015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774B-C3CA-482F-9758-E0A84B07E7A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BFA2-F9BD-4F79-BE3B-2D7441B3EB42}" type="datetimeFigureOut">
              <a:rPr lang="tr-TR" smtClean="0"/>
              <a:pPr/>
              <a:t>21.08.2015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774B-C3CA-482F-9758-E0A84B07E7A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BFA2-F9BD-4F79-BE3B-2D7441B3EB42}" type="datetimeFigureOut">
              <a:rPr lang="tr-TR" smtClean="0"/>
              <a:pPr/>
              <a:t>21.08.2015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484D774B-C3CA-482F-9758-E0A84B07E7A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6FBFA2-F9BD-4F79-BE3B-2D7441B3EB42}" type="datetimeFigureOut">
              <a:rPr lang="tr-TR" smtClean="0"/>
              <a:pPr/>
              <a:t>21.08.2015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4D774B-C3CA-482F-9758-E0A84B07E7A0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1071538" y="2089544"/>
            <a:ext cx="7215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*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7" name="6 Metin kutusu"/>
          <p:cNvSpPr txBox="1"/>
          <p:nvPr/>
        </p:nvSpPr>
        <p:spPr>
          <a:xfrm>
            <a:off x="857224" y="1500182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DR.GÖKHAN </a:t>
            </a:r>
            <a:r>
              <a:rPr lang="tr-TR" dirty="0" smtClean="0"/>
              <a:t>KAYA</a:t>
            </a:r>
            <a:endParaRPr lang="tr-TR" dirty="0"/>
          </a:p>
        </p:txBody>
      </p:sp>
      <p:sp>
        <p:nvSpPr>
          <p:cNvPr id="10" name="9 Metin kutusu"/>
          <p:cNvSpPr txBox="1"/>
          <p:nvPr/>
        </p:nvSpPr>
        <p:spPr>
          <a:xfrm>
            <a:off x="1285861" y="3053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11" name="10 Metin kutusu"/>
          <p:cNvSpPr txBox="1"/>
          <p:nvPr/>
        </p:nvSpPr>
        <p:spPr>
          <a:xfrm>
            <a:off x="1652566" y="3007521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14" name="13 Metin kutusu"/>
          <p:cNvSpPr txBox="1"/>
          <p:nvPr/>
        </p:nvSpPr>
        <p:spPr>
          <a:xfrm>
            <a:off x="1500166" y="2928940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19" name="18 Metin kutusu"/>
          <p:cNvSpPr txBox="1"/>
          <p:nvPr/>
        </p:nvSpPr>
        <p:spPr>
          <a:xfrm>
            <a:off x="1071538" y="2089544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K</a:t>
            </a:r>
            <a:r>
              <a:rPr lang="en-US" dirty="0" err="1" smtClean="0"/>
              <a:t>agithane</a:t>
            </a:r>
            <a:r>
              <a:rPr lang="en-US" dirty="0" smtClean="0"/>
              <a:t> </a:t>
            </a:r>
            <a:r>
              <a:rPr lang="en-US" dirty="0"/>
              <a:t>State Hospital ,Department of </a:t>
            </a:r>
            <a:r>
              <a:rPr lang="en-US" dirty="0" smtClean="0"/>
              <a:t>Ophthalmology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13" name="12 Metin kutusu"/>
          <p:cNvSpPr txBox="1"/>
          <p:nvPr/>
        </p:nvSpPr>
        <p:spPr>
          <a:xfrm>
            <a:off x="642910" y="642927"/>
            <a:ext cx="82868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00B050"/>
                </a:solidFill>
              </a:rPr>
              <a:t>Corneal</a:t>
            </a:r>
            <a:r>
              <a:rPr lang="tr-TR" dirty="0" smtClean="0">
                <a:solidFill>
                  <a:srgbClr val="00B050"/>
                </a:solidFill>
              </a:rPr>
              <a:t>  </a:t>
            </a:r>
            <a:r>
              <a:rPr lang="tr-TR" dirty="0" err="1" smtClean="0">
                <a:solidFill>
                  <a:srgbClr val="00B050"/>
                </a:solidFill>
              </a:rPr>
              <a:t>Resilience</a:t>
            </a:r>
            <a:r>
              <a:rPr lang="tr-TR" dirty="0" smtClean="0">
                <a:solidFill>
                  <a:srgbClr val="00B050"/>
                </a:solidFill>
              </a:rPr>
              <a:t>  </a:t>
            </a:r>
            <a:r>
              <a:rPr lang="tr-TR" dirty="0" err="1" smtClean="0">
                <a:solidFill>
                  <a:srgbClr val="00B050"/>
                </a:solidFill>
              </a:rPr>
              <a:t>After</a:t>
            </a:r>
            <a:r>
              <a:rPr lang="tr-TR" dirty="0" smtClean="0">
                <a:solidFill>
                  <a:srgbClr val="00B050"/>
                </a:solidFill>
              </a:rPr>
              <a:t> </a:t>
            </a:r>
            <a:r>
              <a:rPr lang="tr-TR" dirty="0" err="1" smtClean="0">
                <a:solidFill>
                  <a:srgbClr val="00B050"/>
                </a:solidFill>
              </a:rPr>
              <a:t>Discontinued</a:t>
            </a:r>
            <a:r>
              <a:rPr lang="tr-TR" dirty="0" smtClean="0">
                <a:solidFill>
                  <a:srgbClr val="00B050"/>
                </a:solidFill>
              </a:rPr>
              <a:t> </a:t>
            </a:r>
            <a:r>
              <a:rPr lang="tr-TR" dirty="0" err="1" smtClean="0">
                <a:solidFill>
                  <a:srgbClr val="00B050"/>
                </a:solidFill>
              </a:rPr>
              <a:t>Soft</a:t>
            </a:r>
            <a:r>
              <a:rPr lang="tr-TR" dirty="0" smtClean="0">
                <a:solidFill>
                  <a:srgbClr val="00B050"/>
                </a:solidFill>
              </a:rPr>
              <a:t> </a:t>
            </a:r>
            <a:r>
              <a:rPr lang="tr-TR" dirty="0" err="1" smtClean="0">
                <a:solidFill>
                  <a:srgbClr val="00B050"/>
                </a:solidFill>
              </a:rPr>
              <a:t>Contact</a:t>
            </a:r>
            <a:r>
              <a:rPr lang="tr-TR" dirty="0" smtClean="0">
                <a:solidFill>
                  <a:srgbClr val="00B050"/>
                </a:solidFill>
              </a:rPr>
              <a:t> Lens </a:t>
            </a:r>
            <a:r>
              <a:rPr lang="tr-TR" dirty="0" err="1" smtClean="0">
                <a:solidFill>
                  <a:srgbClr val="00B050"/>
                </a:solidFill>
              </a:rPr>
              <a:t>Wear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11 Metin kutusu"/>
          <p:cNvSpPr txBox="1"/>
          <p:nvPr/>
        </p:nvSpPr>
        <p:spPr>
          <a:xfrm>
            <a:off x="1214414" y="385763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author has a financial or proprietary interest in any material or method mentioned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Purpose:</a:t>
            </a:r>
            <a:r>
              <a:rPr lang="en-US" dirty="0" err="1" smtClean="0"/>
              <a:t>To</a:t>
            </a:r>
            <a:r>
              <a:rPr lang="en-US" dirty="0" smtClean="0"/>
              <a:t> determine corneal resilience time after daily wear of soft contact lenses(SCL) and to identify changes.</a:t>
            </a: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Methods:</a:t>
            </a:r>
            <a:r>
              <a:rPr lang="en-US" dirty="0" smtClean="0"/>
              <a:t>Prospectively,21 SCL wearers had refraction, </a:t>
            </a:r>
            <a:r>
              <a:rPr lang="en-US" dirty="0" err="1" smtClean="0"/>
              <a:t>keratometry,topographyşand</a:t>
            </a:r>
            <a:r>
              <a:rPr lang="en-US" dirty="0" smtClean="0"/>
              <a:t> </a:t>
            </a:r>
            <a:r>
              <a:rPr lang="en-US" dirty="0" err="1" smtClean="0"/>
              <a:t>pachymetry</a:t>
            </a:r>
            <a:r>
              <a:rPr lang="en-US" dirty="0" smtClean="0"/>
              <a:t> done immediately after lens removal-3 and 7 day later-and then weekly until stabilization.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Results:</a:t>
            </a:r>
            <a:r>
              <a:rPr lang="en-US" dirty="0" err="1" smtClean="0"/>
              <a:t>There</a:t>
            </a:r>
            <a:r>
              <a:rPr lang="en-US" dirty="0" smtClean="0"/>
              <a:t> was no significant change in 26 eyes (stable group).Minimum resilience time was 3 days in 16 ( unstable group);7 had abnormal </a:t>
            </a:r>
            <a:r>
              <a:rPr lang="en-US" dirty="0" err="1" smtClean="0"/>
              <a:t>topography.The</a:t>
            </a:r>
            <a:r>
              <a:rPr lang="en-US" dirty="0" smtClean="0"/>
              <a:t> two groups showed different </a:t>
            </a:r>
            <a:r>
              <a:rPr lang="en-US" dirty="0" err="1" smtClean="0"/>
              <a:t>pachymetry</a:t>
            </a:r>
            <a:r>
              <a:rPr lang="en-US" dirty="0" smtClean="0"/>
              <a:t> but not different </a:t>
            </a:r>
            <a:r>
              <a:rPr lang="en-US" dirty="0" err="1" smtClean="0"/>
              <a:t>age,sex,duration</a:t>
            </a:r>
            <a:r>
              <a:rPr lang="en-US" dirty="0" smtClean="0"/>
              <a:t> of SCL </a:t>
            </a:r>
            <a:r>
              <a:rPr lang="en-US" dirty="0" err="1" smtClean="0"/>
              <a:t>wear,refraction,or</a:t>
            </a:r>
            <a:r>
              <a:rPr lang="en-US" dirty="0" smtClean="0"/>
              <a:t> </a:t>
            </a:r>
            <a:r>
              <a:rPr lang="en-US" dirty="0" err="1" smtClean="0"/>
              <a:t>keratometry</a:t>
            </a:r>
            <a:r>
              <a:rPr lang="en-US" dirty="0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Conclusions:</a:t>
            </a:r>
            <a:r>
              <a:rPr lang="en-US" dirty="0" err="1" smtClean="0"/>
              <a:t>Although</a:t>
            </a:r>
            <a:r>
              <a:rPr lang="en-US" dirty="0" smtClean="0"/>
              <a:t> a two-week SCL- free period seems </a:t>
            </a:r>
            <a:r>
              <a:rPr lang="en-US" dirty="0" err="1" smtClean="0"/>
              <a:t>adequate,repeating</a:t>
            </a:r>
            <a:r>
              <a:rPr lang="en-US" dirty="0" smtClean="0"/>
              <a:t> examinations to document stability before surgery is safer.</a:t>
            </a:r>
            <a:endParaRPr lang="tr-T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</TotalTime>
  <Words>133</Words>
  <Application>Microsoft Office PowerPoint</Application>
  <PresentationFormat>Ekran Gösterisi (16:9)</PresentationFormat>
  <Paragraphs>11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Akış</vt:lpstr>
      <vt:lpstr>Slayt 1</vt:lpstr>
      <vt:lpstr>Slayt 2</vt:lpstr>
      <vt:lpstr>Slayt 3</vt:lpstr>
      <vt:lpstr>Slayt 4</vt:lpstr>
      <vt:lpstr>Slayt 5</vt:lpstr>
    </vt:vector>
  </TitlesOfParts>
  <Company>Turbo Anonim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Turbo</dc:creator>
  <cp:lastModifiedBy>Turbo</cp:lastModifiedBy>
  <cp:revision>6</cp:revision>
  <dcterms:created xsi:type="dcterms:W3CDTF">2014-09-02T10:09:34Z</dcterms:created>
  <dcterms:modified xsi:type="dcterms:W3CDTF">2015-08-21T09:41:57Z</dcterms:modified>
</cp:coreProperties>
</file>