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5B140"/>
    <a:srgbClr val="94C1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A146-DDBD-5142-A7C4-B5D866DC55DC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C178-55D8-6F48-B386-25FF1871ACC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D21EF-58FC-7445-8C33-B779D0C7A116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36B31-9C9C-094F-A535-A8C822B3A6E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/>
          <p:cNvSpPr>
            <a:spLocks noGrp="1"/>
          </p:cNvSpPr>
          <p:nvPr>
            <p:ph type="ctrTitle"/>
          </p:nvPr>
        </p:nvSpPr>
        <p:spPr>
          <a:xfrm>
            <a:off x="685800" y="2972194"/>
            <a:ext cx="7772400" cy="1363268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e-P91 </a:t>
            </a:r>
            <a:r>
              <a:rPr lang="en-GB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- </a:t>
            </a:r>
            <a:r>
              <a:rPr lang="fr-FR" sz="1800" b="1" dirty="0" smtClean="0"/>
              <a:t>TECHNIQUES FOR PERIOCULAR TISSUES REJUVENATION IN PATIENTS WEARING SOFT CONTACT LENSES - OWN </a:t>
            </a:r>
            <a:r>
              <a:rPr lang="fr-FR" sz="1800" b="1" dirty="0" smtClean="0"/>
              <a:t>EXPERIENCE</a:t>
            </a:r>
            <a:r>
              <a:rPr lang="fr-FR" sz="1800" b="1" dirty="0" smtClean="0"/>
              <a:t/>
            </a:r>
            <a:br>
              <a:rPr lang="fr-FR" sz="1800" b="1" dirty="0" smtClean="0"/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fr-FR" sz="1600" i="1" u="sng" dirty="0" smtClean="0"/>
              <a:t>KORWIN M.</a:t>
            </a:r>
            <a:r>
              <a:rPr lang="fr-FR" sz="1600" i="1" dirty="0" smtClean="0"/>
              <a:t>, RUJNA P., WIELGORSKI M.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i="1" dirty="0" smtClean="0"/>
              <a:t>Murano </a:t>
            </a:r>
            <a:r>
              <a:rPr lang="fr-FR" sz="1600" i="1" dirty="0" err="1" smtClean="0"/>
              <a:t>Clinic</a:t>
            </a:r>
            <a:r>
              <a:rPr lang="fr-FR" sz="1600" i="1" dirty="0" smtClean="0"/>
              <a:t> of </a:t>
            </a:r>
            <a:r>
              <a:rPr lang="fr-FR" sz="1600" i="1" dirty="0" err="1" smtClean="0"/>
              <a:t>Dermatology</a:t>
            </a:r>
            <a:r>
              <a:rPr lang="fr-FR" sz="1600" i="1" dirty="0" smtClean="0"/>
              <a:t>, </a:t>
            </a:r>
            <a:r>
              <a:rPr lang="fr-FR" sz="1600" i="1" dirty="0" err="1" smtClean="0"/>
              <a:t>Esthetic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Medicine</a:t>
            </a:r>
            <a:r>
              <a:rPr lang="fr-FR" sz="1600" i="1" dirty="0" smtClean="0"/>
              <a:t> and </a:t>
            </a:r>
            <a:r>
              <a:rPr lang="fr-FR" sz="1600" i="1" dirty="0" err="1" smtClean="0"/>
              <a:t>Oculoplastics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Surgery</a:t>
            </a:r>
            <a:r>
              <a:rPr lang="fr-FR" sz="1600" i="1" dirty="0" smtClean="0"/>
              <a:t>, WARSAW, </a:t>
            </a:r>
            <a:r>
              <a:rPr lang="fr-FR" sz="1600" i="1" dirty="0" smtClean="0"/>
              <a:t>POLAND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en-GB" sz="1600" dirty="0" smtClean="0">
                <a:latin typeface="Arial"/>
                <a:cs typeface="Arial"/>
              </a:rPr>
              <a:t/>
            </a:r>
            <a:br>
              <a:rPr lang="en-GB" sz="1600" dirty="0" smtClean="0">
                <a:latin typeface="Arial"/>
                <a:cs typeface="Arial"/>
              </a:rPr>
            </a:br>
            <a:endParaRPr lang="en-GB" sz="1600" dirty="0">
              <a:latin typeface="Arial"/>
              <a:cs typeface="Arial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201595" y="5940433"/>
            <a:ext cx="6400800" cy="684133"/>
          </a:xfrm>
        </p:spPr>
        <p:txBody>
          <a:bodyPr>
            <a:normAutofit lnSpcReduction="10000"/>
          </a:bodyPr>
          <a:lstStyle/>
          <a:p>
            <a:r>
              <a:rPr lang="fr-FR" sz="1800" b="1" i="1" dirty="0" err="1" smtClean="0">
                <a:solidFill>
                  <a:srgbClr val="FF0000"/>
                </a:solidFill>
              </a:rPr>
              <a:t>E-poster</a:t>
            </a:r>
            <a:r>
              <a:rPr lang="fr-FR" sz="1800" b="1" i="1" dirty="0" smtClean="0">
                <a:solidFill>
                  <a:srgbClr val="FF0000"/>
                </a:solidFill>
              </a:rPr>
              <a:t> not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available</a:t>
            </a:r>
            <a:r>
              <a:rPr lang="fr-FR" sz="1800" b="1" i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fr-FR" sz="1800" b="1" i="1" dirty="0" err="1" smtClean="0">
                <a:solidFill>
                  <a:srgbClr val="FF0000"/>
                </a:solidFill>
              </a:rPr>
              <a:t>See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next</a:t>
            </a:r>
            <a:r>
              <a:rPr lang="fr-FR" sz="1800" b="1" i="1" dirty="0" smtClean="0">
                <a:solidFill>
                  <a:srgbClr val="FF0000"/>
                </a:solidFill>
              </a:rPr>
              <a:t> page, to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consult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corresponding</a:t>
            </a:r>
            <a:r>
              <a:rPr lang="fr-FR" sz="1800" b="1" i="1" dirty="0" smtClean="0">
                <a:solidFill>
                  <a:srgbClr val="FF0000"/>
                </a:solidFill>
              </a:rPr>
              <a:t> abstract</a:t>
            </a:r>
          </a:p>
          <a:p>
            <a:endParaRPr lang="fr-FR" sz="1800" b="1" i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7" name="Image 6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80005" y="1958946"/>
            <a:ext cx="874023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b="1" dirty="0" err="1" smtClean="0"/>
              <a:t>Aim</a:t>
            </a:r>
            <a:r>
              <a:rPr lang="fr-FR" sz="1400" b="1" dirty="0" smtClean="0"/>
              <a:t>:</a:t>
            </a:r>
            <a:r>
              <a:rPr lang="fr-FR" sz="1400" dirty="0" smtClean="0"/>
              <a:t> The </a:t>
            </a:r>
            <a:r>
              <a:rPr lang="fr-FR" sz="1400" dirty="0" err="1" smtClean="0"/>
              <a:t>aim</a:t>
            </a:r>
            <a:r>
              <a:rPr lang="fr-FR" sz="1400" dirty="0" smtClean="0"/>
              <a:t> of the </a:t>
            </a:r>
            <a:r>
              <a:rPr lang="fr-FR" sz="1400" dirty="0" err="1" smtClean="0"/>
              <a:t>paper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to </a:t>
            </a:r>
            <a:r>
              <a:rPr lang="fr-FR" sz="1400" dirty="0" err="1" smtClean="0"/>
              <a:t>give</a:t>
            </a:r>
            <a:r>
              <a:rPr lang="fr-FR" sz="1400" dirty="0" smtClean="0"/>
              <a:t> </a:t>
            </a:r>
            <a:r>
              <a:rPr lang="fr-FR" sz="1400" dirty="0" err="1" smtClean="0"/>
              <a:t>overwiew</a:t>
            </a:r>
            <a:r>
              <a:rPr lang="fr-FR" sz="1400" dirty="0" smtClean="0"/>
              <a:t> of all </a:t>
            </a:r>
            <a:r>
              <a:rPr lang="fr-FR" sz="1400" dirty="0" err="1" smtClean="0"/>
              <a:t>rejuvenation</a:t>
            </a:r>
            <a:r>
              <a:rPr lang="fr-FR" sz="1400" dirty="0" smtClean="0"/>
              <a:t> techniques of </a:t>
            </a:r>
            <a:r>
              <a:rPr lang="fr-FR" sz="1400" dirty="0" err="1" smtClean="0"/>
              <a:t>periocular</a:t>
            </a:r>
            <a:r>
              <a:rPr lang="fr-FR" sz="1400" dirty="0" smtClean="0"/>
              <a:t> tissues in patients </a:t>
            </a:r>
            <a:r>
              <a:rPr lang="fr-FR" sz="1400" dirty="0" err="1" smtClean="0"/>
              <a:t>wearing</a:t>
            </a:r>
            <a:r>
              <a:rPr lang="fr-FR" sz="1400" dirty="0" smtClean="0"/>
              <a:t> soft contact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on a </a:t>
            </a:r>
            <a:r>
              <a:rPr lang="fr-FR" sz="1400" dirty="0" err="1" smtClean="0"/>
              <a:t>daily</a:t>
            </a:r>
            <a:r>
              <a:rPr lang="fr-FR" sz="1400" dirty="0" smtClean="0"/>
              <a:t> basis </a:t>
            </a:r>
            <a:r>
              <a:rPr lang="fr-FR" sz="1400" dirty="0" err="1" smtClean="0"/>
              <a:t>performed</a:t>
            </a:r>
            <a:r>
              <a:rPr lang="fr-FR" sz="1400" dirty="0" smtClean="0"/>
              <a:t> in Murano </a:t>
            </a:r>
            <a:r>
              <a:rPr lang="fr-FR" sz="1400" dirty="0" err="1" smtClean="0"/>
              <a:t>Clinic</a:t>
            </a:r>
            <a:r>
              <a:rPr lang="fr-FR" sz="1400" dirty="0" smtClean="0"/>
              <a:t>.</a:t>
            </a:r>
          </a:p>
          <a:p>
            <a:pPr algn="just"/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b="1" dirty="0" err="1" smtClean="0"/>
              <a:t>Material</a:t>
            </a:r>
            <a:r>
              <a:rPr lang="fr-FR" sz="1400" b="1" dirty="0" smtClean="0"/>
              <a:t> and </a:t>
            </a:r>
            <a:r>
              <a:rPr lang="fr-FR" sz="1400" b="1" dirty="0" err="1" smtClean="0"/>
              <a:t>Methods</a:t>
            </a:r>
            <a:r>
              <a:rPr lang="fr-FR" sz="1400" b="1" dirty="0" smtClean="0"/>
              <a:t>: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present</a:t>
            </a:r>
            <a:r>
              <a:rPr lang="fr-FR" sz="1400" dirty="0" smtClean="0"/>
              <a:t> group of 25 patients (</a:t>
            </a:r>
            <a:r>
              <a:rPr lang="fr-FR" sz="1400" dirty="0" err="1" smtClean="0"/>
              <a:t>females</a:t>
            </a:r>
            <a:r>
              <a:rPr lang="fr-FR" sz="1400" dirty="0" smtClean="0"/>
              <a:t>, males) </a:t>
            </a:r>
            <a:r>
              <a:rPr lang="fr-FR" sz="1400" dirty="0" err="1" smtClean="0"/>
              <a:t>who</a:t>
            </a:r>
            <a:r>
              <a:rPr lang="fr-FR" sz="1400" dirty="0" smtClean="0"/>
              <a:t> </a:t>
            </a:r>
            <a:r>
              <a:rPr lang="fr-FR" sz="1400" dirty="0" err="1" smtClean="0"/>
              <a:t>underwent</a:t>
            </a:r>
            <a:r>
              <a:rPr lang="fr-FR" sz="1400" dirty="0" smtClean="0"/>
              <a:t> </a:t>
            </a:r>
            <a:r>
              <a:rPr lang="fr-FR" sz="1400" dirty="0" err="1" smtClean="0"/>
              <a:t>various</a:t>
            </a:r>
            <a:r>
              <a:rPr lang="fr-FR" sz="1400" dirty="0" smtClean="0"/>
              <a:t> </a:t>
            </a:r>
            <a:r>
              <a:rPr lang="fr-FR" sz="1400" dirty="0" err="1" smtClean="0"/>
              <a:t>rejuvenation</a:t>
            </a:r>
            <a:r>
              <a:rPr lang="fr-FR" sz="1400" dirty="0" smtClean="0"/>
              <a:t> </a:t>
            </a:r>
            <a:r>
              <a:rPr lang="fr-FR" sz="1400" dirty="0" err="1" smtClean="0"/>
              <a:t>procedures</a:t>
            </a:r>
            <a:r>
              <a:rPr lang="fr-FR" sz="1400" dirty="0" smtClean="0"/>
              <a:t> of </a:t>
            </a:r>
            <a:r>
              <a:rPr lang="fr-FR" sz="1400" dirty="0" err="1" smtClean="0"/>
              <a:t>periocular</a:t>
            </a:r>
            <a:r>
              <a:rPr lang="fr-FR" sz="1400" dirty="0" smtClean="0"/>
              <a:t> tissues. </a:t>
            </a:r>
            <a:r>
              <a:rPr lang="fr-FR" sz="1400" dirty="0" err="1" smtClean="0"/>
              <a:t>According</a:t>
            </a:r>
            <a:r>
              <a:rPr lang="fr-FR" sz="1400" dirty="0" smtClean="0"/>
              <a:t> to the </a:t>
            </a:r>
            <a:r>
              <a:rPr lang="fr-FR" sz="1400" dirty="0" err="1" smtClean="0"/>
              <a:t>aging</a:t>
            </a:r>
            <a:r>
              <a:rPr lang="fr-FR" sz="1400" dirty="0" smtClean="0"/>
              <a:t> </a:t>
            </a:r>
            <a:r>
              <a:rPr lang="fr-FR" sz="1400" dirty="0" err="1" smtClean="0"/>
              <a:t>advancement</a:t>
            </a:r>
            <a:r>
              <a:rPr lang="fr-FR" sz="1400" dirty="0" smtClean="0"/>
              <a:t> of tissues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performed</a:t>
            </a:r>
            <a:r>
              <a:rPr lang="fr-FR" sz="1400" dirty="0" smtClean="0"/>
              <a:t> </a:t>
            </a:r>
            <a:r>
              <a:rPr lang="fr-FR" sz="1400" dirty="0" err="1" smtClean="0"/>
              <a:t>following</a:t>
            </a:r>
            <a:r>
              <a:rPr lang="fr-FR" sz="1400" dirty="0" smtClean="0"/>
              <a:t> </a:t>
            </a:r>
            <a:r>
              <a:rPr lang="fr-FR" sz="1400" dirty="0" err="1" smtClean="0"/>
              <a:t>procedures</a:t>
            </a:r>
            <a:r>
              <a:rPr lang="fr-FR" sz="1400" dirty="0" smtClean="0"/>
              <a:t>: </a:t>
            </a:r>
            <a:r>
              <a:rPr lang="fr-FR" sz="1400" dirty="0" err="1" smtClean="0"/>
              <a:t>botulinum</a:t>
            </a:r>
            <a:r>
              <a:rPr lang="fr-FR" sz="1400" dirty="0" smtClean="0"/>
              <a:t> </a:t>
            </a:r>
            <a:r>
              <a:rPr lang="fr-FR" sz="1400" dirty="0" err="1" smtClean="0"/>
              <a:t>toxin</a:t>
            </a:r>
            <a:r>
              <a:rPr lang="fr-FR" sz="1400" dirty="0" smtClean="0"/>
              <a:t> injections, laser ablation </a:t>
            </a:r>
            <a:r>
              <a:rPr lang="fr-FR" sz="1400" dirty="0" err="1" smtClean="0"/>
              <a:t>resurfacing</a:t>
            </a:r>
            <a:r>
              <a:rPr lang="fr-FR" sz="1400" dirty="0" smtClean="0"/>
              <a:t>, </a:t>
            </a:r>
            <a:r>
              <a:rPr lang="fr-FR" sz="1400" dirty="0" err="1" smtClean="0"/>
              <a:t>hyaluronic</a:t>
            </a:r>
            <a:r>
              <a:rPr lang="fr-FR" sz="1400" dirty="0" smtClean="0"/>
              <a:t> </a:t>
            </a:r>
            <a:r>
              <a:rPr lang="fr-FR" sz="1400" dirty="0" err="1" smtClean="0"/>
              <a:t>acid</a:t>
            </a:r>
            <a:r>
              <a:rPr lang="fr-FR" sz="1400" dirty="0" smtClean="0"/>
              <a:t> threads implantation, </a:t>
            </a:r>
            <a:r>
              <a:rPr lang="fr-FR" sz="1400" dirty="0" err="1" smtClean="0"/>
              <a:t>subcutaneous</a:t>
            </a:r>
            <a:r>
              <a:rPr lang="fr-FR" sz="1400" dirty="0" smtClean="0"/>
              <a:t> fillers use </a:t>
            </a:r>
            <a:r>
              <a:rPr lang="fr-FR" sz="1400" dirty="0" err="1" smtClean="0"/>
              <a:t>e.g</a:t>
            </a:r>
            <a:r>
              <a:rPr lang="fr-FR" sz="1400" dirty="0" smtClean="0"/>
              <a:t>. </a:t>
            </a:r>
            <a:r>
              <a:rPr lang="fr-FR" sz="1400" dirty="0" err="1" smtClean="0"/>
              <a:t>hyaluronic</a:t>
            </a:r>
            <a:r>
              <a:rPr lang="fr-FR" sz="1400" dirty="0" smtClean="0"/>
              <a:t> </a:t>
            </a:r>
            <a:r>
              <a:rPr lang="fr-FR" sz="1400" dirty="0" err="1" smtClean="0"/>
              <a:t>acid</a:t>
            </a:r>
            <a:r>
              <a:rPr lang="fr-FR" sz="1400" dirty="0" smtClean="0"/>
              <a:t>, or </a:t>
            </a:r>
            <a:r>
              <a:rPr lang="fr-FR" sz="1400" dirty="0" err="1" smtClean="0"/>
              <a:t>lipo-transfer</a:t>
            </a:r>
            <a:r>
              <a:rPr lang="fr-FR" sz="1400" dirty="0" smtClean="0"/>
              <a:t> and </a:t>
            </a:r>
            <a:r>
              <a:rPr lang="fr-FR" sz="1400" dirty="0" err="1" smtClean="0"/>
              <a:t>oculoplastic</a:t>
            </a:r>
            <a:r>
              <a:rPr lang="fr-FR" sz="1400" dirty="0" smtClean="0"/>
              <a:t> </a:t>
            </a:r>
            <a:r>
              <a:rPr lang="fr-FR" sz="1400" dirty="0" err="1" smtClean="0"/>
              <a:t>surgeries</a:t>
            </a:r>
            <a:r>
              <a:rPr lang="fr-FR" sz="1400" dirty="0" smtClean="0"/>
              <a:t> </a:t>
            </a:r>
            <a:r>
              <a:rPr lang="fr-FR" sz="1400" dirty="0" err="1" smtClean="0"/>
              <a:t>e.g</a:t>
            </a:r>
            <a:r>
              <a:rPr lang="fr-FR" sz="1400" dirty="0" smtClean="0"/>
              <a:t>. </a:t>
            </a:r>
            <a:r>
              <a:rPr lang="fr-FR" sz="1400" dirty="0" err="1" smtClean="0"/>
              <a:t>upper</a:t>
            </a:r>
            <a:r>
              <a:rPr lang="fr-FR" sz="1400" dirty="0" smtClean="0"/>
              <a:t> and </a:t>
            </a:r>
            <a:r>
              <a:rPr lang="fr-FR" sz="1400" dirty="0" err="1" smtClean="0"/>
              <a:t>lower</a:t>
            </a:r>
            <a:r>
              <a:rPr lang="fr-FR" sz="1400" dirty="0" smtClean="0"/>
              <a:t> </a:t>
            </a:r>
            <a:r>
              <a:rPr lang="fr-FR" sz="1400" dirty="0" err="1" smtClean="0"/>
              <a:t>superficial</a:t>
            </a:r>
            <a:r>
              <a:rPr lang="fr-FR" sz="1400" dirty="0" smtClean="0"/>
              <a:t> or </a:t>
            </a:r>
            <a:r>
              <a:rPr lang="fr-FR" sz="1400" dirty="0" err="1" smtClean="0"/>
              <a:t>deep</a:t>
            </a:r>
            <a:r>
              <a:rPr lang="fr-FR" sz="1400" dirty="0" smtClean="0"/>
              <a:t> </a:t>
            </a:r>
            <a:r>
              <a:rPr lang="fr-FR" sz="1400" dirty="0" err="1" smtClean="0"/>
              <a:t>blepharoplasty</a:t>
            </a:r>
            <a:r>
              <a:rPr lang="fr-FR" sz="1400" dirty="0" smtClean="0"/>
              <a:t>,  </a:t>
            </a:r>
            <a:r>
              <a:rPr lang="fr-FR" sz="1400" dirty="0" err="1" smtClean="0"/>
              <a:t>brow</a:t>
            </a:r>
            <a:r>
              <a:rPr lang="fr-FR" sz="1400" dirty="0" smtClean="0"/>
              <a:t> lift.</a:t>
            </a:r>
            <a:br>
              <a:rPr lang="fr-FR" sz="1400" dirty="0" smtClean="0"/>
            </a:br>
            <a:r>
              <a:rPr lang="fr-FR" sz="1400" dirty="0" smtClean="0"/>
              <a:t>Patients </a:t>
            </a:r>
            <a:r>
              <a:rPr lang="fr-FR" sz="1400" dirty="0" err="1" smtClean="0"/>
              <a:t>were</a:t>
            </a:r>
            <a:r>
              <a:rPr lang="fr-FR" sz="1400" dirty="0" smtClean="0"/>
              <a:t> </a:t>
            </a:r>
            <a:r>
              <a:rPr lang="fr-FR" sz="1400" dirty="0" err="1" smtClean="0"/>
              <a:t>fitted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silicone-hydrogel</a:t>
            </a:r>
            <a:r>
              <a:rPr lang="fr-FR" sz="1400" dirty="0" smtClean="0"/>
              <a:t> contact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</a:t>
            </a:r>
            <a:r>
              <a:rPr lang="fr-FR" sz="1400" dirty="0" err="1" smtClean="0"/>
              <a:t>either</a:t>
            </a:r>
            <a:r>
              <a:rPr lang="fr-FR" sz="1400" dirty="0" smtClean="0"/>
              <a:t> </a:t>
            </a:r>
            <a:r>
              <a:rPr lang="fr-FR" sz="1400" dirty="0" err="1" smtClean="0"/>
              <a:t>daily-disposable</a:t>
            </a:r>
            <a:r>
              <a:rPr lang="fr-FR" sz="1400" dirty="0" smtClean="0"/>
              <a:t>, </a:t>
            </a:r>
            <a:r>
              <a:rPr lang="fr-FR" sz="1400" dirty="0" err="1" smtClean="0"/>
              <a:t>monthly</a:t>
            </a:r>
            <a:r>
              <a:rPr lang="fr-FR" sz="1400" dirty="0" smtClean="0"/>
              <a:t> or </a:t>
            </a:r>
            <a:r>
              <a:rPr lang="fr-FR" sz="1400" dirty="0" err="1" smtClean="0"/>
              <a:t>two-weeks</a:t>
            </a:r>
            <a:r>
              <a:rPr lang="fr-FR" sz="1400" dirty="0" smtClean="0"/>
              <a:t>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by </a:t>
            </a:r>
            <a:r>
              <a:rPr lang="fr-FR" sz="1400" dirty="0" err="1" smtClean="0"/>
              <a:t>experienced</a:t>
            </a:r>
            <a:r>
              <a:rPr lang="fr-FR" sz="1400" dirty="0" smtClean="0"/>
              <a:t> </a:t>
            </a:r>
            <a:r>
              <a:rPr lang="fr-FR" sz="1400" dirty="0" err="1" smtClean="0"/>
              <a:t>ophthalmologist</a:t>
            </a:r>
            <a:r>
              <a:rPr lang="fr-FR" sz="1400" dirty="0" smtClean="0"/>
              <a:t>.</a:t>
            </a:r>
          </a:p>
          <a:p>
            <a:pPr algn="just"/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b="1" dirty="0" err="1" smtClean="0"/>
              <a:t>Result</a:t>
            </a:r>
            <a:r>
              <a:rPr lang="fr-FR" sz="1400" b="1" dirty="0" smtClean="0"/>
              <a:t> and </a:t>
            </a:r>
            <a:r>
              <a:rPr lang="fr-FR" sz="1400" b="1" dirty="0" err="1" smtClean="0"/>
              <a:t>Conclustions</a:t>
            </a:r>
            <a:r>
              <a:rPr lang="fr-FR" sz="1400" dirty="0" smtClean="0"/>
              <a:t>: </a:t>
            </a:r>
            <a:r>
              <a:rPr lang="fr-FR" sz="1400" dirty="0" err="1" smtClean="0"/>
              <a:t>After</a:t>
            </a:r>
            <a:r>
              <a:rPr lang="fr-FR" sz="1400" dirty="0" smtClean="0"/>
              <a:t> </a:t>
            </a:r>
            <a:r>
              <a:rPr lang="fr-FR" sz="1400" dirty="0" err="1" smtClean="0"/>
              <a:t>botulinum</a:t>
            </a:r>
            <a:r>
              <a:rPr lang="fr-FR" sz="1400" dirty="0" smtClean="0"/>
              <a:t> </a:t>
            </a:r>
            <a:r>
              <a:rPr lang="fr-FR" sz="1400" dirty="0" err="1" smtClean="0"/>
              <a:t>toxin</a:t>
            </a:r>
            <a:r>
              <a:rPr lang="fr-FR" sz="1400" dirty="0" smtClean="0"/>
              <a:t> injections, </a:t>
            </a:r>
            <a:r>
              <a:rPr lang="fr-FR" sz="1400" dirty="0" err="1" smtClean="0"/>
              <a:t>subcutaneous</a:t>
            </a:r>
            <a:r>
              <a:rPr lang="fr-FR" sz="1400" dirty="0" smtClean="0"/>
              <a:t> fillers use and </a:t>
            </a:r>
            <a:r>
              <a:rPr lang="fr-FR" sz="1400" dirty="0" err="1" smtClean="0"/>
              <a:t>hyaluronic</a:t>
            </a:r>
            <a:r>
              <a:rPr lang="fr-FR" sz="1400" dirty="0" smtClean="0"/>
              <a:t> </a:t>
            </a:r>
            <a:r>
              <a:rPr lang="fr-FR" sz="1400" dirty="0" err="1" smtClean="0"/>
              <a:t>acid</a:t>
            </a:r>
            <a:r>
              <a:rPr lang="fr-FR" sz="1400" dirty="0" smtClean="0"/>
              <a:t> threads implantation patients </a:t>
            </a:r>
            <a:r>
              <a:rPr lang="fr-FR" sz="1400" dirty="0" err="1" smtClean="0"/>
              <a:t>could</a:t>
            </a:r>
            <a:r>
              <a:rPr lang="fr-FR" sz="1400" dirty="0" smtClean="0"/>
              <a:t> wear </a:t>
            </a:r>
            <a:r>
              <a:rPr lang="fr-FR" sz="1400" dirty="0" err="1" smtClean="0"/>
              <a:t>their</a:t>
            </a:r>
            <a:r>
              <a:rPr lang="fr-FR" sz="1400" dirty="0" smtClean="0"/>
              <a:t>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</a:t>
            </a:r>
            <a:r>
              <a:rPr lang="fr-FR" sz="1400" dirty="0" err="1" smtClean="0"/>
              <a:t>without</a:t>
            </a:r>
            <a:r>
              <a:rPr lang="fr-FR" sz="1400" dirty="0" smtClean="0"/>
              <a:t> </a:t>
            </a:r>
            <a:r>
              <a:rPr lang="fr-FR" sz="1400" dirty="0" err="1" smtClean="0"/>
              <a:t>any</a:t>
            </a:r>
            <a:r>
              <a:rPr lang="fr-FR" sz="1400" dirty="0" smtClean="0"/>
              <a:t> break.</a:t>
            </a:r>
            <a:br>
              <a:rPr lang="fr-FR" sz="1400" dirty="0" smtClean="0"/>
            </a:br>
            <a:r>
              <a:rPr lang="fr-FR" sz="1400" dirty="0" err="1" smtClean="0"/>
              <a:t>While</a:t>
            </a:r>
            <a:r>
              <a:rPr lang="fr-FR" sz="1400" dirty="0" smtClean="0"/>
              <a:t> </a:t>
            </a:r>
            <a:r>
              <a:rPr lang="fr-FR" sz="1400" dirty="0" err="1" smtClean="0"/>
              <a:t>after</a:t>
            </a:r>
            <a:r>
              <a:rPr lang="fr-FR" sz="1400" dirty="0" smtClean="0"/>
              <a:t> laser ablation </a:t>
            </a:r>
            <a:r>
              <a:rPr lang="fr-FR" sz="1400" dirty="0" err="1" smtClean="0"/>
              <a:t>resurfacing</a:t>
            </a:r>
            <a:r>
              <a:rPr lang="fr-FR" sz="1400" dirty="0" smtClean="0"/>
              <a:t> and all </a:t>
            </a:r>
            <a:r>
              <a:rPr lang="fr-FR" sz="1400" dirty="0" err="1" smtClean="0"/>
              <a:t>oculoplastic</a:t>
            </a:r>
            <a:r>
              <a:rPr lang="fr-FR" sz="1400" dirty="0" smtClean="0"/>
              <a:t> </a:t>
            </a:r>
            <a:r>
              <a:rPr lang="fr-FR" sz="1400" dirty="0" err="1" smtClean="0"/>
              <a:t>surgeries</a:t>
            </a:r>
            <a:r>
              <a:rPr lang="fr-FR" sz="1400" dirty="0" smtClean="0"/>
              <a:t> </a:t>
            </a:r>
            <a:r>
              <a:rPr lang="fr-FR" sz="1400" dirty="0" err="1" smtClean="0"/>
              <a:t>studied</a:t>
            </a:r>
            <a:r>
              <a:rPr lang="fr-FR" sz="1400" dirty="0" smtClean="0"/>
              <a:t> </a:t>
            </a:r>
            <a:r>
              <a:rPr lang="fr-FR" sz="1400" dirty="0" err="1" smtClean="0"/>
              <a:t>individuals</a:t>
            </a:r>
            <a:r>
              <a:rPr lang="fr-FR" sz="1400" dirty="0" smtClean="0"/>
              <a:t> </a:t>
            </a:r>
            <a:r>
              <a:rPr lang="fr-FR" sz="1400" dirty="0" err="1" smtClean="0"/>
              <a:t>had</a:t>
            </a:r>
            <a:r>
              <a:rPr lang="fr-FR" sz="1400" dirty="0" smtClean="0"/>
              <a:t> to stop </a:t>
            </a:r>
            <a:r>
              <a:rPr lang="fr-FR" sz="1400" dirty="0" err="1" smtClean="0"/>
              <a:t>wearing</a:t>
            </a:r>
            <a:r>
              <a:rPr lang="fr-FR" sz="1400" dirty="0" smtClean="0"/>
              <a:t> </a:t>
            </a:r>
            <a:r>
              <a:rPr lang="fr-FR" sz="1400" dirty="0" err="1" smtClean="0"/>
              <a:t>their</a:t>
            </a:r>
            <a:r>
              <a:rPr lang="fr-FR" sz="1400" dirty="0" smtClean="0"/>
              <a:t>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for </a:t>
            </a:r>
            <a:r>
              <a:rPr lang="fr-FR" sz="1400" dirty="0" err="1" smtClean="0"/>
              <a:t>at</a:t>
            </a:r>
            <a:r>
              <a:rPr lang="fr-FR" sz="1400" dirty="0" smtClean="0"/>
              <a:t> least one </a:t>
            </a:r>
            <a:r>
              <a:rPr lang="fr-FR" sz="1400" dirty="0" err="1" smtClean="0"/>
              <a:t>week</a:t>
            </a:r>
            <a:r>
              <a:rPr lang="fr-FR" sz="1400" dirty="0" smtClean="0"/>
              <a:t>, </a:t>
            </a:r>
            <a:r>
              <a:rPr lang="fr-FR" sz="1400" dirty="0" err="1" smtClean="0"/>
              <a:t>untill</a:t>
            </a:r>
            <a:r>
              <a:rPr lang="fr-FR" sz="1400" dirty="0" smtClean="0"/>
              <a:t> first tissue </a:t>
            </a:r>
            <a:r>
              <a:rPr lang="fr-FR" sz="1400" dirty="0" err="1" smtClean="0"/>
              <a:t>swelling</a:t>
            </a:r>
            <a:r>
              <a:rPr lang="fr-FR" sz="1400" dirty="0" smtClean="0"/>
              <a:t> and </a:t>
            </a:r>
            <a:r>
              <a:rPr lang="fr-FR" sz="1400" dirty="0" err="1" smtClean="0"/>
              <a:t>subcutaneous</a:t>
            </a:r>
            <a:r>
              <a:rPr lang="fr-FR" sz="1400" dirty="0" smtClean="0"/>
              <a:t> </a:t>
            </a:r>
            <a:r>
              <a:rPr lang="fr-FR" sz="1400" dirty="0" err="1" smtClean="0"/>
              <a:t>bruising</a:t>
            </a:r>
            <a:r>
              <a:rPr lang="fr-FR" sz="1400" dirty="0" smtClean="0"/>
              <a:t> subside.</a:t>
            </a:r>
            <a:br>
              <a:rPr lang="fr-FR" sz="1400" dirty="0" smtClean="0"/>
            </a:br>
            <a:r>
              <a:rPr lang="fr-FR" sz="1400" dirty="0" err="1" smtClean="0"/>
              <a:t>Proper</a:t>
            </a:r>
            <a:r>
              <a:rPr lang="fr-FR" sz="1400" dirty="0" smtClean="0"/>
              <a:t> patients qualification for </a:t>
            </a:r>
            <a:r>
              <a:rPr lang="fr-FR" sz="1400" dirty="0" err="1" smtClean="0"/>
              <a:t>individual</a:t>
            </a:r>
            <a:r>
              <a:rPr lang="fr-FR" sz="1400" dirty="0" smtClean="0"/>
              <a:t> </a:t>
            </a:r>
            <a:r>
              <a:rPr lang="fr-FR" sz="1400" dirty="0" err="1" smtClean="0"/>
              <a:t>procedures</a:t>
            </a:r>
            <a:r>
              <a:rPr lang="fr-FR" sz="1400" dirty="0" smtClean="0"/>
              <a:t> </a:t>
            </a:r>
            <a:r>
              <a:rPr lang="fr-FR" sz="1400" dirty="0" err="1" smtClean="0"/>
              <a:t>along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excelent</a:t>
            </a:r>
            <a:r>
              <a:rPr lang="fr-FR" sz="1400" dirty="0" smtClean="0"/>
              <a:t> </a:t>
            </a:r>
            <a:r>
              <a:rPr lang="fr-FR" sz="1400" dirty="0" err="1" smtClean="0"/>
              <a:t>performed</a:t>
            </a:r>
            <a:r>
              <a:rPr lang="fr-FR" sz="1400" dirty="0" smtClean="0"/>
              <a:t> </a:t>
            </a:r>
            <a:r>
              <a:rPr lang="fr-FR" sz="1400" dirty="0" err="1" smtClean="0"/>
              <a:t>procedure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safe</a:t>
            </a:r>
            <a:r>
              <a:rPr lang="fr-FR" sz="1400" dirty="0" smtClean="0"/>
              <a:t> for the patient and </a:t>
            </a:r>
            <a:r>
              <a:rPr lang="fr-FR" sz="1400" dirty="0" err="1" smtClean="0"/>
              <a:t>also</a:t>
            </a:r>
            <a:r>
              <a:rPr lang="fr-FR" sz="1400" dirty="0" smtClean="0"/>
              <a:t> </a:t>
            </a:r>
            <a:r>
              <a:rPr lang="fr-FR" sz="1400" dirty="0" err="1" smtClean="0"/>
              <a:t>gives</a:t>
            </a:r>
            <a:r>
              <a:rPr lang="fr-FR" sz="1400" dirty="0" smtClean="0"/>
              <a:t> the best </a:t>
            </a:r>
            <a:r>
              <a:rPr lang="fr-FR" sz="1400" dirty="0" err="1" smtClean="0"/>
              <a:t>results</a:t>
            </a:r>
            <a:r>
              <a:rPr lang="fr-FR" sz="1400" dirty="0" smtClean="0"/>
              <a:t>.</a:t>
            </a:r>
            <a:endParaRPr lang="en-GB" sz="1400" b="1" dirty="0" smtClean="0"/>
          </a:p>
        </p:txBody>
      </p:sp>
      <p:pic>
        <p:nvPicPr>
          <p:cNvPr id="5" name="Image 4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287</Words>
  <Application>Microsoft Macintosh PowerPoint</Application>
  <PresentationFormat>Présentation à l'écran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e-P91 - TECHNIQUES FOR PERIOCULAR TISSUES REJUVENATION IN PATIENTS WEARING SOFT CONTACT LENSES - OWN EXPERIENCE   KORWIN M., RUJNA P., WIELGORSKI M. Murano Clinic of Dermatology, Esthetic Medicine and Oculoplastics Surgery, WARSAW, POLAND  </vt:lpstr>
      <vt:lpstr>Diapositive 2</vt:lpstr>
    </vt:vector>
  </TitlesOfParts>
  <Company>Europa-Organisation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e-P042 - Comparison of CS19 Intra-cochlear Impedance Matrix Test Findings with Intraoperative Surgical Problems and Radiological Outcomes of Nucleus Cochlea Implant Recipients   Brademann G., Böhnke B., Müller-deile J., Hey M. Ent-department, university of kiel, germany, Kiel, Germany </dc:title>
  <dc:creator>Deborah BOHBOT</dc:creator>
  <cp:lastModifiedBy>Deborah BOHBOT</cp:lastModifiedBy>
  <cp:revision>13</cp:revision>
  <dcterms:created xsi:type="dcterms:W3CDTF">2015-10-01T09:49:46Z</dcterms:created>
  <dcterms:modified xsi:type="dcterms:W3CDTF">2015-10-01T10:21:11Z</dcterms:modified>
</cp:coreProperties>
</file>