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24B0017-AE4D-49D8-8C91-0DCB0F2B4EE9}" type="datetimeFigureOut">
              <a:rPr lang="tr-TR" smtClean="0"/>
              <a:pPr/>
              <a:t>11.09.2015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68BB86-752F-425D-85CB-97FFA8D98BF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500175"/>
            <a:ext cx="7772400" cy="2100276"/>
          </a:xfrm>
        </p:spPr>
        <p:txBody>
          <a:bodyPr>
            <a:normAutofit fontScale="90000"/>
          </a:bodyPr>
          <a:lstStyle/>
          <a:p>
            <a:r>
              <a:rPr lang="tr-TR" b="1" dirty="0" err="1" smtClean="0"/>
              <a:t>Asymmetry</a:t>
            </a:r>
            <a:r>
              <a:rPr lang="tr-TR" b="1" dirty="0" smtClean="0"/>
              <a:t>  </a:t>
            </a:r>
            <a:r>
              <a:rPr lang="tr-TR" b="1" dirty="0" err="1" smtClean="0"/>
              <a:t>between</a:t>
            </a:r>
            <a:r>
              <a:rPr lang="tr-TR" b="1" dirty="0" smtClean="0"/>
              <a:t> </a:t>
            </a:r>
            <a:r>
              <a:rPr lang="tr-TR" b="1" dirty="0" err="1" smtClean="0"/>
              <a:t>eyes</a:t>
            </a:r>
            <a:r>
              <a:rPr lang="tr-TR" b="1" dirty="0" smtClean="0"/>
              <a:t> in </a:t>
            </a:r>
            <a:r>
              <a:rPr lang="tr-TR" b="1" dirty="0" err="1" smtClean="0"/>
              <a:t>keratoconus</a:t>
            </a:r>
            <a:r>
              <a:rPr lang="tr-TR" b="1" dirty="0" smtClean="0"/>
              <a:t> </a:t>
            </a:r>
            <a:r>
              <a:rPr lang="tr-TR" b="1" dirty="0" err="1" smtClean="0"/>
              <a:t>according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severity</a:t>
            </a:r>
            <a:r>
              <a:rPr lang="tr-TR" b="1" dirty="0" smtClean="0"/>
              <a:t> of </a:t>
            </a:r>
            <a:r>
              <a:rPr lang="tr-TR" b="1" dirty="0" err="1" smtClean="0"/>
              <a:t>disease</a:t>
            </a:r>
            <a:endParaRPr lang="tr-TR" b="1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3400" y="4071942"/>
            <a:ext cx="7854696" cy="1714512"/>
          </a:xfrm>
        </p:spPr>
        <p:txBody>
          <a:bodyPr>
            <a:normAutofit/>
          </a:bodyPr>
          <a:lstStyle/>
          <a:p>
            <a:r>
              <a:rPr lang="tr-TR" dirty="0" smtClean="0"/>
              <a:t>Yeşim Altay</a:t>
            </a:r>
          </a:p>
          <a:p>
            <a:r>
              <a:rPr lang="tr-TR" dirty="0" smtClean="0"/>
              <a:t>Ankara </a:t>
            </a:r>
            <a:r>
              <a:rPr lang="tr-TR" dirty="0" err="1" smtClean="0"/>
              <a:t>Education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Hospital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r-TR" b="1" dirty="0" smtClean="0"/>
              <a:t>	PURPOSE</a:t>
            </a:r>
            <a:endParaRPr lang="tr-TR" b="1" dirty="0" smtClean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analyse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degree</a:t>
            </a:r>
            <a:r>
              <a:rPr lang="tr-TR" dirty="0" smtClean="0"/>
              <a:t> of </a:t>
            </a:r>
            <a:r>
              <a:rPr lang="tr-TR" dirty="0" err="1" smtClean="0"/>
              <a:t>inter</a:t>
            </a:r>
            <a:r>
              <a:rPr lang="tr-TR" dirty="0" smtClean="0"/>
              <a:t>-</a:t>
            </a:r>
            <a:r>
              <a:rPr lang="tr-TR" dirty="0" err="1" smtClean="0"/>
              <a:t>eye</a:t>
            </a:r>
            <a:r>
              <a:rPr lang="tr-TR" dirty="0" smtClean="0"/>
              <a:t>  </a:t>
            </a:r>
            <a:r>
              <a:rPr lang="tr-TR" dirty="0" err="1" smtClean="0"/>
              <a:t>asymmetry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 </a:t>
            </a:r>
            <a:r>
              <a:rPr lang="tr-TR" dirty="0" err="1" smtClean="0"/>
              <a:t>pentacam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acuity</a:t>
            </a:r>
            <a:r>
              <a:rPr lang="tr-TR" dirty="0" smtClean="0"/>
              <a:t>  in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stages</a:t>
            </a:r>
            <a:r>
              <a:rPr lang="tr-TR" dirty="0" smtClean="0"/>
              <a:t> of </a:t>
            </a:r>
            <a:r>
              <a:rPr lang="tr-TR" dirty="0" err="1" smtClean="0"/>
              <a:t>keratoconus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pPr>
              <a:buNone/>
            </a:pPr>
            <a:r>
              <a:rPr lang="tr-TR" b="1" dirty="0" smtClean="0"/>
              <a:t>	METHOD</a:t>
            </a:r>
            <a:endParaRPr lang="tr-TR" b="1" dirty="0" smtClean="0"/>
          </a:p>
          <a:p>
            <a:r>
              <a:rPr lang="tr-TR" dirty="0" smtClean="0"/>
              <a:t>124 </a:t>
            </a:r>
            <a:r>
              <a:rPr lang="tr-TR" dirty="0" err="1" smtClean="0"/>
              <a:t>eyes</a:t>
            </a:r>
            <a:r>
              <a:rPr lang="tr-TR" dirty="0" smtClean="0"/>
              <a:t> of 62 </a:t>
            </a:r>
            <a:r>
              <a:rPr lang="tr-TR" dirty="0" err="1" smtClean="0"/>
              <a:t>bilateral</a:t>
            </a:r>
            <a:r>
              <a:rPr lang="tr-TR" dirty="0" smtClean="0"/>
              <a:t>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endParaRPr lang="tr-TR" dirty="0" smtClean="0"/>
          </a:p>
          <a:p>
            <a:r>
              <a:rPr lang="tr-TR" dirty="0" err="1" smtClean="0"/>
              <a:t>Kmax</a:t>
            </a:r>
            <a:r>
              <a:rPr lang="tr-TR" dirty="0" smtClean="0"/>
              <a:t>,( </a:t>
            </a:r>
            <a:r>
              <a:rPr lang="tr-TR" dirty="0" err="1" smtClean="0"/>
              <a:t>maximum</a:t>
            </a:r>
            <a:r>
              <a:rPr lang="tr-TR" dirty="0" smtClean="0"/>
              <a:t> </a:t>
            </a:r>
            <a:r>
              <a:rPr lang="tr-TR" dirty="0" err="1" smtClean="0"/>
              <a:t>keratometry</a:t>
            </a:r>
            <a:r>
              <a:rPr lang="tr-TR" dirty="0" smtClean="0"/>
              <a:t> </a:t>
            </a:r>
            <a:r>
              <a:rPr lang="tr-TR" dirty="0" err="1" smtClean="0"/>
              <a:t>reading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TCT (</a:t>
            </a:r>
            <a:r>
              <a:rPr lang="tr-TR" dirty="0" err="1" smtClean="0"/>
              <a:t>thinnest</a:t>
            </a:r>
            <a:r>
              <a:rPr lang="tr-TR" dirty="0" smtClean="0"/>
              <a:t> 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thickness</a:t>
            </a:r>
            <a:r>
              <a:rPr lang="tr-TR" dirty="0" smtClean="0"/>
              <a:t>)</a:t>
            </a:r>
          </a:p>
          <a:p>
            <a:r>
              <a:rPr lang="tr-TR" dirty="0" smtClean="0"/>
              <a:t>PE (</a:t>
            </a:r>
            <a:r>
              <a:rPr lang="tr-TR" dirty="0" err="1" smtClean="0"/>
              <a:t>posterior</a:t>
            </a:r>
            <a:r>
              <a:rPr lang="tr-TR" dirty="0" smtClean="0"/>
              <a:t> </a:t>
            </a:r>
            <a:r>
              <a:rPr lang="tr-TR" dirty="0" err="1" smtClean="0"/>
              <a:t>elevation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UCVA(</a:t>
            </a:r>
            <a:r>
              <a:rPr lang="tr-TR" dirty="0" err="1" smtClean="0"/>
              <a:t>log</a:t>
            </a:r>
            <a:r>
              <a:rPr lang="tr-TR" dirty="0" smtClean="0"/>
              <a:t> MAR)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sub</a:t>
            </a:r>
            <a:r>
              <a:rPr lang="tr-TR" dirty="0" smtClean="0"/>
              <a:t>-</a:t>
            </a:r>
            <a:r>
              <a:rPr lang="tr-TR" dirty="0" err="1" smtClean="0"/>
              <a:t>divided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Amsler</a:t>
            </a:r>
            <a:r>
              <a:rPr lang="tr-TR" dirty="0" smtClean="0"/>
              <a:t>-</a:t>
            </a:r>
            <a:r>
              <a:rPr lang="tr-TR" dirty="0" err="1" smtClean="0"/>
              <a:t>Krumeich</a:t>
            </a:r>
            <a:r>
              <a:rPr lang="tr-TR" dirty="0" smtClean="0"/>
              <a:t>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classification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worse</a:t>
            </a:r>
            <a:r>
              <a:rPr lang="tr-TR" dirty="0" smtClean="0"/>
              <a:t> </a:t>
            </a:r>
            <a:r>
              <a:rPr lang="tr-TR" dirty="0" err="1" smtClean="0"/>
              <a:t>eye’s</a:t>
            </a:r>
            <a:r>
              <a:rPr lang="tr-TR" dirty="0" smtClean="0"/>
              <a:t> </a:t>
            </a:r>
            <a:r>
              <a:rPr lang="tr-TR" dirty="0" err="1" smtClean="0"/>
              <a:t>measurements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err="1" smtClean="0"/>
              <a:t>Mild</a:t>
            </a:r>
            <a:r>
              <a:rPr lang="tr-TR" dirty="0" smtClean="0"/>
              <a:t>-</a:t>
            </a:r>
            <a:r>
              <a:rPr lang="tr-TR" dirty="0" err="1" smtClean="0"/>
              <a:t>moderate</a:t>
            </a:r>
            <a:r>
              <a:rPr lang="tr-TR" dirty="0" smtClean="0"/>
              <a:t> </a:t>
            </a:r>
            <a:r>
              <a:rPr lang="tr-TR" dirty="0" err="1" smtClean="0"/>
              <a:t>keratoconus</a:t>
            </a:r>
            <a:r>
              <a:rPr lang="tr-TR" dirty="0" smtClean="0"/>
              <a:t> (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stage</a:t>
            </a:r>
            <a:r>
              <a:rPr lang="tr-TR" dirty="0" smtClean="0"/>
              <a:t> ≤ III, n=23)</a:t>
            </a:r>
          </a:p>
          <a:p>
            <a:r>
              <a:rPr lang="tr-TR" dirty="0" smtClean="0"/>
              <a:t>Severe </a:t>
            </a:r>
            <a:r>
              <a:rPr lang="tr-TR" dirty="0" err="1" smtClean="0"/>
              <a:t>keratoconus</a:t>
            </a:r>
            <a:r>
              <a:rPr lang="tr-TR" dirty="0" smtClean="0"/>
              <a:t> (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stage</a:t>
            </a:r>
            <a:r>
              <a:rPr lang="tr-TR" dirty="0" smtClean="0"/>
              <a:t> ˃ III, n=39)</a:t>
            </a:r>
          </a:p>
          <a:p>
            <a:r>
              <a:rPr lang="tr-TR" dirty="0" err="1" smtClean="0"/>
              <a:t>Disease</a:t>
            </a:r>
            <a:r>
              <a:rPr lang="tr-TR" dirty="0" smtClean="0"/>
              <a:t> </a:t>
            </a:r>
            <a:r>
              <a:rPr lang="tr-TR" dirty="0" err="1" smtClean="0"/>
              <a:t>asymmetry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defined</a:t>
            </a:r>
            <a:r>
              <a:rPr lang="tr-TR" dirty="0" smtClean="0"/>
              <a:t> 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absence</a:t>
            </a:r>
            <a:r>
              <a:rPr lang="tr-TR" dirty="0" smtClean="0"/>
              <a:t> of </a:t>
            </a:r>
            <a:r>
              <a:rPr lang="tr-TR" dirty="0" err="1" smtClean="0"/>
              <a:t>correlation</a:t>
            </a:r>
            <a:r>
              <a:rPr lang="tr-TR" dirty="0" smtClean="0"/>
              <a:t> in </a:t>
            </a:r>
            <a:r>
              <a:rPr lang="tr-TR" dirty="0" err="1" smtClean="0"/>
              <a:t>Kmax</a:t>
            </a:r>
            <a:r>
              <a:rPr lang="tr-TR" dirty="0" smtClean="0"/>
              <a:t>, TCT, PE, </a:t>
            </a:r>
            <a:r>
              <a:rPr lang="tr-TR" dirty="0" err="1" smtClean="0"/>
              <a:t>and</a:t>
            </a:r>
            <a:r>
              <a:rPr lang="tr-TR" dirty="0" smtClean="0"/>
              <a:t> UCVA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worse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>
              <a:buNone/>
            </a:pPr>
            <a:r>
              <a:rPr lang="tr-TR" b="1" dirty="0" smtClean="0"/>
              <a:t>	RESULTS</a:t>
            </a:r>
            <a:endParaRPr lang="tr-TR" b="1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differences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worse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eyes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Kmax</a:t>
            </a:r>
            <a:r>
              <a:rPr lang="tr-TR" dirty="0" smtClean="0"/>
              <a:t>, TCT, PE </a:t>
            </a:r>
            <a:r>
              <a:rPr lang="tr-TR" dirty="0" err="1" smtClean="0"/>
              <a:t>and</a:t>
            </a:r>
            <a:r>
              <a:rPr lang="tr-TR" dirty="0" smtClean="0"/>
              <a:t> UCVA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greater</a:t>
            </a:r>
            <a:r>
              <a:rPr lang="tr-TR" dirty="0" smtClean="0"/>
              <a:t> in severe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greatest</a:t>
            </a:r>
            <a:r>
              <a:rPr lang="tr-TR" dirty="0" smtClean="0"/>
              <a:t> </a:t>
            </a:r>
            <a:r>
              <a:rPr lang="tr-TR" dirty="0" err="1" smtClean="0"/>
              <a:t>inter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asymmetry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recorded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PE in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r>
              <a:rPr lang="tr-TR" b="1" dirty="0" smtClean="0"/>
              <a:t>	CONCLUSION</a:t>
            </a:r>
            <a:endParaRPr lang="tr-TR" b="1" dirty="0" smtClean="0"/>
          </a:p>
          <a:p>
            <a:r>
              <a:rPr lang="tr-TR" dirty="0" err="1" smtClean="0"/>
              <a:t>Degree</a:t>
            </a:r>
            <a:r>
              <a:rPr lang="tr-TR" dirty="0" smtClean="0"/>
              <a:t> of </a:t>
            </a:r>
            <a:r>
              <a:rPr lang="tr-TR" dirty="0" err="1" smtClean="0"/>
              <a:t>asymmetry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increased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disease</a:t>
            </a:r>
            <a:r>
              <a:rPr lang="tr-TR" dirty="0" smtClean="0"/>
              <a:t> </a:t>
            </a:r>
            <a:r>
              <a:rPr lang="tr-TR" dirty="0" err="1" smtClean="0"/>
              <a:t>severity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greatest</a:t>
            </a:r>
            <a:r>
              <a:rPr lang="tr-TR" dirty="0" smtClean="0"/>
              <a:t> </a:t>
            </a:r>
            <a:r>
              <a:rPr lang="tr-TR" dirty="0" err="1" smtClean="0"/>
              <a:t>intrapatient</a:t>
            </a:r>
            <a:r>
              <a:rPr lang="tr-TR" dirty="0" smtClean="0"/>
              <a:t> </a:t>
            </a:r>
            <a:r>
              <a:rPr lang="tr-TR" dirty="0" err="1" smtClean="0"/>
              <a:t>asymmetry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recorded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PE in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goups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örünü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</TotalTime>
  <Words>76</Words>
  <Application>Microsoft Office PowerPoint</Application>
  <PresentationFormat>Ekran Gösterisi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Görünüş</vt:lpstr>
      <vt:lpstr>Asymmetry  between eyes in keratoconus according to severity of disease</vt:lpstr>
      <vt:lpstr>Slayt 2</vt:lpstr>
      <vt:lpstr>Slayt 3</vt:lpstr>
      <vt:lpstr>Slayt 4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Asymmetry  between eyes in keratoconus according to severity of disease</dc:title>
  <dc:creator>toshiba</dc:creator>
  <cp:lastModifiedBy>toshiba</cp:lastModifiedBy>
  <cp:revision>10</cp:revision>
  <dcterms:created xsi:type="dcterms:W3CDTF">2015-09-03T17:40:01Z</dcterms:created>
  <dcterms:modified xsi:type="dcterms:W3CDTF">2015-09-11T18:18:31Z</dcterms:modified>
</cp:coreProperties>
</file>