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5B140"/>
    <a:srgbClr val="94C12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A146-DDBD-5142-A7C4-B5D866DC55DC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8C178-55D8-6F48-B386-25FF1871ACC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D21EF-58FC-7445-8C33-B779D0C7A116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36B31-9C9C-094F-A535-A8C822B3A6E0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FC85-50DF-614A-9116-2F4111609BB0}" type="datetimeFigureOut">
              <a:rPr lang="fr-FR" smtClean="0"/>
              <a:pPr/>
              <a:t>1/10/15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879F4-0568-AA44-AE7F-F1D3A158B61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re 20"/>
          <p:cNvSpPr>
            <a:spLocks noGrp="1"/>
          </p:cNvSpPr>
          <p:nvPr>
            <p:ph type="ctrTitle"/>
          </p:nvPr>
        </p:nvSpPr>
        <p:spPr>
          <a:xfrm>
            <a:off x="685800" y="2972194"/>
            <a:ext cx="7772400" cy="1363268"/>
          </a:xfrm>
        </p:spPr>
        <p:txBody>
          <a:bodyPr>
            <a:noAutofit/>
          </a:bodyPr>
          <a:lstStyle/>
          <a:p>
            <a:r>
              <a:rPr lang="en-GB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e-P94 </a:t>
            </a:r>
            <a:r>
              <a:rPr lang="en-GB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- </a:t>
            </a:r>
            <a:r>
              <a:rPr lang="fr-FR" sz="1800" b="1" dirty="0" smtClean="0"/>
              <a:t>THERAPEUTIC CONTACT LENS IN MANAGEMENT OF NEUROTROPHIC CORNEAL ULCER CAUSED AS COMPLICATION OF NEUROSURGICAL TREATMENT OF TRIGEMINAL NEURALGIA</a:t>
            </a:r>
            <a:r>
              <a:rPr lang="fr-FR" sz="1800" b="1" dirty="0" smtClean="0"/>
              <a:t>.</a:t>
            </a:r>
            <a:r>
              <a:rPr lang="fr-FR" sz="1800" b="1" dirty="0" smtClean="0"/>
              <a:t/>
            </a:r>
            <a:br>
              <a:rPr lang="fr-FR" sz="1800" b="1" dirty="0" smtClean="0"/>
            </a:b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/>
            </a:r>
            <a:b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/>
            </a:r>
            <a:b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</a:br>
            <a:r>
              <a:rPr lang="fr-FR" sz="1600" i="1" u="sng" dirty="0" smtClean="0"/>
              <a:t>RAŠTEGORAC P.*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i="1" dirty="0" err="1" smtClean="0"/>
              <a:t>Spec</a:t>
            </a:r>
            <a:r>
              <a:rPr lang="fr-FR" sz="1600" i="1" dirty="0" smtClean="0"/>
              <a:t>. </a:t>
            </a:r>
            <a:r>
              <a:rPr lang="fr-FR" sz="1600" i="1" dirty="0" err="1" smtClean="0"/>
              <a:t>oft</a:t>
            </a:r>
            <a:r>
              <a:rPr lang="fr-FR" sz="1600" i="1" dirty="0" smtClean="0"/>
              <a:t>. ord. P. </a:t>
            </a:r>
            <a:r>
              <a:rPr lang="fr-FR" sz="1600" i="1" dirty="0" err="1" smtClean="0"/>
              <a:t>Raštegorac</a:t>
            </a:r>
            <a:r>
              <a:rPr lang="fr-FR" sz="1600" i="1" dirty="0" smtClean="0"/>
              <a:t>, </a:t>
            </a:r>
            <a:r>
              <a:rPr lang="fr-FR" sz="1600" i="1" dirty="0" err="1" smtClean="0"/>
              <a:t>Samobor</a:t>
            </a:r>
            <a:r>
              <a:rPr lang="fr-FR" sz="1600" i="1" dirty="0" smtClean="0"/>
              <a:t>, </a:t>
            </a:r>
            <a:r>
              <a:rPr lang="fr-FR" sz="1600" i="1" dirty="0" smtClean="0"/>
              <a:t>CROATIA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en-GB" sz="1600" dirty="0" smtClean="0">
                <a:latin typeface="Arial"/>
                <a:cs typeface="Arial"/>
              </a:rPr>
              <a:t/>
            </a:r>
            <a:br>
              <a:rPr lang="en-GB" sz="1600" dirty="0" smtClean="0">
                <a:latin typeface="Arial"/>
                <a:cs typeface="Arial"/>
              </a:rPr>
            </a:br>
            <a:endParaRPr lang="en-GB" sz="1600" dirty="0">
              <a:latin typeface="Arial"/>
              <a:cs typeface="Arial"/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>
          <a:xfrm>
            <a:off x="1201595" y="5940433"/>
            <a:ext cx="6400800" cy="684133"/>
          </a:xfrm>
        </p:spPr>
        <p:txBody>
          <a:bodyPr>
            <a:normAutofit lnSpcReduction="10000"/>
          </a:bodyPr>
          <a:lstStyle/>
          <a:p>
            <a:r>
              <a:rPr lang="fr-FR" sz="1800" b="1" i="1" dirty="0" err="1" smtClean="0">
                <a:solidFill>
                  <a:srgbClr val="FF0000"/>
                </a:solidFill>
              </a:rPr>
              <a:t>E-poster</a:t>
            </a:r>
            <a:r>
              <a:rPr lang="fr-FR" sz="1800" b="1" i="1" dirty="0" smtClean="0">
                <a:solidFill>
                  <a:srgbClr val="FF0000"/>
                </a:solidFill>
              </a:rPr>
              <a:t> not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available</a:t>
            </a:r>
            <a:r>
              <a:rPr lang="fr-FR" sz="1800" b="1" i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fr-FR" sz="1800" b="1" i="1" dirty="0" err="1" smtClean="0">
                <a:solidFill>
                  <a:srgbClr val="FF0000"/>
                </a:solidFill>
              </a:rPr>
              <a:t>See</a:t>
            </a:r>
            <a:r>
              <a:rPr lang="fr-FR" sz="1800" b="1" i="1" dirty="0" smtClean="0">
                <a:solidFill>
                  <a:srgbClr val="FF0000"/>
                </a:solidFill>
              </a:rPr>
              <a:t> the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next</a:t>
            </a:r>
            <a:r>
              <a:rPr lang="fr-FR" sz="1800" b="1" i="1" dirty="0" smtClean="0">
                <a:solidFill>
                  <a:srgbClr val="FF0000"/>
                </a:solidFill>
              </a:rPr>
              <a:t> page, to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consult</a:t>
            </a:r>
            <a:r>
              <a:rPr lang="fr-FR" sz="1800" b="1" i="1" dirty="0" smtClean="0">
                <a:solidFill>
                  <a:srgbClr val="FF0000"/>
                </a:solidFill>
              </a:rPr>
              <a:t> the </a:t>
            </a:r>
            <a:r>
              <a:rPr lang="fr-FR" sz="1800" b="1" i="1" dirty="0" err="1" smtClean="0">
                <a:solidFill>
                  <a:srgbClr val="FF0000"/>
                </a:solidFill>
              </a:rPr>
              <a:t>corresponding</a:t>
            </a:r>
            <a:r>
              <a:rPr lang="fr-FR" sz="1800" b="1" i="1" dirty="0" smtClean="0">
                <a:solidFill>
                  <a:srgbClr val="FF0000"/>
                </a:solidFill>
              </a:rPr>
              <a:t> abstract</a:t>
            </a:r>
          </a:p>
          <a:p>
            <a:endParaRPr lang="fr-FR" sz="1800" b="1" i="1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7" name="Image 6" descr="bandeau-20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1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80005" y="1958946"/>
            <a:ext cx="87402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Patient 69 </a:t>
            </a:r>
            <a:r>
              <a:rPr lang="fr-FR" sz="1400" dirty="0" err="1" smtClean="0"/>
              <a:t>years</a:t>
            </a:r>
            <a:r>
              <a:rPr lang="fr-FR" sz="1400" dirty="0" smtClean="0"/>
              <a:t> </a:t>
            </a:r>
            <a:r>
              <a:rPr lang="fr-FR" sz="1400" dirty="0" err="1" smtClean="0"/>
              <a:t>old</a:t>
            </a:r>
            <a:r>
              <a:rPr lang="fr-FR" sz="1400" dirty="0" smtClean="0"/>
              <a:t> male </a:t>
            </a:r>
            <a:r>
              <a:rPr lang="fr-FR" sz="1400" dirty="0" err="1" smtClean="0"/>
              <a:t>with</a:t>
            </a:r>
            <a:r>
              <a:rPr lang="fr-FR" sz="1400" dirty="0" smtClean="0"/>
              <a:t> a </a:t>
            </a:r>
            <a:r>
              <a:rPr lang="fr-FR" sz="1400" dirty="0" err="1" smtClean="0"/>
              <a:t>history</a:t>
            </a:r>
            <a:r>
              <a:rPr lang="fr-FR" sz="1400" dirty="0" smtClean="0"/>
              <a:t> of </a:t>
            </a:r>
            <a:r>
              <a:rPr lang="fr-FR" sz="1400" dirty="0" err="1" smtClean="0"/>
              <a:t>twenty</a:t>
            </a:r>
            <a:r>
              <a:rPr lang="fr-FR" sz="1400" dirty="0" smtClean="0"/>
              <a:t> </a:t>
            </a:r>
            <a:r>
              <a:rPr lang="fr-FR" sz="1400" dirty="0" err="1" smtClean="0"/>
              <a:t>three</a:t>
            </a:r>
            <a:r>
              <a:rPr lang="fr-FR" sz="1400" dirty="0" smtClean="0"/>
              <a:t> </a:t>
            </a:r>
            <a:r>
              <a:rPr lang="fr-FR" sz="1400" dirty="0" err="1" smtClean="0"/>
              <a:t>years</a:t>
            </a:r>
            <a:r>
              <a:rPr lang="fr-FR" sz="1400" dirty="0" smtClean="0"/>
              <a:t> of </a:t>
            </a:r>
            <a:r>
              <a:rPr lang="fr-FR" sz="1400" dirty="0" err="1" smtClean="0"/>
              <a:t>severe</a:t>
            </a:r>
            <a:r>
              <a:rPr lang="fr-FR" sz="1400" dirty="0" smtClean="0"/>
              <a:t> pain </a:t>
            </a:r>
            <a:r>
              <a:rPr lang="fr-FR" sz="1400" dirty="0" err="1" smtClean="0"/>
              <a:t>caused</a:t>
            </a:r>
            <a:r>
              <a:rPr lang="fr-FR" sz="1400" dirty="0" smtClean="0"/>
              <a:t> by </a:t>
            </a:r>
            <a:r>
              <a:rPr lang="fr-FR" sz="1400" dirty="0" err="1" smtClean="0"/>
              <a:t>trigeminal</a:t>
            </a:r>
            <a:r>
              <a:rPr lang="fr-FR" sz="1400" dirty="0" smtClean="0"/>
              <a:t> </a:t>
            </a:r>
            <a:r>
              <a:rPr lang="fr-FR" sz="1400" dirty="0" err="1" smtClean="0"/>
              <a:t>neuralgia</a:t>
            </a:r>
            <a:r>
              <a:rPr lang="fr-FR" sz="1400" dirty="0" smtClean="0"/>
              <a:t>. </a:t>
            </a:r>
            <a:r>
              <a:rPr lang="fr-FR" sz="1400" dirty="0" err="1" smtClean="0"/>
              <a:t>During</a:t>
            </a:r>
            <a:r>
              <a:rPr lang="fr-FR" sz="1400" dirty="0" smtClean="0"/>
              <a:t>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period</a:t>
            </a:r>
            <a:r>
              <a:rPr lang="fr-FR" sz="1400" dirty="0" smtClean="0"/>
              <a:t> </a:t>
            </a:r>
            <a:r>
              <a:rPr lang="fr-FR" sz="1400" dirty="0" err="1" smtClean="0"/>
              <a:t>he</a:t>
            </a:r>
            <a:r>
              <a:rPr lang="fr-FR" sz="1400" dirty="0" smtClean="0"/>
              <a:t> </a:t>
            </a:r>
            <a:r>
              <a:rPr lang="fr-FR" sz="1400" dirty="0" err="1" smtClean="0"/>
              <a:t>was</a:t>
            </a:r>
            <a:r>
              <a:rPr lang="fr-FR" sz="1400" dirty="0" smtClean="0"/>
              <a:t> </a:t>
            </a:r>
            <a:r>
              <a:rPr lang="fr-FR" sz="1400" dirty="0" err="1" smtClean="0"/>
              <a:t>treated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</a:t>
            </a:r>
            <a:r>
              <a:rPr lang="fr-FR" sz="1400" dirty="0" err="1" smtClean="0"/>
              <a:t>every</a:t>
            </a:r>
            <a:r>
              <a:rPr lang="fr-FR" sz="1400" dirty="0" smtClean="0"/>
              <a:t> possible </a:t>
            </a:r>
            <a:r>
              <a:rPr lang="fr-FR" sz="1400" dirty="0" err="1" smtClean="0"/>
              <a:t>kind</a:t>
            </a:r>
            <a:r>
              <a:rPr lang="fr-FR" sz="1400" dirty="0" smtClean="0"/>
              <a:t> of </a:t>
            </a:r>
            <a:r>
              <a:rPr lang="fr-FR" sz="1400" dirty="0" err="1" smtClean="0"/>
              <a:t>medication</a:t>
            </a:r>
            <a:r>
              <a:rPr lang="fr-FR" sz="1400" dirty="0" smtClean="0"/>
              <a:t> </a:t>
            </a:r>
            <a:r>
              <a:rPr lang="fr-FR" sz="1400" dirty="0" err="1" smtClean="0"/>
              <a:t>without</a:t>
            </a:r>
            <a:r>
              <a:rPr lang="fr-FR" sz="1400" dirty="0" smtClean="0"/>
              <a:t> </a:t>
            </a:r>
            <a:r>
              <a:rPr lang="fr-FR" sz="1400" dirty="0" err="1" smtClean="0"/>
              <a:t>result</a:t>
            </a:r>
            <a:r>
              <a:rPr lang="fr-FR" sz="1400" dirty="0" smtClean="0"/>
              <a:t> and </a:t>
            </a:r>
            <a:r>
              <a:rPr lang="fr-FR" sz="1400" dirty="0" err="1" smtClean="0"/>
              <a:t>two</a:t>
            </a:r>
            <a:r>
              <a:rPr lang="fr-FR" sz="1400" dirty="0" smtClean="0"/>
              <a:t> </a:t>
            </a:r>
            <a:r>
              <a:rPr lang="fr-FR" sz="1400" dirty="0" err="1" smtClean="0"/>
              <a:t>years</a:t>
            </a:r>
            <a:r>
              <a:rPr lang="fr-FR" sz="1400" dirty="0" smtClean="0"/>
              <a:t> </a:t>
            </a:r>
            <a:r>
              <a:rPr lang="fr-FR" sz="1400" dirty="0" err="1" smtClean="0"/>
              <a:t>ago</a:t>
            </a:r>
            <a:r>
              <a:rPr lang="fr-FR" sz="1400" dirty="0" smtClean="0"/>
              <a:t> </a:t>
            </a:r>
            <a:r>
              <a:rPr lang="fr-FR" sz="1400" dirty="0" err="1" smtClean="0"/>
              <a:t>neurologist</a:t>
            </a:r>
            <a:r>
              <a:rPr lang="fr-FR" sz="1400" dirty="0" smtClean="0"/>
              <a:t> </a:t>
            </a:r>
            <a:r>
              <a:rPr lang="fr-FR" sz="1400" dirty="0" err="1" smtClean="0"/>
              <a:t>suggested</a:t>
            </a:r>
            <a:r>
              <a:rPr lang="fr-FR" sz="1400" dirty="0" smtClean="0"/>
              <a:t> </a:t>
            </a:r>
            <a:r>
              <a:rPr lang="fr-FR" sz="1400" dirty="0" err="1" smtClean="0"/>
              <a:t>him</a:t>
            </a:r>
            <a:r>
              <a:rPr lang="fr-FR" sz="1400" dirty="0" smtClean="0"/>
              <a:t> a </a:t>
            </a:r>
            <a:r>
              <a:rPr lang="fr-FR" sz="1400" dirty="0" err="1" smtClean="0"/>
              <a:t>neurosurgical</a:t>
            </a:r>
            <a:r>
              <a:rPr lang="fr-FR" sz="1400" dirty="0" smtClean="0"/>
              <a:t> </a:t>
            </a:r>
            <a:r>
              <a:rPr lang="fr-FR" sz="1400" dirty="0" err="1" smtClean="0"/>
              <a:t>treatment</a:t>
            </a:r>
            <a:r>
              <a:rPr lang="fr-FR" sz="1400" dirty="0" smtClean="0"/>
              <a:t>. He </a:t>
            </a:r>
            <a:r>
              <a:rPr lang="fr-FR" sz="1400" dirty="0" err="1" smtClean="0"/>
              <a:t>went</a:t>
            </a:r>
            <a:r>
              <a:rPr lang="fr-FR" sz="1400" dirty="0" smtClean="0"/>
              <a:t> on the </a:t>
            </a:r>
            <a:r>
              <a:rPr lang="fr-FR" sz="1400" dirty="0" err="1" smtClean="0"/>
              <a:t>operation</a:t>
            </a:r>
            <a:r>
              <a:rPr lang="fr-FR" sz="1400" dirty="0" smtClean="0"/>
              <a:t> and </a:t>
            </a:r>
            <a:r>
              <a:rPr lang="fr-FR" sz="1400" dirty="0" err="1" smtClean="0"/>
              <a:t>primary</a:t>
            </a:r>
            <a:r>
              <a:rPr lang="fr-FR" sz="1400" dirty="0" smtClean="0"/>
              <a:t> </a:t>
            </a:r>
            <a:r>
              <a:rPr lang="fr-FR" sz="1400" dirty="0" err="1" smtClean="0"/>
              <a:t>symptoms</a:t>
            </a:r>
            <a:r>
              <a:rPr lang="fr-FR" sz="1400" dirty="0" smtClean="0"/>
              <a:t> </a:t>
            </a:r>
            <a:r>
              <a:rPr lang="fr-FR" sz="1400" dirty="0" err="1" smtClean="0"/>
              <a:t>got</a:t>
            </a:r>
            <a:r>
              <a:rPr lang="fr-FR" sz="1400" dirty="0" smtClean="0"/>
              <a:t> </a:t>
            </a:r>
            <a:r>
              <a:rPr lang="fr-FR" sz="1400" dirty="0" err="1" smtClean="0"/>
              <a:t>better</a:t>
            </a:r>
            <a:r>
              <a:rPr lang="fr-FR" sz="1400" dirty="0" smtClean="0"/>
              <a:t>, </a:t>
            </a:r>
            <a:r>
              <a:rPr lang="fr-FR" sz="1400" dirty="0" err="1" smtClean="0"/>
              <a:t>much</a:t>
            </a:r>
            <a:r>
              <a:rPr lang="fr-FR" sz="1400" dirty="0" smtClean="0"/>
              <a:t> </a:t>
            </a:r>
            <a:r>
              <a:rPr lang="fr-FR" sz="1400" dirty="0" err="1" smtClean="0"/>
              <a:t>much</a:t>
            </a:r>
            <a:r>
              <a:rPr lang="fr-FR" sz="1400" dirty="0" smtClean="0"/>
              <a:t> </a:t>
            </a:r>
            <a:r>
              <a:rPr lang="fr-FR" sz="1400" dirty="0" err="1" smtClean="0"/>
              <a:t>better</a:t>
            </a:r>
            <a:r>
              <a:rPr lang="fr-FR" sz="1400" dirty="0" smtClean="0"/>
              <a:t>, but </a:t>
            </a:r>
            <a:r>
              <a:rPr lang="fr-FR" sz="1400" dirty="0" err="1" smtClean="0"/>
              <a:t>now</a:t>
            </a:r>
            <a:r>
              <a:rPr lang="fr-FR" sz="1400" dirty="0" smtClean="0"/>
              <a:t> </a:t>
            </a:r>
            <a:r>
              <a:rPr lang="fr-FR" sz="1400" dirty="0" err="1" smtClean="0"/>
              <a:t>he</a:t>
            </a:r>
            <a:r>
              <a:rPr lang="fr-FR" sz="1400" dirty="0" smtClean="0"/>
              <a:t> </a:t>
            </a:r>
            <a:r>
              <a:rPr lang="fr-FR" sz="1400" dirty="0" err="1" smtClean="0"/>
              <a:t>does</a:t>
            </a:r>
            <a:r>
              <a:rPr lang="fr-FR" sz="1400" dirty="0" smtClean="0"/>
              <a:t> not </a:t>
            </a:r>
            <a:r>
              <a:rPr lang="fr-FR" sz="1400" dirty="0" err="1" smtClean="0"/>
              <a:t>feel</a:t>
            </a:r>
            <a:r>
              <a:rPr lang="fr-FR" sz="1400" dirty="0" smtClean="0"/>
              <a:t> </a:t>
            </a:r>
            <a:r>
              <a:rPr lang="fr-FR" sz="1400" dirty="0" err="1" smtClean="0"/>
              <a:t>anything</a:t>
            </a:r>
            <a:r>
              <a:rPr lang="fr-FR" sz="1400" dirty="0" smtClean="0"/>
              <a:t> on the right </a:t>
            </a:r>
            <a:r>
              <a:rPr lang="fr-FR" sz="1400" dirty="0" err="1" smtClean="0"/>
              <a:t>side</a:t>
            </a:r>
            <a:r>
              <a:rPr lang="fr-FR" sz="1400" dirty="0" smtClean="0"/>
              <a:t> of </a:t>
            </a:r>
            <a:r>
              <a:rPr lang="fr-FR" sz="1400" dirty="0" err="1" smtClean="0"/>
              <a:t>his</a:t>
            </a:r>
            <a:r>
              <a:rPr lang="fr-FR" sz="1400" dirty="0" smtClean="0"/>
              <a:t> face </a:t>
            </a:r>
            <a:r>
              <a:rPr lang="fr-FR" sz="1400" dirty="0" err="1" smtClean="0"/>
              <a:t>which</a:t>
            </a:r>
            <a:r>
              <a:rPr lang="fr-FR" sz="1400" dirty="0" smtClean="0"/>
              <a:t> </a:t>
            </a:r>
            <a:r>
              <a:rPr lang="fr-FR" sz="1400" dirty="0" err="1" smtClean="0"/>
              <a:t>led</a:t>
            </a:r>
            <a:r>
              <a:rPr lang="fr-FR" sz="1400" dirty="0" smtClean="0"/>
              <a:t> to </a:t>
            </a:r>
            <a:r>
              <a:rPr lang="fr-FR" sz="1400" dirty="0" err="1" smtClean="0"/>
              <a:t>malfunction</a:t>
            </a:r>
            <a:r>
              <a:rPr lang="fr-FR" sz="1400" dirty="0" smtClean="0"/>
              <a:t> of </a:t>
            </a:r>
            <a:r>
              <a:rPr lang="fr-FR" sz="1400" dirty="0" err="1" smtClean="0"/>
              <a:t>blinking</a:t>
            </a:r>
            <a:r>
              <a:rPr lang="fr-FR" sz="1400" dirty="0" smtClean="0"/>
              <a:t> reflex </a:t>
            </a:r>
            <a:r>
              <a:rPr lang="fr-FR" sz="1400" dirty="0" err="1" smtClean="0"/>
              <a:t>that</a:t>
            </a:r>
            <a:r>
              <a:rPr lang="fr-FR" sz="1400" dirty="0" smtClean="0"/>
              <a:t> </a:t>
            </a:r>
            <a:r>
              <a:rPr lang="fr-FR" sz="1400" dirty="0" err="1" smtClean="0"/>
              <a:t>led</a:t>
            </a:r>
            <a:r>
              <a:rPr lang="fr-FR" sz="1400" dirty="0" smtClean="0"/>
              <a:t> to a </a:t>
            </a:r>
            <a:r>
              <a:rPr lang="fr-FR" sz="1400" dirty="0" err="1" smtClean="0"/>
              <a:t>severe</a:t>
            </a:r>
            <a:r>
              <a:rPr lang="fr-FR" sz="1400" dirty="0" smtClean="0"/>
              <a:t> dry </a:t>
            </a:r>
            <a:r>
              <a:rPr lang="fr-FR" sz="1400" dirty="0" err="1" smtClean="0"/>
              <a:t>eye</a:t>
            </a:r>
            <a:r>
              <a:rPr lang="fr-FR" sz="1400" dirty="0" smtClean="0"/>
              <a:t> </a:t>
            </a:r>
            <a:r>
              <a:rPr lang="fr-FR" sz="1400" dirty="0" err="1" smtClean="0"/>
              <a:t>problems</a:t>
            </a:r>
            <a:r>
              <a:rPr lang="fr-FR" sz="1400" dirty="0" smtClean="0"/>
              <a:t> and as a </a:t>
            </a:r>
            <a:r>
              <a:rPr lang="fr-FR" sz="1400" dirty="0" err="1" smtClean="0"/>
              <a:t>result</a:t>
            </a:r>
            <a:r>
              <a:rPr lang="fr-FR" sz="1400" dirty="0" smtClean="0"/>
              <a:t> '</a:t>
            </a:r>
            <a:r>
              <a:rPr lang="fr-FR" sz="1400" dirty="0" err="1" smtClean="0"/>
              <a:t>painless</a:t>
            </a:r>
            <a:r>
              <a:rPr lang="fr-FR" sz="1400" dirty="0" smtClean="0"/>
              <a:t>' </a:t>
            </a:r>
            <a:r>
              <a:rPr lang="fr-FR" sz="1400" dirty="0" err="1" smtClean="0"/>
              <a:t>neurotrophic</a:t>
            </a:r>
            <a:r>
              <a:rPr lang="fr-FR" sz="1400" dirty="0" smtClean="0"/>
              <a:t> </a:t>
            </a:r>
            <a:r>
              <a:rPr lang="fr-FR" sz="1400" dirty="0" err="1" smtClean="0"/>
              <a:t>corneal</a:t>
            </a:r>
            <a:r>
              <a:rPr lang="fr-FR" sz="1400" dirty="0" smtClean="0"/>
              <a:t> </a:t>
            </a:r>
            <a:r>
              <a:rPr lang="fr-FR" sz="1400" dirty="0" err="1" smtClean="0"/>
              <a:t>ulcus</a:t>
            </a:r>
            <a:r>
              <a:rPr lang="fr-FR" sz="1400" dirty="0" smtClean="0"/>
              <a:t>. </a:t>
            </a:r>
          </a:p>
          <a:p>
            <a:r>
              <a:rPr lang="fr-FR" sz="1400" dirty="0" err="1" smtClean="0"/>
              <a:t>When</a:t>
            </a:r>
            <a:r>
              <a:rPr lang="fr-FR" sz="1400" dirty="0" smtClean="0"/>
              <a:t> </a:t>
            </a:r>
            <a:r>
              <a:rPr lang="fr-FR" sz="1400" dirty="0" err="1" smtClean="0"/>
              <a:t>he</a:t>
            </a:r>
            <a:r>
              <a:rPr lang="fr-FR" sz="1400" dirty="0" smtClean="0"/>
              <a:t> came to </a:t>
            </a:r>
            <a:r>
              <a:rPr lang="fr-FR" sz="1400" dirty="0" err="1" smtClean="0"/>
              <a:t>my</a:t>
            </a:r>
            <a:r>
              <a:rPr lang="fr-FR" sz="1400" dirty="0" smtClean="0"/>
              <a:t> office </a:t>
            </a:r>
            <a:r>
              <a:rPr lang="fr-FR" sz="1400" dirty="0" err="1" smtClean="0"/>
              <a:t>his</a:t>
            </a:r>
            <a:r>
              <a:rPr lang="fr-FR" sz="1400" dirty="0" smtClean="0"/>
              <a:t> right </a:t>
            </a:r>
            <a:r>
              <a:rPr lang="fr-FR" sz="1400" dirty="0" err="1" smtClean="0"/>
              <a:t>eye</a:t>
            </a:r>
            <a:r>
              <a:rPr lang="fr-FR" sz="1400" dirty="0" smtClean="0"/>
              <a:t> </a:t>
            </a:r>
            <a:r>
              <a:rPr lang="fr-FR" sz="1400" dirty="0" err="1" smtClean="0"/>
              <a:t>had</a:t>
            </a:r>
            <a:r>
              <a:rPr lang="fr-FR" sz="1400" dirty="0" smtClean="0"/>
              <a:t> </a:t>
            </a:r>
            <a:r>
              <a:rPr lang="fr-FR" sz="1400" dirty="0" err="1" smtClean="0"/>
              <a:t>symptoms</a:t>
            </a:r>
            <a:r>
              <a:rPr lang="fr-FR" sz="1400" dirty="0" smtClean="0"/>
              <a:t> of </a:t>
            </a:r>
            <a:r>
              <a:rPr lang="fr-FR" sz="1400" dirty="0" err="1" smtClean="0"/>
              <a:t>neglected</a:t>
            </a:r>
            <a:r>
              <a:rPr lang="fr-FR" sz="1400" dirty="0" smtClean="0"/>
              <a:t> inflammation </a:t>
            </a:r>
            <a:r>
              <a:rPr lang="fr-FR" sz="1400" dirty="0" err="1" smtClean="0"/>
              <a:t>complicated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</a:t>
            </a:r>
            <a:r>
              <a:rPr lang="fr-FR" sz="1400" dirty="0" err="1" smtClean="0"/>
              <a:t>neurotrophic</a:t>
            </a:r>
            <a:r>
              <a:rPr lang="fr-FR" sz="1400" dirty="0" smtClean="0"/>
              <a:t> </a:t>
            </a:r>
            <a:r>
              <a:rPr lang="fr-FR" sz="1400" dirty="0" err="1" smtClean="0"/>
              <a:t>corneal</a:t>
            </a:r>
            <a:r>
              <a:rPr lang="fr-FR" sz="1400" dirty="0" smtClean="0"/>
              <a:t> </a:t>
            </a:r>
            <a:r>
              <a:rPr lang="fr-FR" sz="1400" dirty="0" err="1" smtClean="0"/>
              <a:t>ulcer</a:t>
            </a:r>
            <a:r>
              <a:rPr lang="fr-FR" sz="1400" dirty="0" smtClean="0"/>
              <a:t>. </a:t>
            </a:r>
            <a:r>
              <a:rPr lang="fr-FR" sz="1400" dirty="0" err="1" smtClean="0"/>
              <a:t>After</a:t>
            </a:r>
            <a:r>
              <a:rPr lang="fr-FR" sz="1400" dirty="0" smtClean="0"/>
              <a:t> a </a:t>
            </a:r>
            <a:r>
              <a:rPr lang="fr-FR" sz="1400" dirty="0" err="1" smtClean="0"/>
              <a:t>two</a:t>
            </a:r>
            <a:r>
              <a:rPr lang="fr-FR" sz="1400" dirty="0" smtClean="0"/>
              <a:t> </a:t>
            </a:r>
            <a:r>
              <a:rPr lang="fr-FR" sz="1400" dirty="0" err="1" smtClean="0"/>
              <a:t>weeks</a:t>
            </a:r>
            <a:r>
              <a:rPr lang="fr-FR" sz="1400" dirty="0" smtClean="0"/>
              <a:t> of intensive </a:t>
            </a:r>
            <a:r>
              <a:rPr lang="fr-FR" sz="1400" dirty="0" err="1" smtClean="0"/>
              <a:t>antibiotic</a:t>
            </a:r>
            <a:r>
              <a:rPr lang="fr-FR" sz="1400" dirty="0" smtClean="0"/>
              <a:t> </a:t>
            </a:r>
            <a:r>
              <a:rPr lang="fr-FR" sz="1400" dirty="0" err="1" smtClean="0"/>
              <a:t>treatment</a:t>
            </a:r>
            <a:r>
              <a:rPr lang="fr-FR" sz="1400" dirty="0" smtClean="0"/>
              <a:t> </a:t>
            </a:r>
            <a:r>
              <a:rPr lang="fr-FR" sz="1400" dirty="0" err="1" smtClean="0"/>
              <a:t>he</a:t>
            </a:r>
            <a:r>
              <a:rPr lang="fr-FR" sz="1400" dirty="0" smtClean="0"/>
              <a:t> </a:t>
            </a:r>
            <a:r>
              <a:rPr lang="fr-FR" sz="1400" dirty="0" err="1" smtClean="0"/>
              <a:t>was</a:t>
            </a:r>
            <a:r>
              <a:rPr lang="fr-FR" sz="1400" dirty="0" smtClean="0"/>
              <a:t> </a:t>
            </a:r>
            <a:r>
              <a:rPr lang="fr-FR" sz="1400" dirty="0" err="1" smtClean="0"/>
              <a:t>ready</a:t>
            </a:r>
            <a:r>
              <a:rPr lang="fr-FR" sz="1400" dirty="0" smtClean="0"/>
              <a:t> for the application of soft </a:t>
            </a:r>
            <a:r>
              <a:rPr lang="fr-FR" sz="1400" dirty="0" err="1" smtClean="0"/>
              <a:t>therapeutic</a:t>
            </a:r>
            <a:r>
              <a:rPr lang="fr-FR" sz="1400" dirty="0" smtClean="0"/>
              <a:t> contact </a:t>
            </a:r>
            <a:r>
              <a:rPr lang="fr-FR" sz="1400" dirty="0" err="1" smtClean="0"/>
              <a:t>lens</a:t>
            </a:r>
            <a:r>
              <a:rPr lang="fr-FR" sz="1400" dirty="0" smtClean="0"/>
              <a:t> </a:t>
            </a:r>
            <a:r>
              <a:rPr lang="fr-FR" sz="1400" dirty="0" err="1" smtClean="0"/>
              <a:t>which</a:t>
            </a:r>
            <a:r>
              <a:rPr lang="fr-FR" sz="1400" dirty="0" smtClean="0"/>
              <a:t> </a:t>
            </a:r>
            <a:r>
              <a:rPr lang="fr-FR" sz="1400" dirty="0" err="1" smtClean="0"/>
              <a:t>led</a:t>
            </a:r>
            <a:r>
              <a:rPr lang="fr-FR" sz="1400" dirty="0" smtClean="0"/>
              <a:t> to a </a:t>
            </a:r>
            <a:r>
              <a:rPr lang="fr-FR" sz="1400" dirty="0" err="1" smtClean="0"/>
              <a:t>healing</a:t>
            </a:r>
            <a:r>
              <a:rPr lang="fr-FR" sz="1400" dirty="0" smtClean="0"/>
              <a:t> of </a:t>
            </a:r>
            <a:r>
              <a:rPr lang="fr-FR" sz="1400" dirty="0" err="1" smtClean="0"/>
              <a:t>corneal</a:t>
            </a:r>
            <a:r>
              <a:rPr lang="fr-FR" sz="1400" dirty="0" smtClean="0"/>
              <a:t> </a:t>
            </a:r>
            <a:r>
              <a:rPr lang="fr-FR" sz="1400" dirty="0" err="1" smtClean="0"/>
              <a:t>ulcus</a:t>
            </a:r>
            <a:r>
              <a:rPr lang="fr-FR" sz="1400" dirty="0" smtClean="0"/>
              <a:t> in a </a:t>
            </a:r>
            <a:r>
              <a:rPr lang="fr-FR" sz="1400" dirty="0" err="1" smtClean="0"/>
              <a:t>period</a:t>
            </a:r>
            <a:r>
              <a:rPr lang="fr-FR" sz="1400" dirty="0" smtClean="0"/>
              <a:t> of one </a:t>
            </a:r>
            <a:r>
              <a:rPr lang="fr-FR" sz="1400" dirty="0" err="1" smtClean="0"/>
              <a:t>week</a:t>
            </a:r>
            <a:r>
              <a:rPr lang="fr-FR" sz="1400" dirty="0" smtClean="0"/>
              <a:t>. </a:t>
            </a:r>
            <a:endParaRPr lang="fr-FR" sz="1400" dirty="0"/>
          </a:p>
        </p:txBody>
      </p:sp>
      <p:pic>
        <p:nvPicPr>
          <p:cNvPr id="5" name="Image 4" descr="bandeau-20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1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216</Words>
  <Application>Microsoft Macintosh PowerPoint</Application>
  <PresentationFormat>Présentation à l'écran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e-P94 - THERAPEUTIC CONTACT LENS IN MANAGEMENT OF NEUROTROPHIC CORNEAL ULCER CAUSED AS COMPLICATION OF NEUROSURGICAL TREATMENT OF TRIGEMINAL NEURALGIA.   RAŠTEGORAC P.* Spec. oft. ord. P. Raštegorac, Samobor, CROATIA  </vt:lpstr>
      <vt:lpstr>Diapositive 2</vt:lpstr>
    </vt:vector>
  </TitlesOfParts>
  <Company>Europa-Organisation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e-P042 - Comparison of CS19 Intra-cochlear Impedance Matrix Test Findings with Intraoperative Surgical Problems and Radiological Outcomes of Nucleus Cochlea Implant Recipients   Brademann G., Böhnke B., Müller-deile J., Hey M. Ent-department, university of kiel, germany, Kiel, Germany </dc:title>
  <dc:creator>Deborah BOHBOT</dc:creator>
  <cp:lastModifiedBy>Deborah BOHBOT</cp:lastModifiedBy>
  <cp:revision>14</cp:revision>
  <dcterms:created xsi:type="dcterms:W3CDTF">2015-10-01T09:49:46Z</dcterms:created>
  <dcterms:modified xsi:type="dcterms:W3CDTF">2015-10-01T10:25:29Z</dcterms:modified>
</cp:coreProperties>
</file>