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7" d="100"/>
          <a:sy n="107" d="100"/>
        </p:scale>
        <p:origin x="-5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E13B1-4178-F245-8437-667C8D6AF5AB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D328-80F6-3E46-AE6D-ACE4D80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6D328-80F6-3E46-AE6D-ACE4D807B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FD00-EDA2-D445-96C3-19FEB7982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57F15-A549-304C-B0DE-0B5F13461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917E-F123-2E46-BCCB-50D52E37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3125-5043-5543-8039-737C419E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66F1-4820-6644-9DF2-09209839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5230-BEEE-8F4B-A3E0-9E1E90B0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429B-F688-7E48-9290-A98F2DB72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5659-C942-7E47-B725-97081A53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E4D9-321C-CD43-9AAF-AC07E08E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05CC-66C9-3D45-8F33-F23EDD1C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5F24C-531B-FC41-95FF-A6E5F5BCA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5FC63-A7C9-5C45-831B-C57B952C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CCAE-534B-694D-A1A1-115F5987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782D-6B69-5048-9812-543D7660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37CB-1F83-1C4F-9BB7-A0832E9F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86D0-A16C-2441-AAE9-852C52F5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37E9-38D5-5943-A8E1-8BEB4D7A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0050-49DB-364F-A660-CA4E25F2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7BFD-8272-D74A-AE38-3F7724E9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1EC4-39BB-4A46-9C22-E0F56350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610-8D70-2C4F-A368-88EBEE8D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94BD-97A2-3F4F-9858-7AFBF59B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4108-4FE7-BC49-AA6B-5AD5D5E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B3D4-183F-D04A-A224-74971353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05F-3AD4-FC4E-8890-1C17AE81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5970-3B3C-A447-B103-835789C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1F5A-B9FF-F347-9AE8-987E4BB8A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86759-E52F-634D-964A-08B0F9B1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B11C2-D06B-E048-A340-EF986AD8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CBDA-D049-6547-ABF6-8EE621D5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2F2D2-FD30-D448-B5CC-CBEAFF6E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2CDC-ADA6-864D-AD1B-5947E964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9790E-7A88-6E4D-8272-FCA037CB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C30EB-6144-6441-B123-7C824132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AEA4-1F7C-CB4F-9D63-5A0D1163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BB8C0-53FD-DE40-B47C-B81C57139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0CED7-551D-D948-824F-4316E60B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46CEC-7044-1548-B27F-33E7068B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9EEED-8F95-4049-B10D-7B4DB0D3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F556-D0B6-7449-AF1D-A6CB7440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54B24-7C70-9044-AC38-DA23FFCC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2AAB7-64C8-7D4E-974D-D11FAC40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23721-C422-4143-B24F-AECD8B48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84DF4-7B11-3348-8D8C-1DE06DD4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43118-F0E5-FB42-A244-F6676EC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91F48-FFB1-CE44-B777-FBB4E9C4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7AE6-C75F-8E48-81E7-327ECB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627A-AFA6-9747-A197-2590D0D7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E675-5354-DB40-8335-15587E2E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EB151-214A-FE48-8D83-3C441078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9766-8BB7-1A47-A2BE-24101AC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7D12-4A61-1549-A1F7-383ABB5A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5118-43A2-3F4F-AC35-2CE1E34D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35445-C1CC-BC4A-B802-C055FD543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39E8B-7EA3-1149-B2AE-990F3FF65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4C1B4-DB47-2346-A800-EBD71C3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5B6A-7477-1047-9BC0-B8193083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7686-CDC4-7F44-B788-776F2252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47850-E07B-BA4D-B65C-46C39D9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484D9-2130-CF49-8A0C-D1392D51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58B2-F0EA-0D4D-A6ED-844A3ECB8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3556-483A-FF48-8734-57887BC11D5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7EC5-94B4-6147-9369-B03F4DA5C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CE21-9971-F746-AE1E-16A4FF82B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10A4-CCEB-6548-AFCF-6651EA54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1BF8EC2-B495-8E42-91DD-F578BA80D5F5}"/>
              </a:ext>
            </a:extLst>
          </p:cNvPr>
          <p:cNvSpPr/>
          <p:nvPr/>
        </p:nvSpPr>
        <p:spPr>
          <a:xfrm>
            <a:off x="365401" y="1141353"/>
            <a:ext cx="5366950" cy="456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86E6A-CDCA-F541-AB33-41607CA6409F}"/>
              </a:ext>
            </a:extLst>
          </p:cNvPr>
          <p:cNvSpPr/>
          <p:nvPr/>
        </p:nvSpPr>
        <p:spPr>
          <a:xfrm>
            <a:off x="6419309" y="1141353"/>
            <a:ext cx="5366950" cy="456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782A-6030-4E4A-9210-CB58D585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2" y="1674768"/>
            <a:ext cx="4925971" cy="3508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C1246-935F-534F-9CA9-07C1A40C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647" y="2210937"/>
            <a:ext cx="4922873" cy="2341896"/>
          </a:xfrm>
          <a:prstGeom prst="rect">
            <a:avLst/>
          </a:prstGeom>
        </p:spPr>
      </p:pic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6DF80B9-5671-8444-B901-F4D3539681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 flipH="1" flipV="1">
            <a:off x="4610908" y="670057"/>
            <a:ext cx="2972295" cy="6054056"/>
          </a:xfrm>
          <a:prstGeom prst="bentConnector5">
            <a:avLst>
              <a:gd name="adj1" fmla="val -7691"/>
              <a:gd name="adj2" fmla="val 50013"/>
              <a:gd name="adj3" fmla="val 1076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2899EFBD-503B-4145-A4DE-196F653744B3}"/>
              </a:ext>
            </a:extLst>
          </p:cNvPr>
          <p:cNvSpPr/>
          <p:nvPr/>
        </p:nvSpPr>
        <p:spPr>
          <a:xfrm>
            <a:off x="365401" y="1152688"/>
            <a:ext cx="5366950" cy="344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</a:rPr>
              <a:t>CI PIPELINE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D0D35C-2179-9A4F-9FF8-61E130561C9B}"/>
              </a:ext>
            </a:extLst>
          </p:cNvPr>
          <p:cNvSpPr/>
          <p:nvPr/>
        </p:nvSpPr>
        <p:spPr>
          <a:xfrm>
            <a:off x="6419309" y="1147669"/>
            <a:ext cx="5366950" cy="344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</a:rPr>
              <a:t>CD PIPELINE</a:t>
            </a:r>
          </a:p>
        </p:txBody>
      </p:sp>
    </p:spTree>
    <p:extLst>
      <p:ext uri="{BB962C8B-B14F-4D97-AF65-F5344CB8AC3E}">
        <p14:creationId xmlns:p14="http://schemas.microsoft.com/office/powerpoint/2010/main" val="339638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2F925-B35E-5B46-9A19-1B257315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962748"/>
            <a:ext cx="12192000" cy="49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Bournique</dc:creator>
  <cp:lastModifiedBy>Guillaume Bournique</cp:lastModifiedBy>
  <cp:revision>9</cp:revision>
  <dcterms:created xsi:type="dcterms:W3CDTF">2021-02-02T21:49:14Z</dcterms:created>
  <dcterms:modified xsi:type="dcterms:W3CDTF">2021-02-02T22:49:47Z</dcterms:modified>
</cp:coreProperties>
</file>