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00"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2400" spc="-1" strike="noStrike">
              <a:latin typeface="Arial"/>
            </a:endParaRPr>
          </a:p>
        </p:txBody>
      </p:sp>
      <p:sp>
        <p:nvSpPr>
          <p:cNvPr id="101"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0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400" spc="-1" strike="noStrike">
              <a:latin typeface="Arial"/>
            </a:endParaRPr>
          </a:p>
        </p:txBody>
      </p:sp>
      <p:sp>
        <p:nvSpPr>
          <p:cNvPr id="10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400" spc="-1" strike="noStrike">
              <a:latin typeface="Arial"/>
            </a:endParaRPr>
          </a:p>
        </p:txBody>
      </p:sp>
      <p:sp>
        <p:nvSpPr>
          <p:cNvPr id="105"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2400" spc="-1" strike="noStrike">
              <a:latin typeface="Arial"/>
            </a:endParaRPr>
          </a:p>
        </p:txBody>
      </p:sp>
      <p:sp>
        <p:nvSpPr>
          <p:cNvPr id="106"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08"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400" spc="-1" strike="noStrike">
              <a:latin typeface="Arial"/>
            </a:endParaRPr>
          </a:p>
        </p:txBody>
      </p:sp>
      <p:sp>
        <p:nvSpPr>
          <p:cNvPr id="109"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400" spc="-1" strike="noStrike">
              <a:latin typeface="Arial"/>
            </a:endParaRPr>
          </a:p>
        </p:txBody>
      </p:sp>
      <p:sp>
        <p:nvSpPr>
          <p:cNvPr id="110"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400" spc="-1" strike="noStrike">
              <a:latin typeface="Arial"/>
            </a:endParaRPr>
          </a:p>
        </p:txBody>
      </p:sp>
      <p:sp>
        <p:nvSpPr>
          <p:cNvPr id="111"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400" spc="-1" strike="noStrike">
              <a:latin typeface="Arial"/>
            </a:endParaRPr>
          </a:p>
        </p:txBody>
      </p:sp>
      <p:sp>
        <p:nvSpPr>
          <p:cNvPr id="112"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400" spc="-1" strike="noStrike">
              <a:latin typeface="Arial"/>
            </a:endParaRPr>
          </a:p>
        </p:txBody>
      </p:sp>
      <p:sp>
        <p:nvSpPr>
          <p:cNvPr id="113"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51"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53"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55"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2400" spc="-1" strike="noStrike">
              <a:latin typeface="Arial"/>
            </a:endParaRPr>
          </a:p>
        </p:txBody>
      </p:sp>
      <p:sp>
        <p:nvSpPr>
          <p:cNvPr id="15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4000" y="225720"/>
            <a:ext cx="9071640" cy="4390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6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400" spc="-1" strike="noStrike">
              <a:latin typeface="Arial"/>
            </a:endParaRPr>
          </a:p>
        </p:txBody>
      </p:sp>
      <p:sp>
        <p:nvSpPr>
          <p:cNvPr id="16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2400" spc="-1" strike="noStrike">
              <a:latin typeface="Arial"/>
            </a:endParaRPr>
          </a:p>
        </p:txBody>
      </p:sp>
      <p:sp>
        <p:nvSpPr>
          <p:cNvPr id="16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79"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64"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2400" spc="-1" strike="noStrike">
              <a:latin typeface="Arial"/>
            </a:endParaRPr>
          </a:p>
        </p:txBody>
      </p:sp>
      <p:sp>
        <p:nvSpPr>
          <p:cNvPr id="165"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400" spc="-1" strike="noStrike">
              <a:latin typeface="Arial"/>
            </a:endParaRPr>
          </a:p>
        </p:txBody>
      </p:sp>
      <p:sp>
        <p:nvSpPr>
          <p:cNvPr id="166"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68"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400" spc="-1" strike="noStrike">
              <a:latin typeface="Arial"/>
            </a:endParaRPr>
          </a:p>
        </p:txBody>
      </p:sp>
      <p:sp>
        <p:nvSpPr>
          <p:cNvPr id="16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400" spc="-1" strike="noStrike">
              <a:latin typeface="Arial"/>
            </a:endParaRPr>
          </a:p>
        </p:txBody>
      </p:sp>
      <p:sp>
        <p:nvSpPr>
          <p:cNvPr id="170"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72"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2400" spc="-1" strike="noStrike">
              <a:latin typeface="Arial"/>
            </a:endParaRPr>
          </a:p>
        </p:txBody>
      </p:sp>
      <p:sp>
        <p:nvSpPr>
          <p:cNvPr id="173"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7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400" spc="-1" strike="noStrike">
              <a:latin typeface="Arial"/>
            </a:endParaRPr>
          </a:p>
        </p:txBody>
      </p:sp>
      <p:sp>
        <p:nvSpPr>
          <p:cNvPr id="17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400" spc="-1" strike="noStrike">
              <a:latin typeface="Arial"/>
            </a:endParaRPr>
          </a:p>
        </p:txBody>
      </p:sp>
      <p:sp>
        <p:nvSpPr>
          <p:cNvPr id="17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2400" spc="-1" strike="noStrike">
              <a:latin typeface="Arial"/>
            </a:endParaRPr>
          </a:p>
        </p:txBody>
      </p:sp>
      <p:sp>
        <p:nvSpPr>
          <p:cNvPr id="178"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180"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2400" spc="-1" strike="noStrike">
              <a:latin typeface="Arial"/>
            </a:endParaRPr>
          </a:p>
        </p:txBody>
      </p:sp>
      <p:sp>
        <p:nvSpPr>
          <p:cNvPr id="18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2400" spc="-1" strike="noStrike">
              <a:latin typeface="Arial"/>
            </a:endParaRPr>
          </a:p>
        </p:txBody>
      </p:sp>
      <p:sp>
        <p:nvSpPr>
          <p:cNvPr id="18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2400" spc="-1" strike="noStrike">
              <a:latin typeface="Arial"/>
            </a:endParaRPr>
          </a:p>
        </p:txBody>
      </p:sp>
      <p:sp>
        <p:nvSpPr>
          <p:cNvPr id="183"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2400" spc="-1" strike="noStrike">
              <a:latin typeface="Arial"/>
            </a:endParaRPr>
          </a:p>
        </p:txBody>
      </p:sp>
      <p:sp>
        <p:nvSpPr>
          <p:cNvPr id="18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2400" spc="-1" strike="noStrike">
              <a:latin typeface="Arial"/>
            </a:endParaRPr>
          </a:p>
        </p:txBody>
      </p:sp>
      <p:sp>
        <p:nvSpPr>
          <p:cNvPr id="18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81"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83"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2400" spc="-1" strike="noStrike">
              <a:latin typeface="Arial"/>
            </a:endParaRPr>
          </a:p>
        </p:txBody>
      </p:sp>
      <p:sp>
        <p:nvSpPr>
          <p:cNvPr id="8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640" cy="4390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88"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400" spc="-1" strike="noStrike">
              <a:latin typeface="Arial"/>
            </a:endParaRPr>
          </a:p>
        </p:txBody>
      </p:sp>
      <p:sp>
        <p:nvSpPr>
          <p:cNvPr id="8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2400" spc="-1" strike="noStrike">
              <a:latin typeface="Arial"/>
            </a:endParaRPr>
          </a:p>
        </p:txBody>
      </p:sp>
      <p:sp>
        <p:nvSpPr>
          <p:cNvPr id="90"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92"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2400" spc="-1" strike="noStrike">
              <a:latin typeface="Arial"/>
            </a:endParaRPr>
          </a:p>
        </p:txBody>
      </p:sp>
      <p:sp>
        <p:nvSpPr>
          <p:cNvPr id="9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400" spc="-1" strike="noStrike">
              <a:latin typeface="Arial"/>
            </a:endParaRPr>
          </a:p>
        </p:txBody>
      </p:sp>
      <p:sp>
        <p:nvSpPr>
          <p:cNvPr id="94"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US" sz="3300" spc="-1" strike="noStrike">
              <a:latin typeface="Arial"/>
            </a:endParaRPr>
          </a:p>
        </p:txBody>
      </p:sp>
      <p:sp>
        <p:nvSpPr>
          <p:cNvPr id="96"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2400" spc="-1" strike="noStrike">
              <a:latin typeface="Arial"/>
            </a:endParaRPr>
          </a:p>
        </p:txBody>
      </p:sp>
      <p:sp>
        <p:nvSpPr>
          <p:cNvPr id="9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2400" spc="-1" strike="noStrike">
              <a:latin typeface="Arial"/>
            </a:endParaRPr>
          </a:p>
        </p:txBody>
      </p:sp>
      <p:sp>
        <p:nvSpPr>
          <p:cNvPr id="98"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0000" y="4895640"/>
            <a:ext cx="10854000" cy="1260360"/>
            <a:chOff x="-360000" y="4895640"/>
            <a:chExt cx="10854000" cy="1260360"/>
          </a:xfrm>
        </p:grpSpPr>
        <p:sp>
          <p:nvSpPr>
            <p:cNvPr id="31" name=""/>
            <p:cNvSpPr/>
            <p:nvPr/>
          </p:nvSpPr>
          <p:spPr>
            <a:xfrm flipH="1">
              <a:off x="9432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92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8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30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8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4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6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4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6000" y="4895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22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82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8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8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80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52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6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6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72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4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8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50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6000" y="491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70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4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8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6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6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0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42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90000" y="545364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PlaceHolder 1"/>
          <p:cNvSpPr>
            <a:spLocks noGrp="1"/>
          </p:cNvSpPr>
          <p:nvPr>
            <p:ph type="title"/>
          </p:nvPr>
        </p:nvSpPr>
        <p:spPr>
          <a:xfrm>
            <a:off x="504360" y="1915200"/>
            <a:ext cx="9071640" cy="1216800"/>
          </a:xfrm>
          <a:prstGeom prst="rect">
            <a:avLst/>
          </a:prstGeom>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62" name="PlaceHolder 2"/>
          <p:cNvSpPr>
            <a:spLocks noGrp="1"/>
          </p:cNvSpPr>
          <p:nvPr>
            <p:ph type="body"/>
          </p:nvPr>
        </p:nvSpPr>
        <p:spPr>
          <a:xfrm>
            <a:off x="504000" y="3402000"/>
            <a:ext cx="9071640" cy="864000"/>
          </a:xfrm>
          <a:prstGeom prst="rect">
            <a:avLst/>
          </a:prstGeom>
        </p:spPr>
        <p:txBody>
          <a:bodyPr lIns="0" rIns="0" tIns="0" bIns="0">
            <a:normAutofit fontScale="24000"/>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63" name=""/>
          <p:cNvSpPr/>
          <p:nvPr/>
        </p:nvSpPr>
        <p:spPr>
          <a:xfrm>
            <a:off x="-414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990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2394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1692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096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4500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3798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202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6606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5904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7308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010000" y="-5205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9414000" y="-5205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
          <p:cNvSpPr/>
          <p:nvPr/>
        </p:nvSpPr>
        <p:spPr>
          <a:xfrm>
            <a:off x="8712000" y="-5205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7" name=""/>
          <p:cNvSpPr/>
          <p:nvPr/>
        </p:nvSpPr>
        <p:spPr>
          <a:xfrm>
            <a:off x="288000" y="-52092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0000" y="4896000"/>
            <a:ext cx="10854000" cy="1260360"/>
            <a:chOff x="-360000" y="4896000"/>
            <a:chExt cx="10854000" cy="1260360"/>
          </a:xfrm>
        </p:grpSpPr>
        <p:sp>
          <p:nvSpPr>
            <p:cNvPr id="115" name=""/>
            <p:cNvSpPr/>
            <p:nvPr/>
          </p:nvSpPr>
          <p:spPr>
            <a:xfrm flipH="1">
              <a:off x="9432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6" name=""/>
            <p:cNvSpPr/>
            <p:nvPr/>
          </p:nvSpPr>
          <p:spPr>
            <a:xfrm flipH="1">
              <a:off x="9792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7" name=""/>
            <p:cNvSpPr/>
            <p:nvPr/>
          </p:nvSpPr>
          <p:spPr>
            <a:xfrm flipH="1">
              <a:off x="8028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8" name=""/>
            <p:cNvSpPr/>
            <p:nvPr/>
          </p:nvSpPr>
          <p:spPr>
            <a:xfrm flipH="1">
              <a:off x="8730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19" name=""/>
            <p:cNvSpPr/>
            <p:nvPr/>
          </p:nvSpPr>
          <p:spPr>
            <a:xfrm flipH="1">
              <a:off x="8388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0" name=""/>
            <p:cNvSpPr/>
            <p:nvPr/>
          </p:nvSpPr>
          <p:spPr>
            <a:xfrm flipH="1">
              <a:off x="6984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1" name=""/>
            <p:cNvSpPr/>
            <p:nvPr/>
          </p:nvSpPr>
          <p:spPr>
            <a:xfrm flipH="1">
              <a:off x="7686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2" name=""/>
            <p:cNvSpPr/>
            <p:nvPr/>
          </p:nvSpPr>
          <p:spPr>
            <a:xfrm flipH="1">
              <a:off x="6624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3" name=""/>
            <p:cNvSpPr/>
            <p:nvPr/>
          </p:nvSpPr>
          <p:spPr>
            <a:xfrm flipH="1">
              <a:off x="7326000" y="4896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4" name=""/>
            <p:cNvSpPr/>
            <p:nvPr/>
          </p:nvSpPr>
          <p:spPr>
            <a:xfrm flipH="1">
              <a:off x="5922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5" name=""/>
            <p:cNvSpPr/>
            <p:nvPr/>
          </p:nvSpPr>
          <p:spPr>
            <a:xfrm flipH="1">
              <a:off x="6282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6" name=""/>
            <p:cNvSpPr/>
            <p:nvPr/>
          </p:nvSpPr>
          <p:spPr>
            <a:xfrm flipH="1">
              <a:off x="5238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7" name=""/>
            <p:cNvSpPr/>
            <p:nvPr/>
          </p:nvSpPr>
          <p:spPr>
            <a:xfrm flipH="1">
              <a:off x="4878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8" name=""/>
            <p:cNvSpPr/>
            <p:nvPr/>
          </p:nvSpPr>
          <p:spPr>
            <a:xfrm flipH="1">
              <a:off x="5580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9" name=""/>
            <p:cNvSpPr/>
            <p:nvPr/>
          </p:nvSpPr>
          <p:spPr>
            <a:xfrm flipH="1">
              <a:off x="3852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0" name=""/>
            <p:cNvSpPr/>
            <p:nvPr/>
          </p:nvSpPr>
          <p:spPr>
            <a:xfrm flipH="1">
              <a:off x="4536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1" name=""/>
            <p:cNvSpPr/>
            <p:nvPr/>
          </p:nvSpPr>
          <p:spPr>
            <a:xfrm flipH="1">
              <a:off x="4176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2" name=""/>
            <p:cNvSpPr/>
            <p:nvPr/>
          </p:nvSpPr>
          <p:spPr>
            <a:xfrm flipH="1">
              <a:off x="2772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3" name=""/>
            <p:cNvSpPr/>
            <p:nvPr/>
          </p:nvSpPr>
          <p:spPr>
            <a:xfrm flipH="1">
              <a:off x="3474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4" name=""/>
            <p:cNvSpPr/>
            <p:nvPr/>
          </p:nvSpPr>
          <p:spPr>
            <a:xfrm flipH="1">
              <a:off x="2448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5" name=""/>
            <p:cNvSpPr/>
            <p:nvPr/>
          </p:nvSpPr>
          <p:spPr>
            <a:xfrm flipH="1">
              <a:off x="3150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6" name=""/>
            <p:cNvSpPr/>
            <p:nvPr/>
          </p:nvSpPr>
          <p:spPr>
            <a:xfrm flipH="1">
              <a:off x="1746000" y="491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7" name=""/>
            <p:cNvSpPr/>
            <p:nvPr/>
          </p:nvSpPr>
          <p:spPr>
            <a:xfrm flipH="1">
              <a:off x="2070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8" name=""/>
            <p:cNvSpPr/>
            <p:nvPr/>
          </p:nvSpPr>
          <p:spPr>
            <a:xfrm flipH="1">
              <a:off x="1044000" y="491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9" name=""/>
            <p:cNvSpPr/>
            <p:nvPr/>
          </p:nvSpPr>
          <p:spPr>
            <a:xfrm flipH="1">
              <a:off x="1368000" y="545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0" name=""/>
            <p:cNvSpPr/>
            <p:nvPr/>
          </p:nvSpPr>
          <p:spPr>
            <a:xfrm flipH="1">
              <a:off x="-36000" y="545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1" name=""/>
            <p:cNvSpPr/>
            <p:nvPr/>
          </p:nvSpPr>
          <p:spPr>
            <a:xfrm flipH="1">
              <a:off x="666000" y="545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2" name=""/>
            <p:cNvSpPr/>
            <p:nvPr/>
          </p:nvSpPr>
          <p:spPr>
            <a:xfrm flipH="1">
              <a:off x="-360000" y="491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3" name=""/>
            <p:cNvSpPr/>
            <p:nvPr/>
          </p:nvSpPr>
          <p:spPr>
            <a:xfrm flipH="1">
              <a:off x="342000" y="491436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44" name=""/>
            <p:cNvSpPr/>
            <p:nvPr/>
          </p:nvSpPr>
          <p:spPr>
            <a:xfrm flipH="1">
              <a:off x="9090000" y="5454000"/>
              <a:ext cx="702000" cy="702000"/>
            </a:xfrm>
            <a:custGeom>
              <a:avLst/>
              <a:gdLst/>
              <a:ahLst/>
              <a:rect l="l" t="t" r="r" b="b"/>
              <a:pathLst>
                <a:path w="1506469"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145"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US" sz="3300" spc="-1" strike="noStrike">
                <a:latin typeface="Arial"/>
              </a:rPr>
              <a:t>Click to edit the title text format</a:t>
            </a:r>
            <a:endParaRPr b="0" lang="en-US" sz="3300" spc="-1" strike="noStrike">
              <a:latin typeface="Arial"/>
            </a:endParaRPr>
          </a:p>
        </p:txBody>
      </p:sp>
      <p:sp>
        <p:nvSpPr>
          <p:cNvPr id="146"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47" name=""/>
          <p:cNvSpPr txBox="1"/>
          <p:nvPr/>
        </p:nvSpPr>
        <p:spPr>
          <a:xfrm>
            <a:off x="342000" y="4914360"/>
            <a:ext cx="2401200" cy="702000"/>
          </a:xfrm>
          <a:prstGeom prst="rect">
            <a:avLst/>
          </a:prstGeom>
          <a:noFill/>
          <a:ln w="0">
            <a:noFill/>
          </a:ln>
        </p:spPr>
        <p:txBody>
          <a:bodyPr lIns="0" rIns="0" tIns="0" bIns="0" anchor="ctr">
            <a:noAutofit/>
          </a:bodyPr>
          <a:p>
            <a:r>
              <a:rPr b="0" lang="en-US" sz="1400" spc="-1" strike="noStrike">
                <a:latin typeface="Arial"/>
              </a:rPr>
              <a:t>&lt;date/time&gt;</a:t>
            </a:r>
            <a:endParaRPr b="0" lang="en-US" sz="1400" spc="-1" strike="noStrike">
              <a:latin typeface="Arial"/>
            </a:endParaRPr>
          </a:p>
        </p:txBody>
      </p:sp>
      <p:sp>
        <p:nvSpPr>
          <p:cNvPr id="148" name=""/>
          <p:cNvSpPr txBox="1"/>
          <p:nvPr/>
        </p:nvSpPr>
        <p:spPr>
          <a:xfrm>
            <a:off x="2744640" y="4914000"/>
            <a:ext cx="4581000" cy="704160"/>
          </a:xfrm>
          <a:prstGeom prst="rect">
            <a:avLst/>
          </a:prstGeom>
          <a:noFill/>
          <a:ln w="0">
            <a:noFill/>
          </a:ln>
        </p:spPr>
        <p:txBody>
          <a:bodyPr lIns="0" rIns="0" tIns="0" bIns="0" anchor="ctr">
            <a:noAutofit/>
          </a:bodyPr>
          <a:p>
            <a:pPr algn="ctr"/>
            <a:r>
              <a:rPr b="0" lang="en-US" sz="1400" spc="-1" strike="noStrike">
                <a:latin typeface="Arial"/>
              </a:rPr>
              <a:t>&lt;footer&gt;</a:t>
            </a:r>
            <a:endParaRPr b="0" lang="en-US" sz="1400" spc="-1" strike="noStrike">
              <a:latin typeface="Arial"/>
            </a:endParaRPr>
          </a:p>
        </p:txBody>
      </p:sp>
      <p:sp>
        <p:nvSpPr>
          <p:cNvPr id="149" name=""/>
          <p:cNvSpPr txBox="1"/>
          <p:nvPr/>
        </p:nvSpPr>
        <p:spPr>
          <a:xfrm>
            <a:off x="8494200" y="4914000"/>
            <a:ext cx="1143000" cy="702000"/>
          </a:xfrm>
          <a:prstGeom prst="rect">
            <a:avLst/>
          </a:prstGeom>
          <a:noFill/>
          <a:ln w="0">
            <a:noFill/>
          </a:ln>
        </p:spPr>
        <p:txBody>
          <a:bodyPr lIns="0" rIns="0" tIns="0" bIns="0" anchor="ctr">
            <a:noAutofit/>
          </a:bodyPr>
          <a:p>
            <a:pPr algn="ctr"/>
            <a:fld id="{31F247EE-0974-4E56-A6E8-AACC56AE7AEB}"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txBox="1"/>
          <p:nvPr/>
        </p:nvSpPr>
        <p:spPr>
          <a:xfrm>
            <a:off x="29520" y="1371600"/>
            <a:ext cx="10059120" cy="2286000"/>
          </a:xfrm>
          <a:prstGeom prst="rect">
            <a:avLst/>
          </a:prstGeom>
          <a:noFill/>
          <a:ln w="18000">
            <a:noFill/>
          </a:ln>
        </p:spPr>
        <p:txBody>
          <a:bodyPr lIns="90000" rIns="90000" tIns="45000" bIns="45000">
            <a:noAutofit/>
          </a:bodyPr>
          <a:p>
            <a:r>
              <a:rPr b="0" lang="en-US" sz="1000" spc="-1" strike="noStrike">
                <a:latin typeface="Arial"/>
              </a:rPr>
              <a:t>Phasellus eros nisi, venenatis eget metus non, volutpat vehicula nibh. Aliquam ac quam molestie arcu aliquam mollis. Praesent nec egestas ante. Donec efficitur tempor suscipit. Aenean ante eros, sagittis at commodo sed, molestie id nunc. Vestibulum et aliquam orci. Curabitur ut facilisis dui. Ut id nulla nec ex vehicula convallis. Suspendisse quis scelerisque velit, eu porttitor tellus. Ut commodo mauris leo, ut tincidunt odio tempus et. Nullam blandit elit vel tellus malesuada hendrerit. Sed sit amet massa nec nibh fringilla ultricies.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
          <p:cNvSpPr txBox="1"/>
          <p:nvPr/>
        </p:nvSpPr>
        <p:spPr>
          <a:xfrm>
            <a:off x="540000" y="180000"/>
            <a:ext cx="9000000" cy="900000"/>
          </a:xfrm>
          <a:prstGeom prst="rect">
            <a:avLst/>
          </a:prstGeom>
          <a:noFill/>
          <a:ln w="0">
            <a:noFill/>
          </a:ln>
        </p:spPr>
        <p:txBody>
          <a:bodyPr lIns="0" rIns="0" tIns="0" bIns="0" anchor="ctr">
            <a:noAutofit/>
          </a:bodyPr>
          <a:p>
            <a:pPr algn="ctr"/>
            <a:endParaRPr b="0" lang="en-US" sz="3300" spc="-1" strike="noStrike">
              <a:latin typeface="Arial"/>
            </a:endParaRPr>
          </a:p>
        </p:txBody>
      </p:sp>
      <p:sp>
        <p:nvSpPr>
          <p:cNvPr id="188" name=""/>
          <p:cNvSpPr txBox="1"/>
          <p:nvPr/>
        </p:nvSpPr>
        <p:spPr>
          <a:xfrm>
            <a:off x="540000" y="1260000"/>
            <a:ext cx="9000000" cy="3240000"/>
          </a:xfrm>
          <a:prstGeom prst="rect">
            <a:avLst/>
          </a:prstGeom>
          <a:noFill/>
          <a:ln w="0">
            <a:noFill/>
          </a:ln>
        </p:spPr>
        <p:txBody>
          <a:bodyPr lIns="0" rIns="0" tIns="0" bIns="0">
            <a:normAutofit/>
          </a:bodyPr>
          <a:p>
            <a:pPr marL="432000" indent="-324000">
              <a:spcAft>
                <a:spcPts val="1060"/>
              </a:spcAft>
              <a:buClr>
                <a:srgbClr val="000000"/>
              </a:buClr>
              <a:buSzPct val="45000"/>
              <a:buFont typeface="Wingdings" charset="2"/>
              <a:buChar char=""/>
            </a:pPr>
            <a:r>
              <a:rPr b="0" lang="en-US" sz="2400" spc="-1" strike="noStrike">
                <a:latin typeface="Arial"/>
              </a:rPr>
              <a:t>Phasellus eros nisi, venenatis eget metus non, volutpat vehicula nibh. Aliquam ac quam molestie arcu aliquam mollis. Praesent nec egestas ante. Donec efficitur tempor suscipit. Aenean ante eros, sagittis at commodo sed, molestie id nunc. Vestibulum et aliquam orci. Curabitur ut facilisis dui. Ut id nulla nec ex vehicula convallis. Suspendisse quis scelerisque velit, eu porttitor tellus. Ut commodo mauris leo, ut tincidunt odio tempus et. Nullam blandit elit vel tellus malesuada hendrerit. Sed sit amet massa nec nibh fringilla ultricies.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LibreOffice/7.1.7.2$Linux_X86_64 LibreOffice_project/10$Build-2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2022-02-10T10:27:16Z</dcterms:created>
  <dc:creator/>
  <dc:description/>
  <dc:language>en-US</dc:language>
  <cp:lastModifiedBy/>
  <dcterms:modified xsi:type="dcterms:W3CDTF">2022-02-10T10:29:23Z</dcterms:modified>
  <cp:revision>2</cp:revision>
  <dc:subject/>
  <dc:title>Beehive</dc:title>
</cp:coreProperties>
</file>