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</p:sldMasterIdLst>
  <p:sldIdLst>
    <p:sldId id="256" r:id="rId2"/>
    <p:sldId id="260" r:id="rId3"/>
    <p:sldId id="258" r:id="rId4"/>
    <p:sldId id="259" r:id="rId5"/>
    <p:sldId id="261" r:id="rId6"/>
    <p:sldId id="262" r:id="rId7"/>
    <p:sldId id="266" r:id="rId8"/>
    <p:sldId id="263" r:id="rId9"/>
    <p:sldId id="264" r:id="rId10"/>
    <p:sldId id="265" r:id="rId11"/>
    <p:sldId id="25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3F39B4E4-5C7D-4372-9628-47D21A1B427E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0FB05488-680F-43BD-9757-A19B0EBEAA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82436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B4E4-5C7D-4372-9628-47D21A1B427E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5488-680F-43BD-9757-A19B0EBEAA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831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B4E4-5C7D-4372-9628-47D21A1B427E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5488-680F-43BD-9757-A19B0EBEAA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9066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B4E4-5C7D-4372-9628-47D21A1B427E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5488-680F-43BD-9757-A19B0EBEAA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246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B4E4-5C7D-4372-9628-47D21A1B427E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5488-680F-43BD-9757-A19B0EBEAA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28690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B4E4-5C7D-4372-9628-47D21A1B427E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5488-680F-43BD-9757-A19B0EBEAA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2613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B4E4-5C7D-4372-9628-47D21A1B427E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5488-680F-43BD-9757-A19B0EBEAA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9128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B4E4-5C7D-4372-9628-47D21A1B427E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5488-680F-43BD-9757-A19B0EBEAA19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5244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B4E4-5C7D-4372-9628-47D21A1B427E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5488-680F-43BD-9757-A19B0EBEAA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553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B4E4-5C7D-4372-9628-47D21A1B427E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5488-680F-43BD-9757-A19B0EBEAA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056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B4E4-5C7D-4372-9628-47D21A1B427E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5488-680F-43BD-9757-A19B0EBEAA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6803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B4E4-5C7D-4372-9628-47D21A1B427E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5488-680F-43BD-9757-A19B0EBEAA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20495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B4E4-5C7D-4372-9628-47D21A1B427E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5488-680F-43BD-9757-A19B0EBEAA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6621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B4E4-5C7D-4372-9628-47D21A1B427E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5488-680F-43BD-9757-A19B0EBEAA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6335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B4E4-5C7D-4372-9628-47D21A1B427E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5488-680F-43BD-9757-A19B0EBEAA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6871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B4E4-5C7D-4372-9628-47D21A1B427E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5488-680F-43BD-9757-A19B0EBEAA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16641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B4E4-5C7D-4372-9628-47D21A1B427E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5488-680F-43BD-9757-A19B0EBEAA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3356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F39B4E4-5C7D-4372-9628-47D21A1B427E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FB05488-680F-43BD-9757-A19B0EBEAA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20900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  <p:sldLayoutId id="2147483820" r:id="rId13"/>
    <p:sldLayoutId id="2147483821" r:id="rId14"/>
    <p:sldLayoutId id="2147483822" r:id="rId15"/>
    <p:sldLayoutId id="2147483823" r:id="rId16"/>
    <p:sldLayoutId id="214748382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2EF684-09F3-4F9A-96F5-4C3A079683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Joystix Monospace" panose="02010609020102020304" pitchFamily="49" charset="0"/>
              </a:rPr>
              <a:t>Проект по дисциплине </a:t>
            </a:r>
            <a:r>
              <a:rPr lang="en-US" dirty="0" err="1">
                <a:latin typeface="Joystix Monospace" panose="02010609020102020304" pitchFamily="49" charset="0"/>
              </a:rPr>
              <a:t>Proiectarea</a:t>
            </a:r>
            <a:r>
              <a:rPr lang="en-US" dirty="0">
                <a:latin typeface="Joystix Monospace" panose="02010609020102020304" pitchFamily="49" charset="0"/>
              </a:rPr>
              <a:t> </a:t>
            </a:r>
            <a:r>
              <a:rPr lang="en-US" dirty="0" err="1">
                <a:latin typeface="Joystix Monospace" panose="02010609020102020304" pitchFamily="49" charset="0"/>
              </a:rPr>
              <a:t>Jocurilor</a:t>
            </a:r>
            <a:r>
              <a:rPr lang="en-US" dirty="0">
                <a:latin typeface="Joystix Monospace" panose="02010609020102020304" pitchFamily="49" charset="0"/>
              </a:rPr>
              <a:t> Video</a:t>
            </a:r>
            <a:endParaRPr lang="ru-RU" dirty="0">
              <a:latin typeface="Joystix Monospace" panose="02010609020102020304" pitchFamily="49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E98F942-40B7-43D5-950C-55B7457D01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Joystix Monospace" panose="02010609020102020304" pitchFamily="49" charset="0"/>
              </a:rPr>
              <a:t>Группа </a:t>
            </a:r>
            <a:r>
              <a:rPr lang="en-US" dirty="0">
                <a:latin typeface="Joystix Monospace" panose="02010609020102020304" pitchFamily="49" charset="0"/>
              </a:rPr>
              <a:t>DJ2204</a:t>
            </a:r>
            <a:endParaRPr lang="ru-RU" dirty="0">
              <a:latin typeface="Joystix Monospace" panose="020106090201020203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113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C8286F-B8D4-4310-8A37-920E89A88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  <a:latin typeface="Joystix Monospace" panose="02010609020102020304" pitchFamily="49" charset="0"/>
              </a:rPr>
              <a:t>Итоги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671AEC-AFDC-4ED6-8DC2-C60A4CD7A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  <a:latin typeface="Joystix Monospace" panose="02010609020102020304" pitchFamily="49" charset="0"/>
              </a:rPr>
              <a:t>По итогу, во время работы над данным проектом все члены команды узнали что-то новое или отточили своё мастерство в сфере дизайна и написания программного кода</a:t>
            </a:r>
          </a:p>
          <a:p>
            <a:pPr marL="0" indent="0">
              <a:buNone/>
            </a:pP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  <a:latin typeface="Joystix Monospace" panose="02010609020102020304" pitchFamily="49" charset="0"/>
              </a:rPr>
              <a:t>Это несомненно был очень полезный и интересный опыт для всех нас. Мы работали в команде, разделяя обязанности между собой. Естественно без команды даже такой проект занял бы куда больше времени.</a:t>
            </a:r>
          </a:p>
        </p:txBody>
      </p:sp>
    </p:spTree>
    <p:extLst>
      <p:ext uri="{BB962C8B-B14F-4D97-AF65-F5344CB8AC3E}">
        <p14:creationId xmlns:p14="http://schemas.microsoft.com/office/powerpoint/2010/main" val="4058632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B0E17F-3C76-495A-9CC2-54423764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  <a:latin typeface="Joystix Monospace" panose="02010609020102020304" pitchFamily="49" charset="0"/>
              </a:rPr>
              <a:t>Команда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C3781A-C3B3-4D73-9F67-C8C7B4920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oystix Monospace" panose="02010609020102020304" pitchFamily="49" charset="0"/>
              </a:rPr>
              <a:t>Cuciuc</a:t>
            </a:r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  <a:latin typeface="Joystix Monospace" panose="02010609020102020304" pitchFamily="49" charset="0"/>
              </a:rPr>
              <a:t> Denis </a:t>
            </a: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  <a:latin typeface="Joystix Monospace" panose="02010609020102020304" pitchFamily="49" charset="0"/>
              </a:rPr>
              <a:t>- код</a:t>
            </a:r>
            <a:b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  <a:latin typeface="Joystix Monospace" panose="02010609020102020304" pitchFamily="49" charset="0"/>
              </a:rPr>
            </a:br>
            <a:r>
              <a:rPr lang="es-ES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oystix Monospace" panose="02010609020102020304" pitchFamily="49" charset="0"/>
              </a:rPr>
              <a:t>Ptasenco</a:t>
            </a:r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  <a:latin typeface="Joystix Monospace" panose="02010609020102020304" pitchFamily="49" charset="0"/>
              </a:rPr>
              <a:t> Elena </a:t>
            </a: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  <a:latin typeface="Joystix Monospace" panose="02010609020102020304" pitchFamily="49" charset="0"/>
              </a:rPr>
              <a:t>- код</a:t>
            </a:r>
            <a:b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  <a:latin typeface="Joystix Monospace" panose="02010609020102020304" pitchFamily="49" charset="0"/>
              </a:rPr>
            </a:br>
            <a:r>
              <a:rPr lang="es-ES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oystix Monospace" panose="02010609020102020304" pitchFamily="49" charset="0"/>
              </a:rPr>
              <a:t>Jelihovskii</a:t>
            </a: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  <a:latin typeface="Joystix Monospace" panose="02010609020102020304" pitchFamily="49" charset="0"/>
              </a:rPr>
              <a:t>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Joystix Monospace" panose="02010609020102020304" pitchFamily="49" charset="0"/>
              </a:rPr>
              <a:t>Vladimir</a:t>
            </a:r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  <a:latin typeface="Joystix Monospace" panose="02010609020102020304" pitchFamily="49" charset="0"/>
              </a:rPr>
              <a:t> </a:t>
            </a: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  <a:latin typeface="Joystix Monospace" panose="02010609020102020304" pitchFamily="49" charset="0"/>
              </a:rPr>
              <a:t>– дизайн</a:t>
            </a:r>
            <a:b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  <a:latin typeface="Joystix Monospace" panose="02010609020102020304" pitchFamily="49" charset="0"/>
              </a:rPr>
            </a:br>
            <a:r>
              <a:rPr lang="es-ES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oystix Monospace" panose="02010609020102020304" pitchFamily="49" charset="0"/>
              </a:rPr>
              <a:t>Trifon</a:t>
            </a:r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  <a:latin typeface="Joystix Monospace" panose="02010609020102020304" pitchFamily="49" charset="0"/>
              </a:rPr>
              <a:t> </a:t>
            </a:r>
            <a:r>
              <a:rPr lang="es-ES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oystix Monospace" panose="02010609020102020304" pitchFamily="49" charset="0"/>
              </a:rPr>
              <a:t>Ecaterina</a:t>
            </a: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  <a:latin typeface="Joystix Monospace" panose="02010609020102020304" pitchFamily="49" charset="0"/>
              </a:rPr>
              <a:t> - дизайн</a:t>
            </a:r>
            <a:b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  <a:latin typeface="Joystix Monospace" panose="02010609020102020304" pitchFamily="49" charset="0"/>
              </a:rPr>
            </a:br>
            <a:r>
              <a:rPr lang="es-ES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oystix Monospace" panose="02010609020102020304" pitchFamily="49" charset="0"/>
              </a:rPr>
              <a:t>Dulghieri</a:t>
            </a:r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  <a:latin typeface="Joystix Monospace" panose="02010609020102020304" pitchFamily="49" charset="0"/>
              </a:rPr>
              <a:t> Valeria</a:t>
            </a: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  <a:latin typeface="Joystix Monospace" panose="02010609020102020304" pitchFamily="49" charset="0"/>
              </a:rPr>
              <a:t> - дизайн</a:t>
            </a:r>
            <a:b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  <a:latin typeface="Joystix Monospace" panose="02010609020102020304" pitchFamily="49" charset="0"/>
              </a:rPr>
            </a:br>
            <a:r>
              <a:rPr lang="es-ES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oystix Monospace" panose="02010609020102020304" pitchFamily="49" charset="0"/>
              </a:rPr>
              <a:t>Lihotin</a:t>
            </a:r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  <a:latin typeface="Joystix Monospace" panose="02010609020102020304" pitchFamily="49" charset="0"/>
              </a:rPr>
              <a:t> Danila</a:t>
            </a: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  <a:latin typeface="Joystix Monospace" panose="02010609020102020304" pitchFamily="49" charset="0"/>
              </a:rPr>
              <a:t> - код</a:t>
            </a:r>
            <a:b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  <a:latin typeface="Joystix Monospace" panose="02010609020102020304" pitchFamily="49" charset="0"/>
              </a:rPr>
            </a:br>
            <a:r>
              <a:rPr lang="es-ES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oystix Monospace" panose="02010609020102020304" pitchFamily="49" charset="0"/>
              </a:rPr>
              <a:t>Meleca</a:t>
            </a:r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  <a:latin typeface="Joystix Monospace" panose="02010609020102020304" pitchFamily="49" charset="0"/>
              </a:rPr>
              <a:t> Danila</a:t>
            </a: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  <a:latin typeface="Joystix Monospace" panose="02010609020102020304" pitchFamily="49" charset="0"/>
              </a:rPr>
              <a:t> - код</a:t>
            </a:r>
          </a:p>
        </p:txBody>
      </p:sp>
    </p:spTree>
    <p:extLst>
      <p:ext uri="{BB962C8B-B14F-4D97-AF65-F5344CB8AC3E}">
        <p14:creationId xmlns:p14="http://schemas.microsoft.com/office/powerpoint/2010/main" val="69304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0D2628-0E97-4F62-99ED-E4807D4E5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584" y="2700866"/>
            <a:ext cx="10131425" cy="1456267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Joystix Monospace" panose="02010609020102020304" pitchFamily="49" charset="0"/>
              </a:rPr>
              <a:t>STAR</a:t>
            </a:r>
            <a:r>
              <a:rPr lang="en-US" dirty="0">
                <a:latin typeface="Joystix Monospace" panose="02010609020102020304" pitchFamily="49" charset="0"/>
              </a:rPr>
              <a:t>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Joystix Monospace" panose="02010609020102020304" pitchFamily="49" charset="0"/>
              </a:rPr>
              <a:t>survival</a:t>
            </a:r>
            <a:endParaRPr lang="ru-RU" dirty="0">
              <a:solidFill>
                <a:schemeClr val="accent2">
                  <a:lumMod val="60000"/>
                  <a:lumOff val="40000"/>
                </a:schemeClr>
              </a:solidFill>
              <a:latin typeface="Joystix Monospace" panose="020106090201020203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659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5ACB56-4E36-4AA0-B603-330D5786A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Joystix Monospace" panose="02010609020102020304" pitchFamily="49" charset="0"/>
              </a:rPr>
              <a:t>Наратив</a:t>
            </a:r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  <a:latin typeface="Joystix Monospace" panose="02010609020102020304" pitchFamily="49" charset="0"/>
              </a:rPr>
              <a:t> 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46B6C7-0B55-4694-893A-6E84555E1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oystix Monospace" panose="02010609020102020304" pitchFamily="49" charset="0"/>
              </a:rPr>
              <a:t>Отважный безымянный космонавт выполнял заказ по доставке груза с одного конца Межгалактической Империи на другой конец. Неожиданно у нашего отважного героя засбоил </a:t>
            </a:r>
            <a:r>
              <a:rPr lang="ru-RU" sz="2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oystix Monospace" panose="02010609020102020304" pitchFamily="49" charset="0"/>
              </a:rPr>
              <a:t>гипердвигатель</a:t>
            </a:r>
            <a:r>
              <a:rPr lang="ru-RU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oystix Monospace" panose="02010609020102020304" pitchFamily="49" charset="0"/>
              </a:rPr>
              <a:t> и он был вынужден выйти из </a:t>
            </a:r>
            <a:r>
              <a:rPr lang="ru-RU" sz="2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oystix Monospace" panose="02010609020102020304" pitchFamily="49" charset="0"/>
              </a:rPr>
              <a:t>гиперпрыжка</a:t>
            </a:r>
            <a:r>
              <a:rPr lang="ru-RU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oystix Monospace" panose="02010609020102020304" pitchFamily="49" charset="0"/>
              </a:rPr>
              <a:t>. К сожалению, корабль в этот момент пролетал через пояс астероидов. Наш отважный герой решил идти до конца и использовать всю мощь своего, пусть и транспортного, корабля чтобы выжить.</a:t>
            </a:r>
          </a:p>
        </p:txBody>
      </p:sp>
    </p:spTree>
    <p:extLst>
      <p:ext uri="{BB962C8B-B14F-4D97-AF65-F5344CB8AC3E}">
        <p14:creationId xmlns:p14="http://schemas.microsoft.com/office/powerpoint/2010/main" val="310404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E43157-3179-4497-A0E8-73ACA83FE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Joystix Monospace" panose="02010609020102020304" pitchFamily="49" charset="0"/>
              </a:rPr>
              <a:t>Геймплейная</a:t>
            </a:r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  <a:latin typeface="Joystix Monospace" panose="02010609020102020304" pitchFamily="49" charset="0"/>
              </a:rPr>
              <a:t> составляющая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D56FB7-853D-451D-BD1C-E4291E007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  <a:latin typeface="Joystix Monospace" panose="02010609020102020304" pitchFamily="49" charset="0"/>
              </a:rPr>
              <a:t>Аркадная игра в стиле игр из игровых автоматов прошлого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Joystix Monospace" panose="02010609020102020304" pitchFamily="49" charset="0"/>
              </a:rPr>
              <a:t>.</a:t>
            </a:r>
          </a:p>
          <a:p>
            <a:pPr marL="0" indent="0">
              <a:buNone/>
            </a:pP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  <a:latin typeface="Joystix Monospace" panose="02010609020102020304" pitchFamily="49" charset="0"/>
              </a:rPr>
              <a:t>Игрок управляет кораблём главного героя. Корабль стреляет по метеоритам, тем самым уничтожая их и позволяя кораблю продвинуться дальше по космическому пространству. За уничтожение метеоритов игроку начисляются очки. Соответственно чем дольше игрок живёт, тем больше очков заработает и тем больше сложность игры. В финале на игрока летит огромная комета, если он уничтожает её, то побеждает, если нет, то подсчитываются текущие очки и раунд заканчивается</a:t>
            </a:r>
          </a:p>
          <a:p>
            <a:pPr marL="0" indent="0">
              <a:buNone/>
            </a:pP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  <a:latin typeface="Joystix Monospace" panose="02010609020102020304" pitchFamily="49" charset="0"/>
              </a:rPr>
              <a:t>Цель игрока – выжить как можно дольше, уничтожив как можно больше метеоритов</a:t>
            </a:r>
          </a:p>
        </p:txBody>
      </p:sp>
    </p:spTree>
    <p:extLst>
      <p:ext uri="{BB962C8B-B14F-4D97-AF65-F5344CB8AC3E}">
        <p14:creationId xmlns:p14="http://schemas.microsoft.com/office/powerpoint/2010/main" val="381938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FF844B-D2B8-4A5A-A116-956E029D1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  <a:latin typeface="Joystix Monospace" panose="02010609020102020304" pitchFamily="49" charset="0"/>
              </a:rPr>
              <a:t>Организация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68AC70-0F04-453B-BF1F-F0B4A8B09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  <a:latin typeface="Joystix Monospace" panose="02010609020102020304" pitchFamily="49" charset="0"/>
              </a:rPr>
              <a:t>У игры имеется меню с опциями «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Joystix Monospace" panose="02010609020102020304" pitchFamily="49" charset="0"/>
              </a:rPr>
              <a:t>Play</a:t>
            </a: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  <a:latin typeface="Joystix Monospace" panose="02010609020102020304" pitchFamily="49" charset="0"/>
              </a:rPr>
              <a:t>», «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Joystix Monospace" panose="02010609020102020304" pitchFamily="49" charset="0"/>
              </a:rPr>
              <a:t>Records</a:t>
            </a: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  <a:latin typeface="Joystix Monospace" panose="02010609020102020304" pitchFamily="49" charset="0"/>
              </a:rPr>
              <a:t>», «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Joystix Monospace" panose="02010609020102020304" pitchFamily="49" charset="0"/>
              </a:rPr>
              <a:t>Help</a:t>
            </a: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  <a:latin typeface="Joystix Monospace" panose="02010609020102020304" pitchFamily="49" charset="0"/>
              </a:rPr>
              <a:t>», «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Joystix Monospace" panose="02010609020102020304" pitchFamily="49" charset="0"/>
              </a:rPr>
              <a:t>Exit</a:t>
            </a: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  <a:latin typeface="Joystix Monospace" panose="02010609020102020304" pitchFamily="49" charset="0"/>
              </a:rPr>
              <a:t>».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Joystix Monospace" panose="020106090201020203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Joystix Monospace" panose="02010609020102020304" pitchFamily="49" charset="0"/>
              </a:rPr>
              <a:t>1)</a:t>
            </a: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  <a:latin typeface="Joystix Monospace" panose="02010609020102020304" pitchFamily="49" charset="0"/>
              </a:rPr>
              <a:t>После нажатия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Joystix Monospace" panose="02010609020102020304" pitchFamily="49" charset="0"/>
              </a:rPr>
              <a:t>Play</a:t>
            </a: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  <a:latin typeface="Joystix Monospace" panose="02010609020102020304" pitchFamily="49" charset="0"/>
              </a:rPr>
              <a:t> игроку предлагается ввести свой никнейм для того чтобы сохранить свой прогресс и покрасоваться им в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Joystix Monospace" panose="02010609020102020304" pitchFamily="49" charset="0"/>
              </a:rPr>
              <a:t>Records</a:t>
            </a: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  <a:latin typeface="Joystix Monospace" panose="02010609020102020304" pitchFamily="49" charset="0"/>
              </a:rPr>
              <a:t>, после чего игрок нажимает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Joystix Monospace" panose="02010609020102020304" pitchFamily="49" charset="0"/>
              </a:rPr>
              <a:t>Start </a:t>
            </a: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  <a:latin typeface="Joystix Monospace" panose="02010609020102020304" pitchFamily="49" charset="0"/>
              </a:rPr>
              <a:t>и может наслаждаться отстрелом метеоритов.</a:t>
            </a:r>
          </a:p>
          <a:p>
            <a:pPr marL="0" indent="0">
              <a:buNone/>
            </a:pP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  <a:latin typeface="Joystix Monospace" panose="02010609020102020304" pitchFamily="49" charset="0"/>
              </a:rPr>
              <a:t>2)В пункте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Joystix Monospace" panose="02010609020102020304" pitchFamily="49" charset="0"/>
              </a:rPr>
              <a:t>Records </a:t>
            </a: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  <a:latin typeface="Joystix Monospace" panose="02010609020102020304" pitchFamily="49" charset="0"/>
              </a:rPr>
              <a:t>сохраняются никнеймы игроков и количество заработанных ими очков. Лидер по очкам красуется в самом верху таблицы</a:t>
            </a:r>
          </a:p>
          <a:p>
            <a:pPr marL="0" indent="0">
              <a:buNone/>
            </a:pP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  <a:latin typeface="Joystix Monospace" panose="02010609020102020304" pitchFamily="49" charset="0"/>
              </a:rPr>
              <a:t>3)В пункте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Joystix Monospace" panose="02010609020102020304" pitchFamily="49" charset="0"/>
              </a:rPr>
              <a:t>Help </a:t>
            </a: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  <a:latin typeface="Joystix Monospace" panose="02010609020102020304" pitchFamily="49" charset="0"/>
              </a:rPr>
              <a:t>игрок может получить помощь по игре, описание того, что от него требуется и в чём суть игры.</a:t>
            </a:r>
          </a:p>
          <a:p>
            <a:pPr marL="0" indent="0">
              <a:buNone/>
            </a:pP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  <a:latin typeface="Joystix Monospace" panose="02010609020102020304" pitchFamily="49" charset="0"/>
              </a:rPr>
              <a:t>4)Нажатие на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Joystix Monospace" panose="02010609020102020304" pitchFamily="49" charset="0"/>
              </a:rPr>
              <a:t>Exit </a:t>
            </a: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  <a:latin typeface="Joystix Monospace" panose="02010609020102020304" pitchFamily="49" charset="0"/>
              </a:rPr>
              <a:t>закрывает игру.</a:t>
            </a:r>
          </a:p>
        </p:txBody>
      </p:sp>
    </p:spTree>
    <p:extLst>
      <p:ext uri="{BB962C8B-B14F-4D97-AF65-F5344CB8AC3E}">
        <p14:creationId xmlns:p14="http://schemas.microsoft.com/office/powerpoint/2010/main" val="3717370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8CD670-FC2F-4B0E-894B-C76FA0BED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  <a:latin typeface="Joystix Monospace" panose="02010609020102020304" pitchFamily="49" charset="0"/>
              </a:rPr>
              <a:t>Галерея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5A2541E-14C6-43C0-A74A-CC9F1702B2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82" y="3620867"/>
            <a:ext cx="975360" cy="97536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089C2C2-6BF7-4579-8648-80A8A9EB98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843" y="3620867"/>
            <a:ext cx="975360" cy="97536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0AFEAEC-6BA7-4767-AADC-B35D698C49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943" y="3620867"/>
            <a:ext cx="975360" cy="97536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9C72CED-A9E9-4EF9-865E-02B8BD5BB8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305" y="3553496"/>
            <a:ext cx="1125107" cy="104273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38B99A5-816A-481A-9DD5-18B2D1A68A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98" y="2257734"/>
            <a:ext cx="3332843" cy="272626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6CA4A66-2572-4600-AB9B-B0A3159C10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564" y="3041227"/>
            <a:ext cx="2067270" cy="206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34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3B5D8F8-EBCF-4909-ACC5-5B73407AB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1462"/>
            <a:ext cx="3979332" cy="248708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5AFFAA9-454B-443F-B17E-C49E330ADB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332" y="2497920"/>
            <a:ext cx="3903150" cy="248708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40D71FD-1B16-4878-8596-3367689565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482" y="18731"/>
            <a:ext cx="4347068" cy="244522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0F805C6-E55D-49A4-8603-E0E881BCF8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333" y="10837"/>
            <a:ext cx="4035666" cy="248708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B5C7386-9977-47DA-92C2-2455B9C096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932" y="3741461"/>
            <a:ext cx="4347068" cy="248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870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ED345B-D8C3-4092-8245-1078CE07F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Joystix Monospace" panose="02010609020102020304" pitchFamily="49" charset="0"/>
              </a:rPr>
              <a:t>SWOT</a:t>
            </a:r>
            <a:endParaRPr lang="ru-RU" dirty="0">
              <a:solidFill>
                <a:schemeClr val="accent1">
                  <a:lumMod val="60000"/>
                  <a:lumOff val="40000"/>
                </a:schemeClr>
              </a:solidFill>
              <a:latin typeface="Joystix Monospace" panose="02010609020102020304" pitchFamily="49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B56984-712B-483F-8679-A6811D5BB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15548"/>
            <a:ext cx="10131425" cy="426719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Joystix Monospace" panose="02010609020102020304" pitchFamily="49" charset="0"/>
              </a:rPr>
              <a:t>Strengths:</a:t>
            </a: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  <a:latin typeface="Joystix Monospace" panose="02010609020102020304" pitchFamily="49" charset="0"/>
              </a:rPr>
              <a:t> 1) Наша игра очень красиво стилизована. Фоны нарисованы вручную нашими талантливыми художниками. 2) </a:t>
            </a:r>
            <a:r>
              <a:rPr lang="ru-RU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oystix Monospace" panose="02010609020102020304" pitchFamily="49" charset="0"/>
              </a:rPr>
              <a:t>Геймплейный</a:t>
            </a: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  <a:latin typeface="Joystix Monospace" panose="02010609020102020304" pitchFamily="49" charset="0"/>
              </a:rPr>
              <a:t> процесс очень затягивает, вы не заметите как пролетит время за уничтожением метеоритов. 3) Отличные программисты, которые способны быстро и эффективно исправлять ошибки и дорабатывать игру.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Joystix Monospace" panose="02010609020102020304" pitchFamily="49" charset="0"/>
              </a:rPr>
              <a:t>Weaknesses: 1) </a:t>
            </a: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  <a:latin typeface="Joystix Monospace" panose="02010609020102020304" pitchFamily="49" charset="0"/>
              </a:rPr>
              <a:t>Ограниченность по материальным ресурсам 2) Отсутствие кастомизации 3) Малое количество времени на реализацию проекта.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Joystix Monospace" panose="02010609020102020304" pitchFamily="49" charset="0"/>
              </a:rPr>
              <a:t>Opportunities: </a:t>
            </a: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  <a:latin typeface="Joystix Monospace" panose="02010609020102020304" pitchFamily="49" charset="0"/>
              </a:rPr>
              <a:t>1) Добавление новых уровней с другими элементами помимо метеоритов 2) Добавление кастомизации корабля 3) Добавление возможности кооперативного прохождения и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Joystix Monospace" panose="02010609020102020304" pitchFamily="49" charset="0"/>
              </a:rPr>
              <a:t>PVP</a:t>
            </a: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  <a:latin typeface="Joystix Monospace" panose="02010609020102020304" pitchFamily="49" charset="0"/>
              </a:rPr>
              <a:t>.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Joystix Monospace" panose="020106090201020203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Joystix Monospace" panose="02010609020102020304" pitchFamily="49" charset="0"/>
              </a:rPr>
              <a:t>Threats: </a:t>
            </a: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  <a:latin typeface="Joystix Monospace" panose="02010609020102020304" pitchFamily="49" charset="0"/>
              </a:rPr>
              <a:t>1) Кому-то в голову пришла та же идея, что и нам 2) Наш проект не примут по какой-либо причине.</a:t>
            </a:r>
          </a:p>
          <a:p>
            <a:pPr marL="0" indent="0">
              <a:buNone/>
            </a:pP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77839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FC02FD-1AFC-4B40-B83B-21EE9FD65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  <a:latin typeface="Joystix Monospace" panose="02010609020102020304" pitchFamily="49" charset="0"/>
              </a:rPr>
              <a:t>Результаты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951D04-ED55-4C1F-886C-8F85E14D9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>
              <a:solidFill>
                <a:schemeClr val="accent2">
                  <a:lumMod val="60000"/>
                  <a:lumOff val="40000"/>
                </a:schemeClr>
              </a:solidFill>
              <a:latin typeface="Joystix Monospace" panose="020106090201020203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  <a:latin typeface="Joystix Monospace" panose="02010609020102020304" pitchFamily="49" charset="0"/>
              </a:rPr>
              <a:t>Мы научились работать со спрайтами, классами, объектами, файлами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Joystix Monospace" panose="02010609020102020304" pitchFamily="49" charset="0"/>
              </a:rPr>
              <a:t>json</a:t>
            </a:r>
            <a:endParaRPr lang="ru-RU" dirty="0">
              <a:solidFill>
                <a:schemeClr val="accent2">
                  <a:lumMod val="60000"/>
                  <a:lumOff val="40000"/>
                </a:schemeClr>
              </a:solidFill>
              <a:latin typeface="Joystix Monospace" panose="020106090201020203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  <a:latin typeface="Joystix Monospace" panose="02010609020102020304" pitchFamily="49" charset="0"/>
              </a:rPr>
              <a:t>Конечно же изначальные фантазии насчёт проекта были куда масштабнее, но из-за ограничения по времени нам пришлось отказаться от многих из них.</a:t>
            </a:r>
          </a:p>
        </p:txBody>
      </p:sp>
    </p:spTree>
    <p:extLst>
      <p:ext uri="{BB962C8B-B14F-4D97-AF65-F5344CB8AC3E}">
        <p14:creationId xmlns:p14="http://schemas.microsoft.com/office/powerpoint/2010/main" val="21926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TM03457452[[fn=Небесная]]</Template>
  <TotalTime>78</TotalTime>
  <Words>512</Words>
  <Application>Microsoft Office PowerPoint</Application>
  <PresentationFormat>Широкоэкранный</PresentationFormat>
  <Paragraphs>31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Joystix Monospace</vt:lpstr>
      <vt:lpstr>Небесная</vt:lpstr>
      <vt:lpstr>Проект по дисциплине Proiectarea Jocurilor Video</vt:lpstr>
      <vt:lpstr>STAR survival</vt:lpstr>
      <vt:lpstr>Наратив игры</vt:lpstr>
      <vt:lpstr>Геймплейная составляющая проекта</vt:lpstr>
      <vt:lpstr>Организация проекта</vt:lpstr>
      <vt:lpstr>Галерея</vt:lpstr>
      <vt:lpstr>Презентация PowerPoint</vt:lpstr>
      <vt:lpstr>SWOT</vt:lpstr>
      <vt:lpstr>Результаты</vt:lpstr>
      <vt:lpstr>Итоги</vt:lpstr>
      <vt:lpstr>Команда разработки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дисциплине Proiectarea Jocurilor Video</dc:title>
  <dc:creator>Danila</dc:creator>
  <cp:lastModifiedBy>Danila</cp:lastModifiedBy>
  <cp:revision>19</cp:revision>
  <dcterms:created xsi:type="dcterms:W3CDTF">2022-12-07T12:17:33Z</dcterms:created>
  <dcterms:modified xsi:type="dcterms:W3CDTF">2022-12-07T15:08:56Z</dcterms:modified>
</cp:coreProperties>
</file>