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88"/>
  </p:handoutMasterIdLst>
  <p:sldIdLst>
    <p:sldId id="368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8" r:id="rId48"/>
    <p:sldId id="310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322" r:id="rId61"/>
    <p:sldId id="326" r:id="rId62"/>
    <p:sldId id="327" r:id="rId63"/>
    <p:sldId id="328" r:id="rId64"/>
    <p:sldId id="325" r:id="rId65"/>
    <p:sldId id="329" r:id="rId66"/>
    <p:sldId id="323" r:id="rId67"/>
    <p:sldId id="331" r:id="rId68"/>
    <p:sldId id="335" r:id="rId69"/>
    <p:sldId id="349" r:id="rId70"/>
    <p:sldId id="350" r:id="rId71"/>
    <p:sldId id="352" r:id="rId72"/>
    <p:sldId id="367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  <p:sldId id="364" r:id="rId85"/>
    <p:sldId id="365" r:id="rId86"/>
    <p:sldId id="366" r:id="rId8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031"/>
    <a:srgbClr val="A40000"/>
    <a:srgbClr val="27282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1761"/>
        <p:guide pos="396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2858135" y="1325245"/>
            <a:ext cx="6457315" cy="2119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7025" y="1722120"/>
            <a:ext cx="6458585" cy="1325880"/>
          </a:xfrm>
        </p:spPr>
        <p:txBody>
          <a:bodyPr>
            <a:normAutofit/>
          </a:bodyPr>
          <a:p>
            <a:pPr algn="ctr"/>
            <a:r>
              <a:rPr lang="pt-BR" altLang="en-US">
                <a:latin typeface="Comic Sans MS" panose="030F0702030302020204" charset="0"/>
                <a:cs typeface="Comic Sans MS" panose="030F0702030302020204" charset="0"/>
              </a:rPr>
              <a:t>Atividade Manual</a:t>
            </a:r>
            <a:endParaRPr lang="pt-BR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44170" y="5367020"/>
            <a:ext cx="4173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Aluno: Dênis de Souza Cordeiro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Matrícula: 202110235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153035" y="236855"/>
            <a:ext cx="5865495" cy="51936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3386455" y="35623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3630295" y="816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4018280" y="35623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10330" y="850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420225" y="23177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arredondado 15"/>
          <p:cNvSpPr/>
          <p:nvPr/>
        </p:nvSpPr>
        <p:spPr>
          <a:xfrm>
            <a:off x="3616960" y="18027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910330" y="19710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511175" y="381000"/>
            <a:ext cx="2336165" cy="420560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755015" y="82867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1143000" y="36830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1035050" y="86233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1494790" y="118237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755015" y="17957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1048385" y="1964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762000" y="366014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1042035" y="369379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1500505" y="401828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1316355" y="4994910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Conector de Seta Reta 57"/>
          <p:cNvCxnSpPr/>
          <p:nvPr/>
        </p:nvCxnSpPr>
        <p:spPr>
          <a:xfrm flipH="1">
            <a:off x="1687830" y="441706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arredondado 60"/>
          <p:cNvSpPr/>
          <p:nvPr/>
        </p:nvSpPr>
        <p:spPr>
          <a:xfrm>
            <a:off x="755015" y="2721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1035050" y="2755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496060" y="306641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de Seta Reta 83"/>
          <p:cNvCxnSpPr>
            <a:stCxn id="38" idx="2"/>
          </p:cNvCxnSpPr>
          <p:nvPr/>
        </p:nvCxnSpPr>
        <p:spPr>
          <a:xfrm>
            <a:off x="1691005" y="2362835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1659255" y="3394710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arredondado 3"/>
          <p:cNvSpPr/>
          <p:nvPr/>
        </p:nvSpPr>
        <p:spPr>
          <a:xfrm>
            <a:off x="6237605" y="236855"/>
            <a:ext cx="5865495" cy="51936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Retângulo arredondado 4"/>
          <p:cNvSpPr/>
          <p:nvPr/>
        </p:nvSpPr>
        <p:spPr>
          <a:xfrm>
            <a:off x="9471025" y="35623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9714865" y="816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10102850" y="35623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9994900" y="850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9701530" y="18027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Caixa de Texto 22"/>
          <p:cNvSpPr txBox="1"/>
          <p:nvPr/>
        </p:nvSpPr>
        <p:spPr>
          <a:xfrm>
            <a:off x="9994900" y="19710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tângulo arredondado 23"/>
          <p:cNvSpPr/>
          <p:nvPr/>
        </p:nvSpPr>
        <p:spPr>
          <a:xfrm>
            <a:off x="6595745" y="381000"/>
            <a:ext cx="2336165" cy="420560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Retângulo arredondado 24"/>
          <p:cNvSpPr/>
          <p:nvPr/>
        </p:nvSpPr>
        <p:spPr>
          <a:xfrm>
            <a:off x="6839585" y="82867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7227570" y="36830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7119620" y="86233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7579360" y="118237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6839585" y="17957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7132955" y="1964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6846570" y="366014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7126605" y="369379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 de Texto 39"/>
          <p:cNvSpPr txBox="1"/>
          <p:nvPr/>
        </p:nvSpPr>
        <p:spPr>
          <a:xfrm>
            <a:off x="7585075" y="401828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7400925" y="4994910"/>
            <a:ext cx="743585" cy="200660"/>
            <a:chOff x="1736" y="4717"/>
            <a:chExt cx="1171" cy="316"/>
          </a:xfrm>
        </p:grpSpPr>
        <p:cxnSp>
          <p:nvCxnSpPr>
            <p:cNvPr id="42" name="Conector Reto 4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Conector de Seta Reta 46"/>
          <p:cNvCxnSpPr/>
          <p:nvPr/>
        </p:nvCxnSpPr>
        <p:spPr>
          <a:xfrm flipH="1">
            <a:off x="7772400" y="441706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tângulo arredondado 48"/>
          <p:cNvSpPr/>
          <p:nvPr/>
        </p:nvSpPr>
        <p:spPr>
          <a:xfrm>
            <a:off x="6839585" y="2721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7119620" y="2755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7580630" y="306641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10255250" y="3066415"/>
            <a:ext cx="743585" cy="200660"/>
            <a:chOff x="1736" y="4717"/>
            <a:chExt cx="1171" cy="316"/>
          </a:xfrm>
        </p:grpSpPr>
        <p:cxnSp>
          <p:nvCxnSpPr>
            <p:cNvPr id="57" name="Conector Reto 5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5" name="Conector de Seta Reta 64"/>
          <p:cNvCxnSpPr/>
          <p:nvPr/>
        </p:nvCxnSpPr>
        <p:spPr>
          <a:xfrm flipH="1">
            <a:off x="10627995" y="255905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7743825" y="3394710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Angulado 159"/>
          <p:cNvCxnSpPr>
            <a:stCxn id="16" idx="2"/>
            <a:endCxn id="61" idx="3"/>
          </p:cNvCxnSpPr>
          <p:nvPr/>
        </p:nvCxnSpPr>
        <p:spPr>
          <a:xfrm rot="5400000">
            <a:off x="3307715" y="1857375"/>
            <a:ext cx="544830" cy="19329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>
            <a:stCxn id="31" idx="2"/>
            <a:endCxn id="6" idx="1"/>
          </p:cNvCxnSpPr>
          <p:nvPr/>
        </p:nvCxnSpPr>
        <p:spPr>
          <a:xfrm rot="5400000" flipH="1" flipV="1">
            <a:off x="8065770" y="894715"/>
            <a:ext cx="1353185" cy="1945640"/>
          </a:xfrm>
          <a:prstGeom prst="bentConnector4">
            <a:avLst>
              <a:gd name="adj1" fmla="val -8564"/>
              <a:gd name="adj2" fmla="val 738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 de Texto 67"/>
          <p:cNvSpPr txBox="1"/>
          <p:nvPr/>
        </p:nvSpPr>
        <p:spPr>
          <a:xfrm>
            <a:off x="10415270" y="1166495"/>
            <a:ext cx="457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153035" y="233680"/>
            <a:ext cx="5865495" cy="606425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3386455" y="35623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3630295" y="816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4018280" y="35623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10330" y="850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3616960" y="18027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910330" y="19710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511175" y="368300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755015" y="82867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1143000" y="36830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1035050" y="86233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1494790" y="118237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755015" y="17957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1048385" y="1964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762000" y="366014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1042035" y="369379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1500505" y="401828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1316990" y="5797550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tângulo arredondado 60"/>
          <p:cNvSpPr/>
          <p:nvPr/>
        </p:nvSpPr>
        <p:spPr>
          <a:xfrm>
            <a:off x="755015" y="2721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1035050" y="2755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494790" y="299593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de Seta Reta 83"/>
          <p:cNvCxnSpPr>
            <a:stCxn id="38" idx="2"/>
          </p:cNvCxnSpPr>
          <p:nvPr/>
        </p:nvCxnSpPr>
        <p:spPr>
          <a:xfrm>
            <a:off x="1691005" y="2362835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1659255" y="3394710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arredondado 1"/>
          <p:cNvSpPr/>
          <p:nvPr/>
        </p:nvSpPr>
        <p:spPr>
          <a:xfrm>
            <a:off x="763905" y="45726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043940" y="460629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500505" y="4922520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48" idx="2"/>
            <a:endCxn id="3" idx="0"/>
          </p:cNvCxnSpPr>
          <p:nvPr/>
        </p:nvCxnSpPr>
        <p:spPr>
          <a:xfrm>
            <a:off x="1684020" y="4417060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3" idx="2"/>
          </p:cNvCxnSpPr>
          <p:nvPr/>
        </p:nvCxnSpPr>
        <p:spPr>
          <a:xfrm flipH="1">
            <a:off x="1687830" y="5321300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4187825" y="3058795"/>
            <a:ext cx="743585" cy="200660"/>
            <a:chOff x="1736" y="4717"/>
            <a:chExt cx="1171" cy="316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Conector de Seta Reta 65"/>
          <p:cNvCxnSpPr/>
          <p:nvPr/>
        </p:nvCxnSpPr>
        <p:spPr>
          <a:xfrm flipH="1">
            <a:off x="4560570" y="255143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arredondado 68"/>
          <p:cNvSpPr/>
          <p:nvPr/>
        </p:nvSpPr>
        <p:spPr>
          <a:xfrm>
            <a:off x="6139815" y="226695"/>
            <a:ext cx="5865495" cy="606425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Retângulo arredondado 69"/>
          <p:cNvSpPr/>
          <p:nvPr/>
        </p:nvSpPr>
        <p:spPr>
          <a:xfrm>
            <a:off x="9373235" y="34925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1" name="Retângulo arredondado 70"/>
          <p:cNvSpPr/>
          <p:nvPr/>
        </p:nvSpPr>
        <p:spPr>
          <a:xfrm>
            <a:off x="9617075" y="8096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Caixa de Texto 71"/>
          <p:cNvSpPr txBox="1"/>
          <p:nvPr/>
        </p:nvSpPr>
        <p:spPr>
          <a:xfrm>
            <a:off x="10005060" y="34925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ixa de Texto 72"/>
          <p:cNvSpPr txBox="1"/>
          <p:nvPr/>
        </p:nvSpPr>
        <p:spPr>
          <a:xfrm>
            <a:off x="9897110" y="8432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arredondado 73"/>
          <p:cNvSpPr/>
          <p:nvPr/>
        </p:nvSpPr>
        <p:spPr>
          <a:xfrm>
            <a:off x="9603740" y="17957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9897110" y="1964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arredondado 75"/>
          <p:cNvSpPr/>
          <p:nvPr/>
        </p:nvSpPr>
        <p:spPr>
          <a:xfrm>
            <a:off x="6497955" y="36131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Retângulo arredondado 76"/>
          <p:cNvSpPr/>
          <p:nvPr/>
        </p:nvSpPr>
        <p:spPr>
          <a:xfrm>
            <a:off x="6741795" y="82169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Caixa de Texto 77"/>
          <p:cNvSpPr txBox="1"/>
          <p:nvPr/>
        </p:nvSpPr>
        <p:spPr>
          <a:xfrm>
            <a:off x="7129780" y="36131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 de Texto 78"/>
          <p:cNvSpPr txBox="1"/>
          <p:nvPr/>
        </p:nvSpPr>
        <p:spPr>
          <a:xfrm>
            <a:off x="7021830" y="8553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 de Texto 79"/>
          <p:cNvSpPr txBox="1"/>
          <p:nvPr/>
        </p:nvSpPr>
        <p:spPr>
          <a:xfrm>
            <a:off x="7481570" y="117538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tângulo arredondado 80"/>
          <p:cNvSpPr/>
          <p:nvPr/>
        </p:nvSpPr>
        <p:spPr>
          <a:xfrm>
            <a:off x="6741795" y="17887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7035165" y="195707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tângulo arredondado 82"/>
          <p:cNvSpPr/>
          <p:nvPr/>
        </p:nvSpPr>
        <p:spPr>
          <a:xfrm>
            <a:off x="6748780" y="365315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Caixa de Texto 85"/>
          <p:cNvSpPr txBox="1"/>
          <p:nvPr/>
        </p:nvSpPr>
        <p:spPr>
          <a:xfrm>
            <a:off x="7028815" y="36868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ixa de Texto 86"/>
          <p:cNvSpPr txBox="1"/>
          <p:nvPr/>
        </p:nvSpPr>
        <p:spPr>
          <a:xfrm>
            <a:off x="7487285" y="401129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7303770" y="5790565"/>
            <a:ext cx="743585" cy="200660"/>
            <a:chOff x="1736" y="4717"/>
            <a:chExt cx="1171" cy="316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etângulo arredondado 91"/>
          <p:cNvSpPr/>
          <p:nvPr/>
        </p:nvSpPr>
        <p:spPr>
          <a:xfrm>
            <a:off x="6741795" y="27146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3" name="Caixa de Texto 92"/>
          <p:cNvSpPr txBox="1"/>
          <p:nvPr/>
        </p:nvSpPr>
        <p:spPr>
          <a:xfrm>
            <a:off x="7021830" y="27482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ixa de Texto 93"/>
          <p:cNvSpPr txBox="1"/>
          <p:nvPr/>
        </p:nvSpPr>
        <p:spPr>
          <a:xfrm>
            <a:off x="7487285" y="299593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de Seta Reta 94"/>
          <p:cNvCxnSpPr>
            <a:stCxn id="82" idx="2"/>
          </p:cNvCxnSpPr>
          <p:nvPr/>
        </p:nvCxnSpPr>
        <p:spPr>
          <a:xfrm>
            <a:off x="7677785" y="2355850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>
            <a:off x="7646035" y="338772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ângulo arredondado 96"/>
          <p:cNvSpPr/>
          <p:nvPr/>
        </p:nvSpPr>
        <p:spPr>
          <a:xfrm>
            <a:off x="6750685" y="45656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8" name="Caixa de Texto 97"/>
          <p:cNvSpPr txBox="1"/>
          <p:nvPr/>
        </p:nvSpPr>
        <p:spPr>
          <a:xfrm>
            <a:off x="7030720" y="459930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 de Texto 98"/>
          <p:cNvSpPr txBox="1"/>
          <p:nvPr/>
        </p:nvSpPr>
        <p:spPr>
          <a:xfrm>
            <a:off x="7487285" y="491553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de Seta Reta 99"/>
          <p:cNvCxnSpPr>
            <a:stCxn id="87" idx="2"/>
            <a:endCxn id="98" idx="0"/>
          </p:cNvCxnSpPr>
          <p:nvPr/>
        </p:nvCxnSpPr>
        <p:spPr>
          <a:xfrm>
            <a:off x="7670800" y="441007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99" idx="2"/>
          </p:cNvCxnSpPr>
          <p:nvPr/>
        </p:nvCxnSpPr>
        <p:spPr>
          <a:xfrm flipH="1">
            <a:off x="7674610" y="531431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/>
          <p:nvPr/>
        </p:nvCxnSpPr>
        <p:spPr>
          <a:xfrm rot="5400000">
            <a:off x="9303385" y="1843405"/>
            <a:ext cx="544830" cy="19329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125730" y="165735"/>
            <a:ext cx="5865495" cy="606425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3359150" y="28829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3602990" y="748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3990975" y="28829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883025" y="78232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3589655" y="173482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883025" y="190309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483870" y="30035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727710" y="76073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1115695" y="30035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1007745" y="79438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1467485" y="111442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727710" y="17278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1021080" y="18961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734695" y="35921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1014730" y="36258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1473200" y="395033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1289685" y="5729605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tângulo arredondado 60"/>
          <p:cNvSpPr/>
          <p:nvPr/>
        </p:nvSpPr>
        <p:spPr>
          <a:xfrm>
            <a:off x="727710" y="2653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1007745" y="268732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454150" y="299847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1631950" y="332676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arredondado 1"/>
          <p:cNvSpPr/>
          <p:nvPr/>
        </p:nvSpPr>
        <p:spPr>
          <a:xfrm>
            <a:off x="736600" y="450469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016635" y="45383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473200" y="485457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48" idx="2"/>
            <a:endCxn id="3" idx="0"/>
          </p:cNvCxnSpPr>
          <p:nvPr/>
        </p:nvCxnSpPr>
        <p:spPr>
          <a:xfrm>
            <a:off x="1656715" y="434911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3" idx="2"/>
          </p:cNvCxnSpPr>
          <p:nvPr/>
        </p:nvCxnSpPr>
        <p:spPr>
          <a:xfrm flipH="1">
            <a:off x="1660525" y="525335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4160520" y="2990850"/>
            <a:ext cx="743585" cy="200660"/>
            <a:chOff x="1736" y="4717"/>
            <a:chExt cx="1171" cy="316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Conector de Seta Reta 65"/>
          <p:cNvCxnSpPr/>
          <p:nvPr/>
        </p:nvCxnSpPr>
        <p:spPr>
          <a:xfrm flipH="1">
            <a:off x="4533265" y="248348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arredondado 68"/>
          <p:cNvSpPr/>
          <p:nvPr/>
        </p:nvSpPr>
        <p:spPr>
          <a:xfrm>
            <a:off x="6112510" y="158750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Retângulo arredondado 69"/>
          <p:cNvSpPr/>
          <p:nvPr/>
        </p:nvSpPr>
        <p:spPr>
          <a:xfrm>
            <a:off x="9345930" y="28130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1" name="Retângulo arredondado 70"/>
          <p:cNvSpPr/>
          <p:nvPr/>
        </p:nvSpPr>
        <p:spPr>
          <a:xfrm>
            <a:off x="9589770" y="7416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Caixa de Texto 71"/>
          <p:cNvSpPr txBox="1"/>
          <p:nvPr/>
        </p:nvSpPr>
        <p:spPr>
          <a:xfrm>
            <a:off x="9977755" y="28130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ixa de Texto 72"/>
          <p:cNvSpPr txBox="1"/>
          <p:nvPr/>
        </p:nvSpPr>
        <p:spPr>
          <a:xfrm>
            <a:off x="9869805" y="7753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arredondado 73"/>
          <p:cNvSpPr/>
          <p:nvPr/>
        </p:nvSpPr>
        <p:spPr>
          <a:xfrm>
            <a:off x="9576435" y="17278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9869805" y="18961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arredondado 75"/>
          <p:cNvSpPr/>
          <p:nvPr/>
        </p:nvSpPr>
        <p:spPr>
          <a:xfrm>
            <a:off x="6470650" y="293370"/>
            <a:ext cx="2336165" cy="591756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Retângulo arredondado 76"/>
          <p:cNvSpPr/>
          <p:nvPr/>
        </p:nvSpPr>
        <p:spPr>
          <a:xfrm>
            <a:off x="6714490" y="75374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Caixa de Texto 77"/>
          <p:cNvSpPr txBox="1"/>
          <p:nvPr/>
        </p:nvSpPr>
        <p:spPr>
          <a:xfrm>
            <a:off x="7102475" y="29337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 de Texto 78"/>
          <p:cNvSpPr txBox="1"/>
          <p:nvPr/>
        </p:nvSpPr>
        <p:spPr>
          <a:xfrm>
            <a:off x="6994525" y="78740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 de Texto 79"/>
          <p:cNvSpPr txBox="1"/>
          <p:nvPr/>
        </p:nvSpPr>
        <p:spPr>
          <a:xfrm>
            <a:off x="7454265" y="110744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tângulo arredondado 80"/>
          <p:cNvSpPr/>
          <p:nvPr/>
        </p:nvSpPr>
        <p:spPr>
          <a:xfrm>
            <a:off x="6714490" y="17208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7007860" y="188912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tângulo arredondado 82"/>
          <p:cNvSpPr/>
          <p:nvPr/>
        </p:nvSpPr>
        <p:spPr>
          <a:xfrm>
            <a:off x="6721475" y="35852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Caixa de Texto 85"/>
          <p:cNvSpPr txBox="1"/>
          <p:nvPr/>
        </p:nvSpPr>
        <p:spPr>
          <a:xfrm>
            <a:off x="7001510" y="36188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ixa de Texto 86"/>
          <p:cNvSpPr txBox="1"/>
          <p:nvPr/>
        </p:nvSpPr>
        <p:spPr>
          <a:xfrm>
            <a:off x="7459980" y="394335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7408545" y="6419850"/>
            <a:ext cx="415925" cy="173990"/>
            <a:chOff x="1736" y="4717"/>
            <a:chExt cx="1171" cy="316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etângulo arredondado 91"/>
          <p:cNvSpPr/>
          <p:nvPr/>
        </p:nvSpPr>
        <p:spPr>
          <a:xfrm>
            <a:off x="6714490" y="26466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3" name="Caixa de Texto 92"/>
          <p:cNvSpPr txBox="1"/>
          <p:nvPr/>
        </p:nvSpPr>
        <p:spPr>
          <a:xfrm>
            <a:off x="6994525" y="26803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ixa de Texto 93"/>
          <p:cNvSpPr txBox="1"/>
          <p:nvPr/>
        </p:nvSpPr>
        <p:spPr>
          <a:xfrm>
            <a:off x="7382510" y="3003550"/>
            <a:ext cx="543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de Seta Reta 94"/>
          <p:cNvCxnSpPr>
            <a:stCxn id="82" idx="2"/>
          </p:cNvCxnSpPr>
          <p:nvPr/>
        </p:nvCxnSpPr>
        <p:spPr>
          <a:xfrm>
            <a:off x="7650480" y="2287905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stCxn id="94" idx="2"/>
            <a:endCxn id="86" idx="0"/>
          </p:cNvCxnSpPr>
          <p:nvPr/>
        </p:nvCxnSpPr>
        <p:spPr>
          <a:xfrm flipH="1">
            <a:off x="7644130" y="3402330"/>
            <a:ext cx="10160" cy="2165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ângulo arredondado 96"/>
          <p:cNvSpPr/>
          <p:nvPr/>
        </p:nvSpPr>
        <p:spPr>
          <a:xfrm>
            <a:off x="6723380" y="449770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8" name="Caixa de Texto 97"/>
          <p:cNvSpPr txBox="1"/>
          <p:nvPr/>
        </p:nvSpPr>
        <p:spPr>
          <a:xfrm>
            <a:off x="7003415" y="453136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 de Texto 98"/>
          <p:cNvSpPr txBox="1"/>
          <p:nvPr/>
        </p:nvSpPr>
        <p:spPr>
          <a:xfrm>
            <a:off x="7459980" y="4847590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de Seta Reta 99"/>
          <p:cNvCxnSpPr>
            <a:stCxn id="87" idx="2"/>
            <a:endCxn id="98" idx="0"/>
          </p:cNvCxnSpPr>
          <p:nvPr/>
        </p:nvCxnSpPr>
        <p:spPr>
          <a:xfrm>
            <a:off x="7643495" y="4342130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 flipH="1">
            <a:off x="7605395" y="610806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>
            <a:stCxn id="37" idx="2"/>
            <a:endCxn id="10" idx="1"/>
          </p:cNvCxnSpPr>
          <p:nvPr/>
        </p:nvCxnSpPr>
        <p:spPr>
          <a:xfrm rot="5400000" flipH="1" flipV="1">
            <a:off x="1953578" y="827088"/>
            <a:ext cx="1353185" cy="1945640"/>
          </a:xfrm>
          <a:prstGeom prst="bentConnector4">
            <a:avLst>
              <a:gd name="adj1" fmla="val -7555"/>
              <a:gd name="adj2" fmla="val 738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292600" y="1091565"/>
            <a:ext cx="489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6710680" y="535940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Caixa de Texto 21"/>
          <p:cNvSpPr txBox="1"/>
          <p:nvPr/>
        </p:nvSpPr>
        <p:spPr>
          <a:xfrm>
            <a:off x="6990715" y="5393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7447280" y="570928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>
            <a:off x="7616190" y="520382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10144125" y="2997200"/>
            <a:ext cx="743585" cy="200660"/>
            <a:chOff x="1736" y="4717"/>
            <a:chExt cx="1171" cy="316"/>
          </a:xfrm>
        </p:grpSpPr>
        <p:cxnSp>
          <p:nvCxnSpPr>
            <p:cNvPr id="26" name="Conector Reto 2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ector de Seta Reta 30"/>
          <p:cNvCxnSpPr/>
          <p:nvPr/>
        </p:nvCxnSpPr>
        <p:spPr>
          <a:xfrm flipH="1">
            <a:off x="10516870" y="248983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arredondado 4"/>
          <p:cNvSpPr/>
          <p:nvPr/>
        </p:nvSpPr>
        <p:spPr>
          <a:xfrm>
            <a:off x="134620" y="130175"/>
            <a:ext cx="5865495" cy="659828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arredondado 5"/>
          <p:cNvSpPr/>
          <p:nvPr/>
        </p:nvSpPr>
        <p:spPr>
          <a:xfrm>
            <a:off x="3460750" y="96012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arredondado 7"/>
          <p:cNvSpPr/>
          <p:nvPr/>
        </p:nvSpPr>
        <p:spPr>
          <a:xfrm>
            <a:off x="3704590" y="14204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Caixa de Texto 13"/>
          <p:cNvSpPr txBox="1"/>
          <p:nvPr/>
        </p:nvSpPr>
        <p:spPr>
          <a:xfrm>
            <a:off x="4092575" y="96012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3984625" y="14541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3691255" y="24066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3984625" y="257492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tângulo arredondado 39"/>
          <p:cNvSpPr/>
          <p:nvPr/>
        </p:nvSpPr>
        <p:spPr>
          <a:xfrm>
            <a:off x="585470" y="97218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1" name="Retângulo arredondado 40"/>
          <p:cNvSpPr/>
          <p:nvPr/>
        </p:nvSpPr>
        <p:spPr>
          <a:xfrm>
            <a:off x="829310" y="14325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1217295" y="97218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 de Texto 43"/>
          <p:cNvSpPr txBox="1"/>
          <p:nvPr/>
        </p:nvSpPr>
        <p:spPr>
          <a:xfrm>
            <a:off x="1109345" y="14662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 de Texto 45"/>
          <p:cNvSpPr txBox="1"/>
          <p:nvPr/>
        </p:nvSpPr>
        <p:spPr>
          <a:xfrm>
            <a:off x="1569085" y="178625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tângulo arredondado 46"/>
          <p:cNvSpPr/>
          <p:nvPr/>
        </p:nvSpPr>
        <p:spPr>
          <a:xfrm>
            <a:off x="829310" y="2399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1122680" y="25679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836295" y="42640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1116330" y="42976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 de Texto 51"/>
          <p:cNvSpPr txBox="1"/>
          <p:nvPr/>
        </p:nvSpPr>
        <p:spPr>
          <a:xfrm>
            <a:off x="1574800" y="46221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1391285" y="6401435"/>
            <a:ext cx="743585" cy="200660"/>
            <a:chOff x="1736" y="4717"/>
            <a:chExt cx="1171" cy="316"/>
          </a:xfrm>
        </p:grpSpPr>
        <p:cxnSp>
          <p:nvCxnSpPr>
            <p:cNvPr id="59" name="Conector Reto 5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tângulo arredondado 66"/>
          <p:cNvSpPr/>
          <p:nvPr/>
        </p:nvSpPr>
        <p:spPr>
          <a:xfrm>
            <a:off x="829310" y="33254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8" name="Caixa de Texto 67"/>
          <p:cNvSpPr txBox="1"/>
          <p:nvPr/>
        </p:nvSpPr>
        <p:spPr>
          <a:xfrm>
            <a:off x="1109345" y="33591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Caixa de Texto 83"/>
          <p:cNvSpPr txBox="1"/>
          <p:nvPr/>
        </p:nvSpPr>
        <p:spPr>
          <a:xfrm>
            <a:off x="1555750" y="367030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Conector de Seta Reta 101"/>
          <p:cNvCxnSpPr/>
          <p:nvPr/>
        </p:nvCxnSpPr>
        <p:spPr>
          <a:xfrm>
            <a:off x="1733550" y="399859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ângulo arredondado 102"/>
          <p:cNvSpPr/>
          <p:nvPr/>
        </p:nvSpPr>
        <p:spPr>
          <a:xfrm>
            <a:off x="838200" y="517652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4" name="Caixa de Texto 103"/>
          <p:cNvSpPr txBox="1"/>
          <p:nvPr/>
        </p:nvSpPr>
        <p:spPr>
          <a:xfrm>
            <a:off x="1118235" y="521017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 de Texto 104"/>
          <p:cNvSpPr txBox="1"/>
          <p:nvPr/>
        </p:nvSpPr>
        <p:spPr>
          <a:xfrm>
            <a:off x="1574800" y="552640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de Seta Reta 105"/>
          <p:cNvCxnSpPr>
            <a:stCxn id="52" idx="2"/>
            <a:endCxn id="104" idx="0"/>
          </p:cNvCxnSpPr>
          <p:nvPr/>
        </p:nvCxnSpPr>
        <p:spPr>
          <a:xfrm>
            <a:off x="1758315" y="502094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105" idx="2"/>
          </p:cNvCxnSpPr>
          <p:nvPr/>
        </p:nvCxnSpPr>
        <p:spPr>
          <a:xfrm flipH="1">
            <a:off x="1762125" y="592518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upo 107"/>
          <p:cNvGrpSpPr/>
          <p:nvPr/>
        </p:nvGrpSpPr>
        <p:grpSpPr>
          <a:xfrm>
            <a:off x="4262120" y="3662680"/>
            <a:ext cx="743585" cy="200660"/>
            <a:chOff x="1736" y="4717"/>
            <a:chExt cx="1171" cy="316"/>
          </a:xfrm>
        </p:grpSpPr>
        <p:cxnSp>
          <p:nvCxnSpPr>
            <p:cNvPr id="109" name="Conector Reto 10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Conector de Seta Reta 111"/>
          <p:cNvCxnSpPr/>
          <p:nvPr/>
        </p:nvCxnSpPr>
        <p:spPr>
          <a:xfrm flipH="1">
            <a:off x="4634865" y="315531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do 112"/>
          <p:cNvCxnSpPr>
            <a:stCxn id="47" idx="2"/>
            <a:endCxn id="8" idx="1"/>
          </p:cNvCxnSpPr>
          <p:nvPr/>
        </p:nvCxnSpPr>
        <p:spPr>
          <a:xfrm rot="5400000" flipH="1" flipV="1">
            <a:off x="2055178" y="1498918"/>
            <a:ext cx="1353185" cy="1945640"/>
          </a:xfrm>
          <a:prstGeom prst="bentConnector4">
            <a:avLst>
              <a:gd name="adj1" fmla="val -5771"/>
              <a:gd name="adj2" fmla="val 738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 de Texto 113"/>
          <p:cNvSpPr txBox="1"/>
          <p:nvPr/>
        </p:nvSpPr>
        <p:spPr>
          <a:xfrm>
            <a:off x="4394200" y="1763395"/>
            <a:ext cx="489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Conector Angulado 115"/>
          <p:cNvCxnSpPr/>
          <p:nvPr/>
        </p:nvCxnSpPr>
        <p:spPr>
          <a:xfrm>
            <a:off x="2591435" y="516890"/>
            <a:ext cx="2070100" cy="526415"/>
          </a:xfrm>
          <a:prstGeom prst="bentConnector3">
            <a:avLst>
              <a:gd name="adj1" fmla="val 999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ângulo arredondado 116"/>
          <p:cNvSpPr/>
          <p:nvPr/>
        </p:nvSpPr>
        <p:spPr>
          <a:xfrm>
            <a:off x="973455" y="257175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Caixa de Texto 117"/>
          <p:cNvSpPr txBox="1"/>
          <p:nvPr/>
        </p:nvSpPr>
        <p:spPr>
          <a:xfrm>
            <a:off x="1139825" y="31750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tângulo arredondado 118"/>
          <p:cNvSpPr/>
          <p:nvPr/>
        </p:nvSpPr>
        <p:spPr>
          <a:xfrm>
            <a:off x="6226175" y="130175"/>
            <a:ext cx="5865495" cy="659828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0" name="Retângulo arredondado 119"/>
          <p:cNvSpPr/>
          <p:nvPr/>
        </p:nvSpPr>
        <p:spPr>
          <a:xfrm>
            <a:off x="9552305" y="96012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1" name="Retângulo arredondado 120"/>
          <p:cNvSpPr/>
          <p:nvPr/>
        </p:nvSpPr>
        <p:spPr>
          <a:xfrm>
            <a:off x="9796145" y="14204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Caixa de Texto 121"/>
          <p:cNvSpPr txBox="1"/>
          <p:nvPr/>
        </p:nvSpPr>
        <p:spPr>
          <a:xfrm>
            <a:off x="10184130" y="96012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Caixa de Texto 122"/>
          <p:cNvSpPr txBox="1"/>
          <p:nvPr/>
        </p:nvSpPr>
        <p:spPr>
          <a:xfrm>
            <a:off x="10076180" y="14541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tângulo arredondado 123"/>
          <p:cNvSpPr/>
          <p:nvPr/>
        </p:nvSpPr>
        <p:spPr>
          <a:xfrm>
            <a:off x="9782810" y="24066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Caixa de Texto 124"/>
          <p:cNvSpPr txBox="1"/>
          <p:nvPr/>
        </p:nvSpPr>
        <p:spPr>
          <a:xfrm>
            <a:off x="10076180" y="257492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arredondado 125"/>
          <p:cNvSpPr/>
          <p:nvPr/>
        </p:nvSpPr>
        <p:spPr>
          <a:xfrm>
            <a:off x="6677025" y="97218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7" name="Retângulo arredondado 126"/>
          <p:cNvSpPr/>
          <p:nvPr/>
        </p:nvSpPr>
        <p:spPr>
          <a:xfrm>
            <a:off x="6920865" y="14325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8" name="Caixa de Texto 127"/>
          <p:cNvSpPr txBox="1"/>
          <p:nvPr/>
        </p:nvSpPr>
        <p:spPr>
          <a:xfrm>
            <a:off x="7308850" y="97218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aixa de Texto 128"/>
          <p:cNvSpPr txBox="1"/>
          <p:nvPr/>
        </p:nvSpPr>
        <p:spPr>
          <a:xfrm>
            <a:off x="7200900" y="14662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aixa de Texto 129"/>
          <p:cNvSpPr txBox="1"/>
          <p:nvPr/>
        </p:nvSpPr>
        <p:spPr>
          <a:xfrm>
            <a:off x="7660640" y="178625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tângulo arredondado 130"/>
          <p:cNvSpPr/>
          <p:nvPr/>
        </p:nvSpPr>
        <p:spPr>
          <a:xfrm>
            <a:off x="6920865" y="2399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Caixa de Texto 131"/>
          <p:cNvSpPr txBox="1"/>
          <p:nvPr/>
        </p:nvSpPr>
        <p:spPr>
          <a:xfrm>
            <a:off x="7214235" y="25679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tângulo arredondado 132"/>
          <p:cNvSpPr/>
          <p:nvPr/>
        </p:nvSpPr>
        <p:spPr>
          <a:xfrm>
            <a:off x="6927850" y="42640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7207885" y="42976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aixa de Texto 134"/>
          <p:cNvSpPr txBox="1"/>
          <p:nvPr/>
        </p:nvSpPr>
        <p:spPr>
          <a:xfrm>
            <a:off x="7666355" y="46221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upo 135"/>
          <p:cNvGrpSpPr/>
          <p:nvPr/>
        </p:nvGrpSpPr>
        <p:grpSpPr>
          <a:xfrm>
            <a:off x="7482840" y="6401435"/>
            <a:ext cx="743585" cy="200660"/>
            <a:chOff x="1736" y="4717"/>
            <a:chExt cx="1171" cy="316"/>
          </a:xfrm>
        </p:grpSpPr>
        <p:cxnSp>
          <p:nvCxnSpPr>
            <p:cNvPr id="137" name="Conector Reto 13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Retângulo arredondado 139"/>
          <p:cNvSpPr/>
          <p:nvPr/>
        </p:nvSpPr>
        <p:spPr>
          <a:xfrm>
            <a:off x="6920865" y="33254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7200900" y="33591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aixa de Texto 141"/>
          <p:cNvSpPr txBox="1"/>
          <p:nvPr/>
        </p:nvSpPr>
        <p:spPr>
          <a:xfrm>
            <a:off x="7647305" y="367030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7825105" y="399859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tângulo arredondado 143"/>
          <p:cNvSpPr/>
          <p:nvPr/>
        </p:nvSpPr>
        <p:spPr>
          <a:xfrm>
            <a:off x="6929755" y="517652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Caixa de Texto 145"/>
          <p:cNvSpPr txBox="1"/>
          <p:nvPr/>
        </p:nvSpPr>
        <p:spPr>
          <a:xfrm>
            <a:off x="7209790" y="521017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aixa de Texto 146"/>
          <p:cNvSpPr txBox="1"/>
          <p:nvPr/>
        </p:nvSpPr>
        <p:spPr>
          <a:xfrm>
            <a:off x="7666355" y="552640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de Seta Reta 147"/>
          <p:cNvCxnSpPr>
            <a:stCxn id="135" idx="2"/>
            <a:endCxn id="146" idx="0"/>
          </p:cNvCxnSpPr>
          <p:nvPr/>
        </p:nvCxnSpPr>
        <p:spPr>
          <a:xfrm>
            <a:off x="7849870" y="502094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147" idx="2"/>
          </p:cNvCxnSpPr>
          <p:nvPr/>
        </p:nvCxnSpPr>
        <p:spPr>
          <a:xfrm flipH="1">
            <a:off x="7853680" y="592518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upo 149"/>
          <p:cNvGrpSpPr/>
          <p:nvPr/>
        </p:nvGrpSpPr>
        <p:grpSpPr>
          <a:xfrm>
            <a:off x="10353675" y="3662680"/>
            <a:ext cx="743585" cy="200660"/>
            <a:chOff x="1736" y="4717"/>
            <a:chExt cx="1171" cy="316"/>
          </a:xfrm>
        </p:grpSpPr>
        <p:cxnSp>
          <p:nvCxnSpPr>
            <p:cNvPr id="151" name="Conector Reto 150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4" name="Conector de Seta Reta 153"/>
          <p:cNvCxnSpPr/>
          <p:nvPr/>
        </p:nvCxnSpPr>
        <p:spPr>
          <a:xfrm flipH="1">
            <a:off x="10726420" y="315531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Caixa de Texto 155"/>
          <p:cNvSpPr txBox="1"/>
          <p:nvPr/>
        </p:nvSpPr>
        <p:spPr>
          <a:xfrm>
            <a:off x="10485755" y="1763395"/>
            <a:ext cx="489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Angulado 156"/>
          <p:cNvCxnSpPr/>
          <p:nvPr/>
        </p:nvCxnSpPr>
        <p:spPr>
          <a:xfrm>
            <a:off x="8682990" y="516890"/>
            <a:ext cx="2070100" cy="526415"/>
          </a:xfrm>
          <a:prstGeom prst="bentConnector3">
            <a:avLst>
              <a:gd name="adj1" fmla="val 999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 arredondado 157"/>
          <p:cNvSpPr/>
          <p:nvPr/>
        </p:nvSpPr>
        <p:spPr>
          <a:xfrm>
            <a:off x="7065010" y="257175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Caixa de Texto 158"/>
          <p:cNvSpPr txBox="1"/>
          <p:nvPr/>
        </p:nvSpPr>
        <p:spPr>
          <a:xfrm>
            <a:off x="7231380" y="31750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do 256"/>
          <p:cNvCxnSpPr/>
          <p:nvPr/>
        </p:nvCxnSpPr>
        <p:spPr>
          <a:xfrm>
            <a:off x="7825105" y="3155315"/>
            <a:ext cx="2508250" cy="619760"/>
          </a:xfrm>
          <a:prstGeom prst="bentConnector3">
            <a:avLst>
              <a:gd name="adj1" fmla="val 581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tângulo arredondado 1"/>
          <p:cNvSpPr/>
          <p:nvPr/>
        </p:nvSpPr>
        <p:spPr>
          <a:xfrm>
            <a:off x="5268595" y="2774315"/>
            <a:ext cx="5294630" cy="1382395"/>
          </a:xfrm>
          <a:prstGeom prst="roundRect">
            <a:avLst>
              <a:gd name="adj" fmla="val 7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9" name="Retângulo arredondado 118"/>
          <p:cNvSpPr/>
          <p:nvPr/>
        </p:nvSpPr>
        <p:spPr>
          <a:xfrm>
            <a:off x="426085" y="130175"/>
            <a:ext cx="5865495" cy="659828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0" name="Retângulo arredondado 119"/>
          <p:cNvSpPr/>
          <p:nvPr/>
        </p:nvSpPr>
        <p:spPr>
          <a:xfrm>
            <a:off x="3752215" y="96012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1" name="Retângulo arredondado 120"/>
          <p:cNvSpPr/>
          <p:nvPr/>
        </p:nvSpPr>
        <p:spPr>
          <a:xfrm>
            <a:off x="3996055" y="14204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2" name="Caixa de Texto 121"/>
          <p:cNvSpPr txBox="1"/>
          <p:nvPr/>
        </p:nvSpPr>
        <p:spPr>
          <a:xfrm>
            <a:off x="4384040" y="96012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Caixa de Texto 122"/>
          <p:cNvSpPr txBox="1"/>
          <p:nvPr/>
        </p:nvSpPr>
        <p:spPr>
          <a:xfrm>
            <a:off x="4276090" y="14541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tângulo arredondado 123"/>
          <p:cNvSpPr/>
          <p:nvPr/>
        </p:nvSpPr>
        <p:spPr>
          <a:xfrm>
            <a:off x="3982720" y="24066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Caixa de Texto 124"/>
          <p:cNvSpPr txBox="1"/>
          <p:nvPr/>
        </p:nvSpPr>
        <p:spPr>
          <a:xfrm>
            <a:off x="4276090" y="257492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ângulo arredondado 125"/>
          <p:cNvSpPr/>
          <p:nvPr/>
        </p:nvSpPr>
        <p:spPr>
          <a:xfrm>
            <a:off x="876935" y="97218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7" name="Retângulo arredondado 126"/>
          <p:cNvSpPr/>
          <p:nvPr/>
        </p:nvSpPr>
        <p:spPr>
          <a:xfrm>
            <a:off x="1120775" y="14325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8" name="Caixa de Texto 127"/>
          <p:cNvSpPr txBox="1"/>
          <p:nvPr/>
        </p:nvSpPr>
        <p:spPr>
          <a:xfrm>
            <a:off x="1508760" y="97218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aixa de Texto 128"/>
          <p:cNvSpPr txBox="1"/>
          <p:nvPr/>
        </p:nvSpPr>
        <p:spPr>
          <a:xfrm>
            <a:off x="1400810" y="14662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aixa de Texto 129"/>
          <p:cNvSpPr txBox="1"/>
          <p:nvPr/>
        </p:nvSpPr>
        <p:spPr>
          <a:xfrm>
            <a:off x="1860550" y="178625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tângulo arredondado 130"/>
          <p:cNvSpPr/>
          <p:nvPr/>
        </p:nvSpPr>
        <p:spPr>
          <a:xfrm>
            <a:off x="1120775" y="2399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2" name="Caixa de Texto 131"/>
          <p:cNvSpPr txBox="1"/>
          <p:nvPr/>
        </p:nvSpPr>
        <p:spPr>
          <a:xfrm>
            <a:off x="1414145" y="25679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tângulo arredondado 132"/>
          <p:cNvSpPr/>
          <p:nvPr/>
        </p:nvSpPr>
        <p:spPr>
          <a:xfrm>
            <a:off x="1127760" y="42640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4" name="Caixa de Texto 133"/>
          <p:cNvSpPr txBox="1"/>
          <p:nvPr/>
        </p:nvSpPr>
        <p:spPr>
          <a:xfrm>
            <a:off x="1407795" y="42976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aixa de Texto 134"/>
          <p:cNvSpPr txBox="1"/>
          <p:nvPr/>
        </p:nvSpPr>
        <p:spPr>
          <a:xfrm>
            <a:off x="1866265" y="46221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upo 135"/>
          <p:cNvGrpSpPr/>
          <p:nvPr/>
        </p:nvGrpSpPr>
        <p:grpSpPr>
          <a:xfrm>
            <a:off x="1682750" y="6401435"/>
            <a:ext cx="743585" cy="200660"/>
            <a:chOff x="1736" y="4717"/>
            <a:chExt cx="1171" cy="316"/>
          </a:xfrm>
        </p:grpSpPr>
        <p:cxnSp>
          <p:nvCxnSpPr>
            <p:cNvPr id="137" name="Conector Reto 13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Retângulo arredondado 139"/>
          <p:cNvSpPr/>
          <p:nvPr/>
        </p:nvSpPr>
        <p:spPr>
          <a:xfrm>
            <a:off x="1120775" y="33254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1" name="Caixa de Texto 140"/>
          <p:cNvSpPr txBox="1"/>
          <p:nvPr/>
        </p:nvSpPr>
        <p:spPr>
          <a:xfrm>
            <a:off x="1400810" y="33591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aixa de Texto 141"/>
          <p:cNvSpPr txBox="1"/>
          <p:nvPr/>
        </p:nvSpPr>
        <p:spPr>
          <a:xfrm>
            <a:off x="1847215" y="367030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2025015" y="399859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tângulo arredondado 143"/>
          <p:cNvSpPr/>
          <p:nvPr/>
        </p:nvSpPr>
        <p:spPr>
          <a:xfrm>
            <a:off x="1129665" y="517652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6" name="Caixa de Texto 145"/>
          <p:cNvSpPr txBox="1"/>
          <p:nvPr/>
        </p:nvSpPr>
        <p:spPr>
          <a:xfrm>
            <a:off x="1409700" y="521017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Caixa de Texto 146"/>
          <p:cNvSpPr txBox="1"/>
          <p:nvPr/>
        </p:nvSpPr>
        <p:spPr>
          <a:xfrm>
            <a:off x="1866265" y="552640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Conector de Seta Reta 147"/>
          <p:cNvCxnSpPr>
            <a:stCxn id="135" idx="2"/>
            <a:endCxn id="146" idx="0"/>
          </p:cNvCxnSpPr>
          <p:nvPr/>
        </p:nvCxnSpPr>
        <p:spPr>
          <a:xfrm>
            <a:off x="2049780" y="502094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147" idx="2"/>
          </p:cNvCxnSpPr>
          <p:nvPr/>
        </p:nvCxnSpPr>
        <p:spPr>
          <a:xfrm flipH="1">
            <a:off x="2053590" y="592518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Grupo 149"/>
          <p:cNvGrpSpPr/>
          <p:nvPr/>
        </p:nvGrpSpPr>
        <p:grpSpPr>
          <a:xfrm>
            <a:off x="4553585" y="3662680"/>
            <a:ext cx="743585" cy="200660"/>
            <a:chOff x="1736" y="4717"/>
            <a:chExt cx="1171" cy="316"/>
          </a:xfrm>
        </p:grpSpPr>
        <p:cxnSp>
          <p:nvCxnSpPr>
            <p:cNvPr id="151" name="Conector Reto 150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4" name="Conector de Seta Reta 153"/>
          <p:cNvCxnSpPr/>
          <p:nvPr/>
        </p:nvCxnSpPr>
        <p:spPr>
          <a:xfrm flipH="1">
            <a:off x="4926330" y="315531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Caixa de Texto 155"/>
          <p:cNvSpPr txBox="1"/>
          <p:nvPr/>
        </p:nvSpPr>
        <p:spPr>
          <a:xfrm>
            <a:off x="4685665" y="1763395"/>
            <a:ext cx="489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Angulado 156"/>
          <p:cNvCxnSpPr/>
          <p:nvPr/>
        </p:nvCxnSpPr>
        <p:spPr>
          <a:xfrm>
            <a:off x="2882900" y="516890"/>
            <a:ext cx="2070100" cy="526415"/>
          </a:xfrm>
          <a:prstGeom prst="bentConnector3">
            <a:avLst>
              <a:gd name="adj1" fmla="val 999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 arredondado 157"/>
          <p:cNvSpPr/>
          <p:nvPr/>
        </p:nvSpPr>
        <p:spPr>
          <a:xfrm>
            <a:off x="1264920" y="257175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9" name="Caixa de Texto 158"/>
          <p:cNvSpPr txBox="1"/>
          <p:nvPr/>
        </p:nvSpPr>
        <p:spPr>
          <a:xfrm>
            <a:off x="1431290" y="31750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do 256"/>
          <p:cNvCxnSpPr/>
          <p:nvPr/>
        </p:nvCxnSpPr>
        <p:spPr>
          <a:xfrm>
            <a:off x="2025015" y="3155315"/>
            <a:ext cx="2508250" cy="619760"/>
          </a:xfrm>
          <a:prstGeom prst="bentConnector3">
            <a:avLst>
              <a:gd name="adj1" fmla="val 581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ultiplicação 3"/>
          <p:cNvSpPr/>
          <p:nvPr/>
        </p:nvSpPr>
        <p:spPr>
          <a:xfrm>
            <a:off x="3399790" y="593725"/>
            <a:ext cx="3061970" cy="29387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6978650" y="3136900"/>
            <a:ext cx="3034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200">
                <a:latin typeface="Leelawadee UI" panose="020B0502040204020203" charset="0"/>
                <a:cs typeface="Leelawadee UI" panose="020B0502040204020203" charset="0"/>
              </a:rPr>
              <a:t>Desempilhado</a:t>
            </a:r>
            <a:endParaRPr lang="pt-BR" altLang="en-US" sz="3200">
              <a:latin typeface="Leelawadee UI" panose="020B0502040204020203" charset="0"/>
              <a:cs typeface="Leelawadee UI" panose="020B050204020402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153035" y="233680"/>
            <a:ext cx="5865495" cy="606425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3386455" y="35623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3630295" y="816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4018280" y="35623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910330" y="850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3616960" y="18027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910330" y="197104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511175" y="368300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755015" y="82867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1143000" y="36830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1035050" y="86233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1494790" y="118237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755015" y="17957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1048385" y="1964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762000" y="366014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1042035" y="369379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1500505" y="401828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1316990" y="5797550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tângulo arredondado 60"/>
          <p:cNvSpPr/>
          <p:nvPr/>
        </p:nvSpPr>
        <p:spPr>
          <a:xfrm>
            <a:off x="755015" y="27216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1035050" y="27552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494790" y="299593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de Seta Reta 83"/>
          <p:cNvCxnSpPr>
            <a:stCxn id="38" idx="2"/>
          </p:cNvCxnSpPr>
          <p:nvPr/>
        </p:nvCxnSpPr>
        <p:spPr>
          <a:xfrm>
            <a:off x="1691005" y="2362835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1659255" y="3394710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arredondado 1"/>
          <p:cNvSpPr/>
          <p:nvPr/>
        </p:nvSpPr>
        <p:spPr>
          <a:xfrm>
            <a:off x="763905" y="45726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043940" y="460629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500505" y="4922520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48" idx="2"/>
            <a:endCxn id="3" idx="0"/>
          </p:cNvCxnSpPr>
          <p:nvPr/>
        </p:nvCxnSpPr>
        <p:spPr>
          <a:xfrm>
            <a:off x="1684020" y="4417060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3" idx="2"/>
          </p:cNvCxnSpPr>
          <p:nvPr/>
        </p:nvCxnSpPr>
        <p:spPr>
          <a:xfrm flipH="1">
            <a:off x="1687830" y="5321300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4187825" y="3058795"/>
            <a:ext cx="743585" cy="200660"/>
            <a:chOff x="1736" y="4717"/>
            <a:chExt cx="1171" cy="316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Conector de Seta Reta 65"/>
          <p:cNvCxnSpPr/>
          <p:nvPr/>
        </p:nvCxnSpPr>
        <p:spPr>
          <a:xfrm flipH="1">
            <a:off x="4560570" y="255143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arredondado 68"/>
          <p:cNvSpPr/>
          <p:nvPr/>
        </p:nvSpPr>
        <p:spPr>
          <a:xfrm>
            <a:off x="6139815" y="226695"/>
            <a:ext cx="5865495" cy="606425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0" name="Retângulo arredondado 69"/>
          <p:cNvSpPr/>
          <p:nvPr/>
        </p:nvSpPr>
        <p:spPr>
          <a:xfrm>
            <a:off x="9373235" y="34925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1" name="Retângulo arredondado 70"/>
          <p:cNvSpPr/>
          <p:nvPr/>
        </p:nvSpPr>
        <p:spPr>
          <a:xfrm>
            <a:off x="9617075" y="8096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Caixa de Texto 71"/>
          <p:cNvSpPr txBox="1"/>
          <p:nvPr/>
        </p:nvSpPr>
        <p:spPr>
          <a:xfrm>
            <a:off x="10005060" y="34925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ixa de Texto 72"/>
          <p:cNvSpPr txBox="1"/>
          <p:nvPr/>
        </p:nvSpPr>
        <p:spPr>
          <a:xfrm>
            <a:off x="9897110" y="8432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arredondado 73"/>
          <p:cNvSpPr/>
          <p:nvPr/>
        </p:nvSpPr>
        <p:spPr>
          <a:xfrm>
            <a:off x="9603740" y="17957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9897110" y="1964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tângulo arredondado 75"/>
          <p:cNvSpPr/>
          <p:nvPr/>
        </p:nvSpPr>
        <p:spPr>
          <a:xfrm>
            <a:off x="6497955" y="36131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7" name="Retângulo arredondado 76"/>
          <p:cNvSpPr/>
          <p:nvPr/>
        </p:nvSpPr>
        <p:spPr>
          <a:xfrm>
            <a:off x="6741795" y="82169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Caixa de Texto 77"/>
          <p:cNvSpPr txBox="1"/>
          <p:nvPr/>
        </p:nvSpPr>
        <p:spPr>
          <a:xfrm>
            <a:off x="7129780" y="36131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 de Texto 78"/>
          <p:cNvSpPr txBox="1"/>
          <p:nvPr/>
        </p:nvSpPr>
        <p:spPr>
          <a:xfrm>
            <a:off x="7021830" y="8553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 de Texto 79"/>
          <p:cNvSpPr txBox="1"/>
          <p:nvPr/>
        </p:nvSpPr>
        <p:spPr>
          <a:xfrm>
            <a:off x="7481570" y="117538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tângulo arredondado 80"/>
          <p:cNvSpPr/>
          <p:nvPr/>
        </p:nvSpPr>
        <p:spPr>
          <a:xfrm>
            <a:off x="6741795" y="17887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7035165" y="195707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tângulo arredondado 82"/>
          <p:cNvSpPr/>
          <p:nvPr/>
        </p:nvSpPr>
        <p:spPr>
          <a:xfrm>
            <a:off x="6748780" y="365315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6" name="Caixa de Texto 85"/>
          <p:cNvSpPr txBox="1"/>
          <p:nvPr/>
        </p:nvSpPr>
        <p:spPr>
          <a:xfrm>
            <a:off x="7028815" y="36868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ixa de Texto 86"/>
          <p:cNvSpPr txBox="1"/>
          <p:nvPr/>
        </p:nvSpPr>
        <p:spPr>
          <a:xfrm>
            <a:off x="7487285" y="401129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7303770" y="5790565"/>
            <a:ext cx="743585" cy="200660"/>
            <a:chOff x="1736" y="4717"/>
            <a:chExt cx="1171" cy="316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etângulo arredondado 91"/>
          <p:cNvSpPr/>
          <p:nvPr/>
        </p:nvSpPr>
        <p:spPr>
          <a:xfrm>
            <a:off x="6741795" y="27146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3" name="Caixa de Texto 92"/>
          <p:cNvSpPr txBox="1"/>
          <p:nvPr/>
        </p:nvSpPr>
        <p:spPr>
          <a:xfrm>
            <a:off x="7021830" y="27482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ixa de Texto 93"/>
          <p:cNvSpPr txBox="1"/>
          <p:nvPr/>
        </p:nvSpPr>
        <p:spPr>
          <a:xfrm>
            <a:off x="7487285" y="299593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de Seta Reta 94"/>
          <p:cNvCxnSpPr>
            <a:stCxn id="82" idx="2"/>
          </p:cNvCxnSpPr>
          <p:nvPr/>
        </p:nvCxnSpPr>
        <p:spPr>
          <a:xfrm>
            <a:off x="7677785" y="2355850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>
            <a:off x="7646035" y="338772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ângulo arredondado 96"/>
          <p:cNvSpPr/>
          <p:nvPr/>
        </p:nvSpPr>
        <p:spPr>
          <a:xfrm>
            <a:off x="6750685" y="45656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8" name="Caixa de Texto 97"/>
          <p:cNvSpPr txBox="1"/>
          <p:nvPr/>
        </p:nvSpPr>
        <p:spPr>
          <a:xfrm>
            <a:off x="7030720" y="459930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 de Texto 98"/>
          <p:cNvSpPr txBox="1"/>
          <p:nvPr/>
        </p:nvSpPr>
        <p:spPr>
          <a:xfrm>
            <a:off x="7487285" y="491553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Conector de Seta Reta 99"/>
          <p:cNvCxnSpPr>
            <a:stCxn id="87" idx="2"/>
            <a:endCxn id="98" idx="0"/>
          </p:cNvCxnSpPr>
          <p:nvPr/>
        </p:nvCxnSpPr>
        <p:spPr>
          <a:xfrm>
            <a:off x="7670800" y="441007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99" idx="2"/>
          </p:cNvCxnSpPr>
          <p:nvPr/>
        </p:nvCxnSpPr>
        <p:spPr>
          <a:xfrm flipH="1">
            <a:off x="7674610" y="531431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Angulado 106"/>
          <p:cNvCxnSpPr/>
          <p:nvPr/>
        </p:nvCxnSpPr>
        <p:spPr>
          <a:xfrm rot="5400000">
            <a:off x="9303385" y="1843405"/>
            <a:ext cx="544830" cy="19329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tângulo arredondado 6"/>
          <p:cNvSpPr/>
          <p:nvPr/>
        </p:nvSpPr>
        <p:spPr>
          <a:xfrm>
            <a:off x="125730" y="165735"/>
            <a:ext cx="5865495" cy="606425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3359150" y="288290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3602990" y="748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3990975" y="28829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3883025" y="78232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3589655" y="173482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3883025" y="190309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483870" y="300355"/>
            <a:ext cx="2336165" cy="515683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727710" y="76073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1115695" y="30035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1007745" y="79438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1467485" y="111442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727710" y="17278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1021080" y="18961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734695" y="359219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1014730" y="362585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1473200" y="395033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1289685" y="5729605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etângulo arredondado 60"/>
          <p:cNvSpPr/>
          <p:nvPr/>
        </p:nvSpPr>
        <p:spPr>
          <a:xfrm>
            <a:off x="727710" y="265366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1007745" y="268732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454150" y="2998470"/>
            <a:ext cx="395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1631950" y="3326765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arredondado 1"/>
          <p:cNvSpPr/>
          <p:nvPr/>
        </p:nvSpPr>
        <p:spPr>
          <a:xfrm>
            <a:off x="736600" y="450469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Caixa de Texto 2"/>
          <p:cNvSpPr txBox="1"/>
          <p:nvPr/>
        </p:nvSpPr>
        <p:spPr>
          <a:xfrm>
            <a:off x="1016635" y="45383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473200" y="485457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de Seta Reta 57"/>
          <p:cNvCxnSpPr>
            <a:stCxn id="48" idx="2"/>
            <a:endCxn id="3" idx="0"/>
          </p:cNvCxnSpPr>
          <p:nvPr/>
        </p:nvCxnSpPr>
        <p:spPr>
          <a:xfrm>
            <a:off x="1656715" y="434911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3" idx="2"/>
          </p:cNvCxnSpPr>
          <p:nvPr/>
        </p:nvCxnSpPr>
        <p:spPr>
          <a:xfrm flipH="1">
            <a:off x="1660525" y="5253355"/>
            <a:ext cx="6985" cy="3454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upo 34"/>
          <p:cNvGrpSpPr/>
          <p:nvPr/>
        </p:nvGrpSpPr>
        <p:grpSpPr>
          <a:xfrm>
            <a:off x="4160520" y="2990850"/>
            <a:ext cx="743585" cy="200660"/>
            <a:chOff x="1736" y="4717"/>
            <a:chExt cx="1171" cy="316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Conector de Seta Reta 65"/>
          <p:cNvCxnSpPr/>
          <p:nvPr/>
        </p:nvCxnSpPr>
        <p:spPr>
          <a:xfrm flipH="1">
            <a:off x="4533265" y="248348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arredondado 68"/>
          <p:cNvSpPr/>
          <p:nvPr/>
        </p:nvSpPr>
        <p:spPr>
          <a:xfrm>
            <a:off x="6113145" y="158750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88" name="Grupo 87"/>
          <p:cNvGrpSpPr/>
          <p:nvPr/>
        </p:nvGrpSpPr>
        <p:grpSpPr>
          <a:xfrm>
            <a:off x="7408545" y="6419850"/>
            <a:ext cx="415925" cy="173990"/>
            <a:chOff x="1736" y="4717"/>
            <a:chExt cx="1171" cy="316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Conector de Seta Reta 100"/>
          <p:cNvCxnSpPr/>
          <p:nvPr/>
        </p:nvCxnSpPr>
        <p:spPr>
          <a:xfrm flipH="1">
            <a:off x="7605395" y="610806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>
            <a:stCxn id="37" idx="2"/>
            <a:endCxn id="10" idx="1"/>
          </p:cNvCxnSpPr>
          <p:nvPr/>
        </p:nvCxnSpPr>
        <p:spPr>
          <a:xfrm rot="5400000" flipH="1" flipV="1">
            <a:off x="1953578" y="827088"/>
            <a:ext cx="1353185" cy="1945640"/>
          </a:xfrm>
          <a:prstGeom prst="bentConnector4">
            <a:avLst>
              <a:gd name="adj1" fmla="val -7555"/>
              <a:gd name="adj2" fmla="val 738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335780" y="1091565"/>
            <a:ext cx="402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470650" y="293370"/>
            <a:ext cx="2335530" cy="5916930"/>
            <a:chOff x="10190" y="462"/>
            <a:chExt cx="3678" cy="9318"/>
          </a:xfrm>
        </p:grpSpPr>
        <p:sp>
          <p:nvSpPr>
            <p:cNvPr id="76" name="Retângulo arredondado 75"/>
            <p:cNvSpPr/>
            <p:nvPr/>
          </p:nvSpPr>
          <p:spPr>
            <a:xfrm>
              <a:off x="10190" y="462"/>
              <a:ext cx="3679" cy="931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7" name="Retângulo arredondado 76"/>
            <p:cNvSpPr/>
            <p:nvPr/>
          </p:nvSpPr>
          <p:spPr>
            <a:xfrm>
              <a:off x="10574" y="11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Caixa de Texto 77"/>
            <p:cNvSpPr txBox="1"/>
            <p:nvPr/>
          </p:nvSpPr>
          <p:spPr>
            <a:xfrm>
              <a:off x="11185" y="462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1015" y="1240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11739" y="1744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tângulo arredondado 80"/>
            <p:cNvSpPr/>
            <p:nvPr/>
          </p:nvSpPr>
          <p:spPr>
            <a:xfrm>
              <a:off x="10574" y="2710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11036" y="2975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10585" y="5646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11026" y="5699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 de Texto 86"/>
            <p:cNvSpPr txBox="1"/>
            <p:nvPr/>
          </p:nvSpPr>
          <p:spPr>
            <a:xfrm>
              <a:off x="11748" y="6210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tângulo arredondado 91"/>
            <p:cNvSpPr/>
            <p:nvPr/>
          </p:nvSpPr>
          <p:spPr>
            <a:xfrm>
              <a:off x="10574" y="4168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3" name="Caixa de Texto 92"/>
            <p:cNvSpPr txBox="1"/>
            <p:nvPr/>
          </p:nvSpPr>
          <p:spPr>
            <a:xfrm>
              <a:off x="11015" y="4221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11797" y="4710"/>
              <a:ext cx="51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Conector de Seta Reta 94"/>
            <p:cNvCxnSpPr>
              <a:stCxn id="82" idx="2"/>
            </p:cNvCxnSpPr>
            <p:nvPr/>
          </p:nvCxnSpPr>
          <p:spPr>
            <a:xfrm>
              <a:off x="12048" y="3603"/>
              <a:ext cx="6" cy="635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>
              <a:stCxn id="94" idx="2"/>
              <a:endCxn id="86" idx="0"/>
            </p:cNvCxnSpPr>
            <p:nvPr/>
          </p:nvCxnSpPr>
          <p:spPr>
            <a:xfrm flipH="1">
              <a:off x="12038" y="5338"/>
              <a:ext cx="16" cy="36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tângulo arredondado 96"/>
            <p:cNvSpPr/>
            <p:nvPr/>
          </p:nvSpPr>
          <p:spPr>
            <a:xfrm>
              <a:off x="10588" y="7083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11029" y="7136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11748" y="7634"/>
              <a:ext cx="61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Conector de Seta Reta 99"/>
            <p:cNvCxnSpPr>
              <a:stCxn id="87" idx="2"/>
              <a:endCxn id="98" idx="0"/>
            </p:cNvCxnSpPr>
            <p:nvPr/>
          </p:nvCxnSpPr>
          <p:spPr>
            <a:xfrm>
              <a:off x="12037" y="6838"/>
              <a:ext cx="4" cy="298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tângulo arredondado 17"/>
            <p:cNvSpPr/>
            <p:nvPr/>
          </p:nvSpPr>
          <p:spPr>
            <a:xfrm>
              <a:off x="10568" y="8440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1009" y="8493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1728" y="8991"/>
              <a:ext cx="61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/>
            <p:cNvCxnSpPr/>
            <p:nvPr/>
          </p:nvCxnSpPr>
          <p:spPr>
            <a:xfrm>
              <a:off x="11994" y="8195"/>
              <a:ext cx="4" cy="298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>
          <a:xfrm>
            <a:off x="10144125" y="2997200"/>
            <a:ext cx="743585" cy="200660"/>
            <a:chOff x="1736" y="4717"/>
            <a:chExt cx="1171" cy="316"/>
          </a:xfrm>
        </p:grpSpPr>
        <p:cxnSp>
          <p:nvCxnSpPr>
            <p:cNvPr id="26" name="Conector Reto 2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9345930" y="281305"/>
            <a:ext cx="2335530" cy="2590800"/>
            <a:chOff x="14718" y="443"/>
            <a:chExt cx="3678" cy="4080"/>
          </a:xfrm>
        </p:grpSpPr>
        <p:sp>
          <p:nvSpPr>
            <p:cNvPr id="70" name="Retângulo arredondado 69"/>
            <p:cNvSpPr/>
            <p:nvPr/>
          </p:nvSpPr>
          <p:spPr>
            <a:xfrm>
              <a:off x="14718" y="443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Retângulo arredondado 70"/>
            <p:cNvSpPr/>
            <p:nvPr/>
          </p:nvSpPr>
          <p:spPr>
            <a:xfrm>
              <a:off x="15102" y="1168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15713" y="443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 de Texto 72"/>
            <p:cNvSpPr txBox="1"/>
            <p:nvPr/>
          </p:nvSpPr>
          <p:spPr>
            <a:xfrm>
              <a:off x="15543" y="1221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tângulo arredondado 73"/>
            <p:cNvSpPr/>
            <p:nvPr/>
          </p:nvSpPr>
          <p:spPr>
            <a:xfrm>
              <a:off x="15081" y="2721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5" name="Caixa de Texto 74"/>
            <p:cNvSpPr txBox="1"/>
            <p:nvPr/>
          </p:nvSpPr>
          <p:spPr>
            <a:xfrm>
              <a:off x="15543" y="2986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Conector de Seta Reta 30"/>
            <p:cNvCxnSpPr/>
            <p:nvPr/>
          </p:nvCxnSpPr>
          <p:spPr>
            <a:xfrm flipH="1">
              <a:off x="16562" y="3921"/>
              <a:ext cx="11" cy="60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Retângulo arredondado 68"/>
          <p:cNvSpPr/>
          <p:nvPr/>
        </p:nvSpPr>
        <p:spPr>
          <a:xfrm>
            <a:off x="148590" y="158750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88" name="Grupo 87"/>
          <p:cNvGrpSpPr/>
          <p:nvPr/>
        </p:nvGrpSpPr>
        <p:grpSpPr>
          <a:xfrm>
            <a:off x="1443990" y="6419850"/>
            <a:ext cx="415925" cy="173990"/>
            <a:chOff x="1736" y="4717"/>
            <a:chExt cx="1171" cy="316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Conector de Seta Reta 100"/>
          <p:cNvCxnSpPr/>
          <p:nvPr/>
        </p:nvCxnSpPr>
        <p:spPr>
          <a:xfrm flipH="1">
            <a:off x="1640840" y="610806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506095" y="293370"/>
            <a:ext cx="2335530" cy="5916930"/>
            <a:chOff x="10190" y="462"/>
            <a:chExt cx="3678" cy="9318"/>
          </a:xfrm>
        </p:grpSpPr>
        <p:sp>
          <p:nvSpPr>
            <p:cNvPr id="76" name="Retângulo arredondado 75"/>
            <p:cNvSpPr/>
            <p:nvPr/>
          </p:nvSpPr>
          <p:spPr>
            <a:xfrm>
              <a:off x="10190" y="462"/>
              <a:ext cx="3679" cy="931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7" name="Retângulo arredondado 76"/>
            <p:cNvSpPr/>
            <p:nvPr/>
          </p:nvSpPr>
          <p:spPr>
            <a:xfrm>
              <a:off x="10574" y="11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Caixa de Texto 77"/>
            <p:cNvSpPr txBox="1"/>
            <p:nvPr/>
          </p:nvSpPr>
          <p:spPr>
            <a:xfrm>
              <a:off x="11185" y="462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1015" y="1240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11739" y="1744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tângulo arredondado 80"/>
            <p:cNvSpPr/>
            <p:nvPr/>
          </p:nvSpPr>
          <p:spPr>
            <a:xfrm>
              <a:off x="10574" y="2710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11036" y="2975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10585" y="5646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11026" y="5699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 de Texto 86"/>
            <p:cNvSpPr txBox="1"/>
            <p:nvPr/>
          </p:nvSpPr>
          <p:spPr>
            <a:xfrm>
              <a:off x="11748" y="6210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tângulo arredondado 91"/>
            <p:cNvSpPr/>
            <p:nvPr/>
          </p:nvSpPr>
          <p:spPr>
            <a:xfrm>
              <a:off x="10574" y="4168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3" name="Caixa de Texto 92"/>
            <p:cNvSpPr txBox="1"/>
            <p:nvPr/>
          </p:nvSpPr>
          <p:spPr>
            <a:xfrm>
              <a:off x="11015" y="4221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11797" y="4710"/>
              <a:ext cx="51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Conector de Seta Reta 94"/>
            <p:cNvCxnSpPr>
              <a:stCxn id="82" idx="2"/>
            </p:cNvCxnSpPr>
            <p:nvPr/>
          </p:nvCxnSpPr>
          <p:spPr>
            <a:xfrm>
              <a:off x="12048" y="3603"/>
              <a:ext cx="6" cy="635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de Seta Reta 95"/>
            <p:cNvCxnSpPr>
              <a:stCxn id="94" idx="2"/>
              <a:endCxn id="86" idx="0"/>
            </p:cNvCxnSpPr>
            <p:nvPr/>
          </p:nvCxnSpPr>
          <p:spPr>
            <a:xfrm flipH="1">
              <a:off x="12038" y="5338"/>
              <a:ext cx="16" cy="36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tângulo arredondado 96"/>
            <p:cNvSpPr/>
            <p:nvPr/>
          </p:nvSpPr>
          <p:spPr>
            <a:xfrm>
              <a:off x="10588" y="7083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11029" y="7136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11748" y="7634"/>
              <a:ext cx="61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Conector de Seta Reta 99"/>
            <p:cNvCxnSpPr>
              <a:stCxn id="87" idx="2"/>
              <a:endCxn id="98" idx="0"/>
            </p:cNvCxnSpPr>
            <p:nvPr/>
          </p:nvCxnSpPr>
          <p:spPr>
            <a:xfrm>
              <a:off x="12037" y="6838"/>
              <a:ext cx="4" cy="298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tângulo arredondado 17"/>
            <p:cNvSpPr/>
            <p:nvPr/>
          </p:nvSpPr>
          <p:spPr>
            <a:xfrm>
              <a:off x="10568" y="8440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11009" y="8493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1728" y="8991"/>
              <a:ext cx="61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Conector de Seta Reta 23"/>
            <p:cNvCxnSpPr/>
            <p:nvPr/>
          </p:nvCxnSpPr>
          <p:spPr>
            <a:xfrm>
              <a:off x="11994" y="8195"/>
              <a:ext cx="4" cy="298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tângulo arredondado 69"/>
          <p:cNvSpPr/>
          <p:nvPr/>
        </p:nvSpPr>
        <p:spPr>
          <a:xfrm>
            <a:off x="3381375" y="28130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1" name="Retângulo arredondado 70"/>
          <p:cNvSpPr/>
          <p:nvPr/>
        </p:nvSpPr>
        <p:spPr>
          <a:xfrm>
            <a:off x="3625215" y="7416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2" name="Caixa de Texto 71"/>
          <p:cNvSpPr txBox="1"/>
          <p:nvPr/>
        </p:nvSpPr>
        <p:spPr>
          <a:xfrm>
            <a:off x="4013200" y="28130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Caixa de Texto 72"/>
          <p:cNvSpPr txBox="1"/>
          <p:nvPr/>
        </p:nvSpPr>
        <p:spPr>
          <a:xfrm>
            <a:off x="3905250" y="7753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 arredondado 73"/>
          <p:cNvSpPr/>
          <p:nvPr/>
        </p:nvSpPr>
        <p:spPr>
          <a:xfrm>
            <a:off x="3611880" y="17278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3905250" y="18961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Angulado 106"/>
          <p:cNvCxnSpPr/>
          <p:nvPr/>
        </p:nvCxnSpPr>
        <p:spPr>
          <a:xfrm rot="5400000">
            <a:off x="3298825" y="1772285"/>
            <a:ext cx="544830" cy="193294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6141720" y="158750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4" name="Grupo 13"/>
          <p:cNvGrpSpPr/>
          <p:nvPr/>
        </p:nvGrpSpPr>
        <p:grpSpPr>
          <a:xfrm>
            <a:off x="7437120" y="6419850"/>
            <a:ext cx="415925" cy="173990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tângulo arredondado 41"/>
          <p:cNvSpPr/>
          <p:nvPr/>
        </p:nvSpPr>
        <p:spPr>
          <a:xfrm>
            <a:off x="6499225" y="293370"/>
            <a:ext cx="2336165" cy="591756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6743065" y="75374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7131050" y="29337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7023100" y="78740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7482840" y="110744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6743065" y="172085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036435" y="188912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6750050" y="358521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Caixa de Texto 56"/>
          <p:cNvSpPr txBox="1"/>
          <p:nvPr/>
        </p:nvSpPr>
        <p:spPr>
          <a:xfrm>
            <a:off x="7030085" y="361886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 de Texto 58"/>
          <p:cNvSpPr txBox="1"/>
          <p:nvPr/>
        </p:nvSpPr>
        <p:spPr>
          <a:xfrm>
            <a:off x="7488555" y="394335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arredondado 63"/>
          <p:cNvSpPr/>
          <p:nvPr/>
        </p:nvSpPr>
        <p:spPr>
          <a:xfrm>
            <a:off x="6743065" y="26466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Caixa de Texto 64"/>
          <p:cNvSpPr txBox="1"/>
          <p:nvPr/>
        </p:nvSpPr>
        <p:spPr>
          <a:xfrm>
            <a:off x="7023100" y="26803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7519670" y="2990850"/>
            <a:ext cx="325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flipH="1">
            <a:off x="7667625" y="3378835"/>
            <a:ext cx="5080" cy="3270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tângulo arredondado 101"/>
          <p:cNvSpPr/>
          <p:nvPr/>
        </p:nvSpPr>
        <p:spPr>
          <a:xfrm>
            <a:off x="6751955" y="449770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Caixa de Texto 102"/>
          <p:cNvSpPr txBox="1"/>
          <p:nvPr/>
        </p:nvSpPr>
        <p:spPr>
          <a:xfrm>
            <a:off x="7031990" y="453136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 de Texto 103"/>
          <p:cNvSpPr txBox="1"/>
          <p:nvPr/>
        </p:nvSpPr>
        <p:spPr>
          <a:xfrm>
            <a:off x="7488555" y="4847590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>
          <a:xfrm>
            <a:off x="7672070" y="4342130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ângulo arredondado 105"/>
          <p:cNvSpPr/>
          <p:nvPr/>
        </p:nvSpPr>
        <p:spPr>
          <a:xfrm>
            <a:off x="6739255" y="535940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7019290" y="53930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7475855" y="5709285"/>
            <a:ext cx="38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>
            <a:off x="7644765" y="5203825"/>
            <a:ext cx="2540" cy="1892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ângulo arredondado 110"/>
          <p:cNvSpPr/>
          <p:nvPr/>
        </p:nvSpPr>
        <p:spPr>
          <a:xfrm>
            <a:off x="9374505" y="28130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Retângulo arredondado 111"/>
          <p:cNvSpPr/>
          <p:nvPr/>
        </p:nvSpPr>
        <p:spPr>
          <a:xfrm>
            <a:off x="9618345" y="7416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10006330" y="28130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aixa de Texto 113"/>
          <p:cNvSpPr txBox="1"/>
          <p:nvPr/>
        </p:nvSpPr>
        <p:spPr>
          <a:xfrm>
            <a:off x="9898380" y="7753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tângulo arredondado 114"/>
          <p:cNvSpPr/>
          <p:nvPr/>
        </p:nvSpPr>
        <p:spPr>
          <a:xfrm>
            <a:off x="9605010" y="17278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Caixa de Texto 115"/>
          <p:cNvSpPr txBox="1"/>
          <p:nvPr/>
        </p:nvSpPr>
        <p:spPr>
          <a:xfrm>
            <a:off x="9898380" y="18961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do 116"/>
          <p:cNvCxnSpPr>
            <a:stCxn id="50" idx="2"/>
            <a:endCxn id="112" idx="1"/>
          </p:cNvCxnSpPr>
          <p:nvPr/>
        </p:nvCxnSpPr>
        <p:spPr>
          <a:xfrm rot="5400000" flipH="1" flipV="1">
            <a:off x="7969250" y="819785"/>
            <a:ext cx="1353185" cy="1945640"/>
          </a:xfrm>
          <a:prstGeom prst="bentConnector4">
            <a:avLst>
              <a:gd name="adj1" fmla="val -5513"/>
              <a:gd name="adj2" fmla="val 738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 de Texto 117"/>
          <p:cNvSpPr txBox="1"/>
          <p:nvPr/>
        </p:nvSpPr>
        <p:spPr>
          <a:xfrm>
            <a:off x="10306685" y="1091565"/>
            <a:ext cx="48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7633970" y="610806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tângulo arredondado 7"/>
          <p:cNvSpPr/>
          <p:nvPr/>
        </p:nvSpPr>
        <p:spPr>
          <a:xfrm>
            <a:off x="144145" y="47625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4" name="Grupo 13"/>
          <p:cNvGrpSpPr/>
          <p:nvPr/>
        </p:nvGrpSpPr>
        <p:grpSpPr>
          <a:xfrm>
            <a:off x="1297940" y="6241415"/>
            <a:ext cx="361950" cy="150495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tângulo arredondado 41"/>
          <p:cNvSpPr/>
          <p:nvPr/>
        </p:nvSpPr>
        <p:spPr>
          <a:xfrm>
            <a:off x="542925" y="260985"/>
            <a:ext cx="1910715" cy="5656580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729615" y="66230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1060450" y="281305"/>
            <a:ext cx="875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896620" y="68262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1341755" y="916305"/>
            <a:ext cx="30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729615" y="146367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969645" y="160274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35330" y="300736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Caixa de Texto 56"/>
          <p:cNvSpPr txBox="1"/>
          <p:nvPr/>
        </p:nvSpPr>
        <p:spPr>
          <a:xfrm>
            <a:off x="964565" y="303530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 de Texto 58"/>
          <p:cNvSpPr txBox="1"/>
          <p:nvPr/>
        </p:nvSpPr>
        <p:spPr>
          <a:xfrm>
            <a:off x="1339215" y="3303905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arredondado 63"/>
          <p:cNvSpPr/>
          <p:nvPr/>
        </p:nvSpPr>
        <p:spPr>
          <a:xfrm>
            <a:off x="729615" y="223012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Caixa de Texto 64"/>
          <p:cNvSpPr txBox="1"/>
          <p:nvPr/>
        </p:nvSpPr>
        <p:spPr>
          <a:xfrm>
            <a:off x="958850" y="225806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1263650" y="25152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>
            <a:endCxn id="65" idx="3"/>
          </p:cNvCxnSpPr>
          <p:nvPr/>
        </p:nvCxnSpPr>
        <p:spPr>
          <a:xfrm flipH="1">
            <a:off x="2009775" y="1965960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tângulo arredondado 101"/>
          <p:cNvSpPr/>
          <p:nvPr/>
        </p:nvSpPr>
        <p:spPr>
          <a:xfrm>
            <a:off x="737235" y="376364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Caixa de Texto 102"/>
          <p:cNvSpPr txBox="1"/>
          <p:nvPr/>
        </p:nvSpPr>
        <p:spPr>
          <a:xfrm>
            <a:off x="965835" y="379095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 de Texto 103"/>
          <p:cNvSpPr txBox="1"/>
          <p:nvPr/>
        </p:nvSpPr>
        <p:spPr>
          <a:xfrm>
            <a:off x="1339215" y="405320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de Seta Reta 104"/>
          <p:cNvCxnSpPr/>
          <p:nvPr/>
        </p:nvCxnSpPr>
        <p:spPr>
          <a:xfrm>
            <a:off x="2020570" y="3414395"/>
            <a:ext cx="15875" cy="42481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ângulo arredondado 105"/>
          <p:cNvSpPr/>
          <p:nvPr/>
        </p:nvSpPr>
        <p:spPr>
          <a:xfrm>
            <a:off x="726440" y="447675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955675" y="450469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1329055" y="476694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 flipH="1">
            <a:off x="2020570" y="4217035"/>
            <a:ext cx="15875" cy="3448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ângulo arredondado 110"/>
          <p:cNvSpPr/>
          <p:nvPr/>
        </p:nvSpPr>
        <p:spPr>
          <a:xfrm>
            <a:off x="3433445" y="281305"/>
            <a:ext cx="2025015" cy="232854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Retângulo arredondado 111"/>
          <p:cNvSpPr/>
          <p:nvPr/>
        </p:nvSpPr>
        <p:spPr>
          <a:xfrm>
            <a:off x="3653790" y="741680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4027170" y="260985"/>
            <a:ext cx="92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aixa de Texto 113"/>
          <p:cNvSpPr txBox="1"/>
          <p:nvPr/>
        </p:nvSpPr>
        <p:spPr>
          <a:xfrm>
            <a:off x="3933825" y="77533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tângulo arredondado 114"/>
          <p:cNvSpPr/>
          <p:nvPr/>
        </p:nvSpPr>
        <p:spPr>
          <a:xfrm>
            <a:off x="3640455" y="1727835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Caixa de Texto 115"/>
          <p:cNvSpPr txBox="1"/>
          <p:nvPr/>
        </p:nvSpPr>
        <p:spPr>
          <a:xfrm>
            <a:off x="3933825" y="1896110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707390" y="518985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36625" y="517207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1310005" y="5434330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463040" y="5808345"/>
            <a:ext cx="10795" cy="2863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2020570" y="5096510"/>
            <a:ext cx="12700" cy="3200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004695" y="2707005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4188460" y="3056255"/>
            <a:ext cx="509905" cy="231775"/>
            <a:chOff x="1736" y="4717"/>
            <a:chExt cx="1171" cy="316"/>
          </a:xfrm>
        </p:grpSpPr>
        <p:cxnSp>
          <p:nvCxnSpPr>
            <p:cNvPr id="26" name="Conector Reto 2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>
            <a:stCxn id="115" idx="2"/>
          </p:cNvCxnSpPr>
          <p:nvPr/>
        </p:nvCxnSpPr>
        <p:spPr>
          <a:xfrm>
            <a:off x="4446270" y="237172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 arredondado 29"/>
          <p:cNvSpPr/>
          <p:nvPr/>
        </p:nvSpPr>
        <p:spPr>
          <a:xfrm>
            <a:off x="6202680" y="47625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1" name="Grupo 30"/>
          <p:cNvGrpSpPr/>
          <p:nvPr/>
        </p:nvGrpSpPr>
        <p:grpSpPr>
          <a:xfrm>
            <a:off x="7356475" y="6241415"/>
            <a:ext cx="361950" cy="150495"/>
            <a:chOff x="1736" y="4717"/>
            <a:chExt cx="1171" cy="316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tângulo arredondado 37"/>
          <p:cNvSpPr/>
          <p:nvPr/>
        </p:nvSpPr>
        <p:spPr>
          <a:xfrm>
            <a:off x="6601460" y="260985"/>
            <a:ext cx="1910715" cy="5656580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arredondado 38"/>
          <p:cNvSpPr/>
          <p:nvPr/>
        </p:nvSpPr>
        <p:spPr>
          <a:xfrm>
            <a:off x="6788150" y="66230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7118985" y="281305"/>
            <a:ext cx="875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 de Texto 44"/>
          <p:cNvSpPr txBox="1"/>
          <p:nvPr/>
        </p:nvSpPr>
        <p:spPr>
          <a:xfrm>
            <a:off x="6955155" y="68262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7400290" y="916305"/>
            <a:ext cx="30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 arredondado 52"/>
          <p:cNvSpPr/>
          <p:nvPr/>
        </p:nvSpPr>
        <p:spPr>
          <a:xfrm>
            <a:off x="6788150" y="146367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7028180" y="160274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6793865" y="300736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7023100" y="303530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ixa de Texto 57"/>
          <p:cNvSpPr txBox="1"/>
          <p:nvPr/>
        </p:nvSpPr>
        <p:spPr>
          <a:xfrm>
            <a:off x="7397750" y="3303905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tângulo arredondado 59"/>
          <p:cNvSpPr/>
          <p:nvPr/>
        </p:nvSpPr>
        <p:spPr>
          <a:xfrm>
            <a:off x="6788150" y="223012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Caixa de Texto 60"/>
          <p:cNvSpPr txBox="1"/>
          <p:nvPr/>
        </p:nvSpPr>
        <p:spPr>
          <a:xfrm>
            <a:off x="7017385" y="225806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 de Texto 61"/>
          <p:cNvSpPr txBox="1"/>
          <p:nvPr/>
        </p:nvSpPr>
        <p:spPr>
          <a:xfrm>
            <a:off x="7322185" y="25152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ector de Seta Reta 62"/>
          <p:cNvCxnSpPr>
            <a:endCxn id="61" idx="3"/>
          </p:cNvCxnSpPr>
          <p:nvPr/>
        </p:nvCxnSpPr>
        <p:spPr>
          <a:xfrm flipH="1">
            <a:off x="8068310" y="1965960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tângulo arredondado 65"/>
          <p:cNvSpPr/>
          <p:nvPr/>
        </p:nvSpPr>
        <p:spPr>
          <a:xfrm>
            <a:off x="6795770" y="376364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4" name="Caixa de Texto 83"/>
          <p:cNvSpPr txBox="1"/>
          <p:nvPr/>
        </p:nvSpPr>
        <p:spPr>
          <a:xfrm>
            <a:off x="7024370" y="379095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7397750" y="405320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/>
          <p:nvPr/>
        </p:nvCxnSpPr>
        <p:spPr>
          <a:xfrm>
            <a:off x="8079105" y="3414395"/>
            <a:ext cx="15875" cy="42481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 arredondado 119"/>
          <p:cNvSpPr/>
          <p:nvPr/>
        </p:nvSpPr>
        <p:spPr>
          <a:xfrm>
            <a:off x="6784975" y="447675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1" name="Caixa de Texto 120"/>
          <p:cNvSpPr txBox="1"/>
          <p:nvPr/>
        </p:nvSpPr>
        <p:spPr>
          <a:xfrm>
            <a:off x="7014210" y="450469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 de Texto 121"/>
          <p:cNvSpPr txBox="1"/>
          <p:nvPr/>
        </p:nvSpPr>
        <p:spPr>
          <a:xfrm>
            <a:off x="7387590" y="476694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de Seta Reta 122"/>
          <p:cNvCxnSpPr/>
          <p:nvPr/>
        </p:nvCxnSpPr>
        <p:spPr>
          <a:xfrm flipH="1">
            <a:off x="8079105" y="4217035"/>
            <a:ext cx="15875" cy="3448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tângulo arredondado 123"/>
          <p:cNvSpPr/>
          <p:nvPr/>
        </p:nvSpPr>
        <p:spPr>
          <a:xfrm>
            <a:off x="9491980" y="281305"/>
            <a:ext cx="2025015" cy="232854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Retângulo arredondado 124"/>
          <p:cNvSpPr/>
          <p:nvPr/>
        </p:nvSpPr>
        <p:spPr>
          <a:xfrm>
            <a:off x="9712325" y="741680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6" name="Caixa de Texto 125"/>
          <p:cNvSpPr txBox="1"/>
          <p:nvPr/>
        </p:nvSpPr>
        <p:spPr>
          <a:xfrm>
            <a:off x="10085705" y="260985"/>
            <a:ext cx="92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aixa de Texto 126"/>
          <p:cNvSpPr txBox="1"/>
          <p:nvPr/>
        </p:nvSpPr>
        <p:spPr>
          <a:xfrm>
            <a:off x="9992360" y="77533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tângulo arredondado 127"/>
          <p:cNvSpPr/>
          <p:nvPr/>
        </p:nvSpPr>
        <p:spPr>
          <a:xfrm>
            <a:off x="9698990" y="1727835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9" name="Caixa de Texto 128"/>
          <p:cNvSpPr txBox="1"/>
          <p:nvPr/>
        </p:nvSpPr>
        <p:spPr>
          <a:xfrm>
            <a:off x="9992360" y="1896110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tângulo arredondado 129"/>
          <p:cNvSpPr/>
          <p:nvPr/>
        </p:nvSpPr>
        <p:spPr>
          <a:xfrm>
            <a:off x="6765925" y="518985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Caixa de Texto 130"/>
          <p:cNvSpPr txBox="1"/>
          <p:nvPr/>
        </p:nvSpPr>
        <p:spPr>
          <a:xfrm>
            <a:off x="6995160" y="517207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Caixa de Texto 131"/>
          <p:cNvSpPr txBox="1"/>
          <p:nvPr/>
        </p:nvSpPr>
        <p:spPr>
          <a:xfrm>
            <a:off x="7368540" y="5434330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de Seta Reta 132"/>
          <p:cNvCxnSpPr/>
          <p:nvPr/>
        </p:nvCxnSpPr>
        <p:spPr>
          <a:xfrm>
            <a:off x="7521575" y="5808345"/>
            <a:ext cx="10795" cy="2863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H="1">
            <a:off x="8079105" y="5096510"/>
            <a:ext cx="12700" cy="3200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8063230" y="2707005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>
            <a:endCxn id="60" idx="3"/>
          </p:cNvCxnSpPr>
          <p:nvPr/>
        </p:nvCxnSpPr>
        <p:spPr>
          <a:xfrm rot="10800000" flipV="1">
            <a:off x="8308340" y="2357120"/>
            <a:ext cx="2250440" cy="182245"/>
          </a:xfrm>
          <a:prstGeom prst="bentConnector3">
            <a:avLst>
              <a:gd name="adj1" fmla="val -3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tângulo arredondado 7"/>
          <p:cNvSpPr/>
          <p:nvPr/>
        </p:nvSpPr>
        <p:spPr>
          <a:xfrm>
            <a:off x="144145" y="47625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4" name="Grupo 13"/>
          <p:cNvGrpSpPr/>
          <p:nvPr/>
        </p:nvGrpSpPr>
        <p:grpSpPr>
          <a:xfrm>
            <a:off x="1297940" y="6241415"/>
            <a:ext cx="361950" cy="150495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tângulo arredondado 41"/>
          <p:cNvSpPr/>
          <p:nvPr/>
        </p:nvSpPr>
        <p:spPr>
          <a:xfrm>
            <a:off x="542925" y="260985"/>
            <a:ext cx="1910715" cy="5656580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729615" y="66230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1060450" y="281305"/>
            <a:ext cx="875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896620" y="68262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1341755" y="916305"/>
            <a:ext cx="30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729615" y="146367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969645" y="160274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35330" y="300736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Caixa de Texto 56"/>
          <p:cNvSpPr txBox="1"/>
          <p:nvPr/>
        </p:nvSpPr>
        <p:spPr>
          <a:xfrm>
            <a:off x="964565" y="303530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 de Texto 58"/>
          <p:cNvSpPr txBox="1"/>
          <p:nvPr/>
        </p:nvSpPr>
        <p:spPr>
          <a:xfrm>
            <a:off x="1339215" y="3303905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arredondado 63"/>
          <p:cNvSpPr/>
          <p:nvPr/>
        </p:nvSpPr>
        <p:spPr>
          <a:xfrm>
            <a:off x="729615" y="223012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Caixa de Texto 64"/>
          <p:cNvSpPr txBox="1"/>
          <p:nvPr/>
        </p:nvSpPr>
        <p:spPr>
          <a:xfrm>
            <a:off x="958850" y="225806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1263650" y="25152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>
            <a:endCxn id="65" idx="3"/>
          </p:cNvCxnSpPr>
          <p:nvPr/>
        </p:nvCxnSpPr>
        <p:spPr>
          <a:xfrm flipH="1">
            <a:off x="2009775" y="1965960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tângulo arredondado 101"/>
          <p:cNvSpPr/>
          <p:nvPr/>
        </p:nvSpPr>
        <p:spPr>
          <a:xfrm>
            <a:off x="737235" y="376364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Caixa de Texto 102"/>
          <p:cNvSpPr txBox="1"/>
          <p:nvPr/>
        </p:nvSpPr>
        <p:spPr>
          <a:xfrm>
            <a:off x="965835" y="379095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 de Texto 103"/>
          <p:cNvSpPr txBox="1"/>
          <p:nvPr/>
        </p:nvSpPr>
        <p:spPr>
          <a:xfrm>
            <a:off x="1339215" y="405320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de Seta Reta 104"/>
          <p:cNvCxnSpPr/>
          <p:nvPr/>
        </p:nvCxnSpPr>
        <p:spPr>
          <a:xfrm>
            <a:off x="2020570" y="3414395"/>
            <a:ext cx="15875" cy="42481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ângulo arredondado 105"/>
          <p:cNvSpPr/>
          <p:nvPr/>
        </p:nvSpPr>
        <p:spPr>
          <a:xfrm>
            <a:off x="726440" y="447675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955675" y="450469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1329055" y="476694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 flipH="1">
            <a:off x="2020570" y="4217035"/>
            <a:ext cx="15875" cy="3448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ângulo arredondado 110"/>
          <p:cNvSpPr/>
          <p:nvPr/>
        </p:nvSpPr>
        <p:spPr>
          <a:xfrm>
            <a:off x="3433445" y="281305"/>
            <a:ext cx="2025015" cy="232854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Retângulo arredondado 111"/>
          <p:cNvSpPr/>
          <p:nvPr/>
        </p:nvSpPr>
        <p:spPr>
          <a:xfrm>
            <a:off x="3653790" y="741680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4027170" y="260985"/>
            <a:ext cx="92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aixa de Texto 113"/>
          <p:cNvSpPr txBox="1"/>
          <p:nvPr/>
        </p:nvSpPr>
        <p:spPr>
          <a:xfrm>
            <a:off x="3933825" y="77533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tângulo arredondado 114"/>
          <p:cNvSpPr/>
          <p:nvPr/>
        </p:nvSpPr>
        <p:spPr>
          <a:xfrm>
            <a:off x="3640455" y="1727835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Caixa de Texto 115"/>
          <p:cNvSpPr txBox="1"/>
          <p:nvPr/>
        </p:nvSpPr>
        <p:spPr>
          <a:xfrm>
            <a:off x="3933825" y="1896110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707390" y="518985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936625" y="517207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1310005" y="5434330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463040" y="5808345"/>
            <a:ext cx="10795" cy="2863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H="1">
            <a:off x="2020570" y="5096510"/>
            <a:ext cx="12700" cy="3200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004695" y="2707005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4188460" y="3056255"/>
            <a:ext cx="509905" cy="231775"/>
            <a:chOff x="1736" y="4717"/>
            <a:chExt cx="1171" cy="316"/>
          </a:xfrm>
        </p:grpSpPr>
        <p:cxnSp>
          <p:nvCxnSpPr>
            <p:cNvPr id="26" name="Conector Reto 2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>
            <a:off x="4440555" y="237172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ângulo arredondado 29"/>
          <p:cNvSpPr/>
          <p:nvPr/>
        </p:nvSpPr>
        <p:spPr>
          <a:xfrm>
            <a:off x="6219190" y="47625"/>
            <a:ext cx="5865495" cy="65398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1" name="Grupo 30"/>
          <p:cNvGrpSpPr/>
          <p:nvPr/>
        </p:nvGrpSpPr>
        <p:grpSpPr>
          <a:xfrm>
            <a:off x="7356475" y="6241415"/>
            <a:ext cx="361950" cy="150495"/>
            <a:chOff x="1736" y="4717"/>
            <a:chExt cx="1171" cy="316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Retângulo arredondado 37"/>
          <p:cNvSpPr/>
          <p:nvPr/>
        </p:nvSpPr>
        <p:spPr>
          <a:xfrm>
            <a:off x="6601460" y="260985"/>
            <a:ext cx="1910715" cy="5656580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Retângulo arredondado 38"/>
          <p:cNvSpPr/>
          <p:nvPr/>
        </p:nvSpPr>
        <p:spPr>
          <a:xfrm>
            <a:off x="6788150" y="66230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7118985" y="281305"/>
            <a:ext cx="875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 de Texto 44"/>
          <p:cNvSpPr txBox="1"/>
          <p:nvPr/>
        </p:nvSpPr>
        <p:spPr>
          <a:xfrm>
            <a:off x="6955155" y="682625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7400290" y="916305"/>
            <a:ext cx="30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 arredondado 52"/>
          <p:cNvSpPr/>
          <p:nvPr/>
        </p:nvSpPr>
        <p:spPr>
          <a:xfrm>
            <a:off x="6788150" y="146367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7028180" y="160274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tângulo arredondado 54"/>
          <p:cNvSpPr/>
          <p:nvPr/>
        </p:nvSpPr>
        <p:spPr>
          <a:xfrm>
            <a:off x="6793865" y="300736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6" name="Caixa de Texto 55"/>
          <p:cNvSpPr txBox="1"/>
          <p:nvPr/>
        </p:nvSpPr>
        <p:spPr>
          <a:xfrm>
            <a:off x="7023100" y="303530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aixa de Texto 57"/>
          <p:cNvSpPr txBox="1"/>
          <p:nvPr/>
        </p:nvSpPr>
        <p:spPr>
          <a:xfrm>
            <a:off x="7397750" y="3303905"/>
            <a:ext cx="300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tângulo arredondado 59"/>
          <p:cNvSpPr/>
          <p:nvPr/>
        </p:nvSpPr>
        <p:spPr>
          <a:xfrm>
            <a:off x="6788150" y="223012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1" name="Caixa de Texto 60"/>
          <p:cNvSpPr txBox="1"/>
          <p:nvPr/>
        </p:nvSpPr>
        <p:spPr>
          <a:xfrm>
            <a:off x="7017385" y="225806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 de Texto 61"/>
          <p:cNvSpPr txBox="1"/>
          <p:nvPr/>
        </p:nvSpPr>
        <p:spPr>
          <a:xfrm>
            <a:off x="7322185" y="2515235"/>
            <a:ext cx="55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 arredondado 65"/>
          <p:cNvSpPr/>
          <p:nvPr/>
        </p:nvSpPr>
        <p:spPr>
          <a:xfrm>
            <a:off x="6795770" y="376364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4" name="Caixa de Texto 83"/>
          <p:cNvSpPr txBox="1"/>
          <p:nvPr/>
        </p:nvSpPr>
        <p:spPr>
          <a:xfrm>
            <a:off x="7024370" y="379095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7397750" y="405320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Conector de Seta Reta 118"/>
          <p:cNvCxnSpPr/>
          <p:nvPr/>
        </p:nvCxnSpPr>
        <p:spPr>
          <a:xfrm>
            <a:off x="8079105" y="3414395"/>
            <a:ext cx="15875" cy="42481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tângulo arredondado 119"/>
          <p:cNvSpPr/>
          <p:nvPr/>
        </p:nvSpPr>
        <p:spPr>
          <a:xfrm>
            <a:off x="6784975" y="4476750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1" name="Caixa de Texto 120"/>
          <p:cNvSpPr txBox="1"/>
          <p:nvPr/>
        </p:nvSpPr>
        <p:spPr>
          <a:xfrm>
            <a:off x="7014210" y="4504690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Caixa de Texto 121"/>
          <p:cNvSpPr txBox="1"/>
          <p:nvPr/>
        </p:nvSpPr>
        <p:spPr>
          <a:xfrm>
            <a:off x="7387590" y="476694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Conector de Seta Reta 122"/>
          <p:cNvCxnSpPr/>
          <p:nvPr/>
        </p:nvCxnSpPr>
        <p:spPr>
          <a:xfrm flipH="1">
            <a:off x="8079105" y="4217035"/>
            <a:ext cx="15875" cy="3448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tângulo arredondado 123"/>
          <p:cNvSpPr/>
          <p:nvPr/>
        </p:nvSpPr>
        <p:spPr>
          <a:xfrm>
            <a:off x="9491980" y="281305"/>
            <a:ext cx="2025015" cy="232854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5" name="Retângulo arredondado 124"/>
          <p:cNvSpPr/>
          <p:nvPr/>
        </p:nvSpPr>
        <p:spPr>
          <a:xfrm>
            <a:off x="9712325" y="741680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6" name="Caixa de Texto 125"/>
          <p:cNvSpPr txBox="1"/>
          <p:nvPr/>
        </p:nvSpPr>
        <p:spPr>
          <a:xfrm>
            <a:off x="10085705" y="260985"/>
            <a:ext cx="92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aixa de Texto 126"/>
          <p:cNvSpPr txBox="1"/>
          <p:nvPr/>
        </p:nvSpPr>
        <p:spPr>
          <a:xfrm>
            <a:off x="9993630" y="68262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tângulo arredondado 127"/>
          <p:cNvSpPr/>
          <p:nvPr/>
        </p:nvSpPr>
        <p:spPr>
          <a:xfrm>
            <a:off x="9698990" y="1727835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9" name="Caixa de Texto 128"/>
          <p:cNvSpPr txBox="1"/>
          <p:nvPr/>
        </p:nvSpPr>
        <p:spPr>
          <a:xfrm>
            <a:off x="9992360" y="1896110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tângulo arredondado 129"/>
          <p:cNvSpPr/>
          <p:nvPr/>
        </p:nvSpPr>
        <p:spPr>
          <a:xfrm>
            <a:off x="6765925" y="5189855"/>
            <a:ext cx="1520190" cy="619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1" name="Caixa de Texto 130"/>
          <p:cNvSpPr txBox="1"/>
          <p:nvPr/>
        </p:nvSpPr>
        <p:spPr>
          <a:xfrm>
            <a:off x="6995160" y="5172075"/>
            <a:ext cx="105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Caixa de Texto 131"/>
          <p:cNvSpPr txBox="1"/>
          <p:nvPr/>
        </p:nvSpPr>
        <p:spPr>
          <a:xfrm>
            <a:off x="7368540" y="5434330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Conector de Seta Reta 132"/>
          <p:cNvCxnSpPr/>
          <p:nvPr/>
        </p:nvCxnSpPr>
        <p:spPr>
          <a:xfrm>
            <a:off x="7521575" y="5808345"/>
            <a:ext cx="10795" cy="2863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H="1">
            <a:off x="8079105" y="5096510"/>
            <a:ext cx="12700" cy="32004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8063230" y="2707005"/>
            <a:ext cx="10795" cy="4762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>
            <a:stCxn id="53" idx="2"/>
            <a:endCxn id="125" idx="1"/>
          </p:cNvCxnSpPr>
          <p:nvPr/>
        </p:nvCxnSpPr>
        <p:spPr>
          <a:xfrm rot="5400000" flipH="1" flipV="1">
            <a:off x="8120380" y="491490"/>
            <a:ext cx="1019810" cy="2164080"/>
          </a:xfrm>
          <a:prstGeom prst="bentConnector4">
            <a:avLst>
              <a:gd name="adj1" fmla="val -5603"/>
              <a:gd name="adj2" fmla="val 675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0292080" y="3048635"/>
            <a:ext cx="509905" cy="231775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ector de Seta Reta 5"/>
          <p:cNvCxnSpPr/>
          <p:nvPr/>
        </p:nvCxnSpPr>
        <p:spPr>
          <a:xfrm>
            <a:off x="10544175" y="237172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10400665" y="986790"/>
            <a:ext cx="30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968625" y="2644775"/>
            <a:ext cx="6254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4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Retângulo arredondado 29"/>
          <p:cNvSpPr/>
          <p:nvPr/>
        </p:nvSpPr>
        <p:spPr>
          <a:xfrm>
            <a:off x="121285" y="46990"/>
            <a:ext cx="5865495" cy="675386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arredondado 7"/>
          <p:cNvSpPr/>
          <p:nvPr/>
        </p:nvSpPr>
        <p:spPr>
          <a:xfrm>
            <a:off x="6178550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4" name="Grupo 13"/>
          <p:cNvGrpSpPr/>
          <p:nvPr/>
        </p:nvGrpSpPr>
        <p:grpSpPr>
          <a:xfrm>
            <a:off x="1214120" y="6551930"/>
            <a:ext cx="361950" cy="150495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Retângulo arredondado 110"/>
          <p:cNvSpPr/>
          <p:nvPr/>
        </p:nvSpPr>
        <p:spPr>
          <a:xfrm>
            <a:off x="3433445" y="281305"/>
            <a:ext cx="2025015" cy="232854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Retângulo arredondado 111"/>
          <p:cNvSpPr/>
          <p:nvPr/>
        </p:nvSpPr>
        <p:spPr>
          <a:xfrm>
            <a:off x="3653790" y="741680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4027170" y="260985"/>
            <a:ext cx="92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aixa de Texto 113"/>
          <p:cNvSpPr txBox="1"/>
          <p:nvPr/>
        </p:nvSpPr>
        <p:spPr>
          <a:xfrm>
            <a:off x="3933825" y="775335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tângulo arredondado 114"/>
          <p:cNvSpPr/>
          <p:nvPr/>
        </p:nvSpPr>
        <p:spPr>
          <a:xfrm>
            <a:off x="3640455" y="1727835"/>
            <a:ext cx="1611630" cy="64389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Caixa de Texto 115"/>
          <p:cNvSpPr txBox="1"/>
          <p:nvPr/>
        </p:nvSpPr>
        <p:spPr>
          <a:xfrm>
            <a:off x="3933825" y="1896110"/>
            <a:ext cx="1115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379220" y="6118860"/>
            <a:ext cx="10795" cy="2863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ângulo arredondado 41"/>
          <p:cNvSpPr/>
          <p:nvPr/>
        </p:nvSpPr>
        <p:spPr>
          <a:xfrm>
            <a:off x="542925" y="232410"/>
            <a:ext cx="1713865" cy="615886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710565" y="643890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991235" y="245110"/>
            <a:ext cx="785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860425" y="662940"/>
            <a:ext cx="106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1259205" y="886460"/>
            <a:ext cx="269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710565" y="1410335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925830" y="1543050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715645" y="2886710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Caixa de Texto 56"/>
          <p:cNvSpPr txBox="1"/>
          <p:nvPr/>
        </p:nvSpPr>
        <p:spPr>
          <a:xfrm>
            <a:off x="921385" y="2913380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 de Texto 58"/>
          <p:cNvSpPr txBox="1"/>
          <p:nvPr/>
        </p:nvSpPr>
        <p:spPr>
          <a:xfrm>
            <a:off x="1172845" y="3168015"/>
            <a:ext cx="432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arredondado 63"/>
          <p:cNvSpPr/>
          <p:nvPr/>
        </p:nvSpPr>
        <p:spPr>
          <a:xfrm>
            <a:off x="710565" y="2143125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Caixa de Texto 64"/>
          <p:cNvSpPr txBox="1"/>
          <p:nvPr/>
        </p:nvSpPr>
        <p:spPr>
          <a:xfrm>
            <a:off x="915670" y="2169795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1266190" y="2398395"/>
            <a:ext cx="3390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>
            <a:endCxn id="65" idx="3"/>
          </p:cNvCxnSpPr>
          <p:nvPr/>
        </p:nvCxnSpPr>
        <p:spPr>
          <a:xfrm flipH="1">
            <a:off x="1858010" y="1884045"/>
            <a:ext cx="9525" cy="45529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tângulo arredondado 101"/>
          <p:cNvSpPr/>
          <p:nvPr/>
        </p:nvSpPr>
        <p:spPr>
          <a:xfrm>
            <a:off x="716915" y="3609975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Caixa de Texto 102"/>
          <p:cNvSpPr txBox="1"/>
          <p:nvPr/>
        </p:nvSpPr>
        <p:spPr>
          <a:xfrm>
            <a:off x="922020" y="3636010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 de Texto 103"/>
          <p:cNvSpPr txBox="1"/>
          <p:nvPr/>
        </p:nvSpPr>
        <p:spPr>
          <a:xfrm>
            <a:off x="1257300" y="3886835"/>
            <a:ext cx="28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de Seta Reta 104"/>
          <p:cNvCxnSpPr/>
          <p:nvPr/>
        </p:nvCxnSpPr>
        <p:spPr>
          <a:xfrm>
            <a:off x="1868170" y="3275965"/>
            <a:ext cx="13970" cy="4064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ângulo arredondado 105"/>
          <p:cNvSpPr/>
          <p:nvPr/>
        </p:nvSpPr>
        <p:spPr>
          <a:xfrm>
            <a:off x="707390" y="4291965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913130" y="4318635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1259205" y="4561840"/>
            <a:ext cx="28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 flipH="1">
            <a:off x="1868170" y="4043680"/>
            <a:ext cx="13970" cy="3295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690245" y="4973955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895985" y="4956810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1231265" y="5207635"/>
            <a:ext cx="28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H="1">
            <a:off x="1854200" y="2599055"/>
            <a:ext cx="9525" cy="45529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1856105" y="4759325"/>
            <a:ext cx="12065" cy="4311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>
            <a:off x="4188460" y="3056255"/>
            <a:ext cx="509905" cy="231775"/>
            <a:chOff x="1736" y="4717"/>
            <a:chExt cx="1171" cy="316"/>
          </a:xfrm>
        </p:grpSpPr>
        <p:cxnSp>
          <p:nvCxnSpPr>
            <p:cNvPr id="26" name="Conector Reto 2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Conector de Seta Reta 28"/>
          <p:cNvCxnSpPr/>
          <p:nvPr/>
        </p:nvCxnSpPr>
        <p:spPr>
          <a:xfrm>
            <a:off x="4440555" y="237172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7356475" y="6534150"/>
            <a:ext cx="361950" cy="150495"/>
            <a:chOff x="1736" y="4717"/>
            <a:chExt cx="1171" cy="316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6667500" y="817245"/>
            <a:ext cx="1795107" cy="5624172"/>
            <a:chOff x="10396" y="872"/>
            <a:chExt cx="3009" cy="9187"/>
          </a:xfrm>
        </p:grpSpPr>
        <p:sp>
          <p:nvSpPr>
            <p:cNvPr id="38" name="Retângulo arredondado 37"/>
            <p:cNvSpPr/>
            <p:nvPr/>
          </p:nvSpPr>
          <p:spPr>
            <a:xfrm>
              <a:off x="10396" y="872"/>
              <a:ext cx="3009" cy="8908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arredondado 38"/>
            <p:cNvSpPr/>
            <p:nvPr/>
          </p:nvSpPr>
          <p:spPr>
            <a:xfrm>
              <a:off x="10690" y="150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1211" y="904"/>
              <a:ext cx="1379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10918" y="1524"/>
              <a:ext cx="209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11654" y="1904"/>
              <a:ext cx="473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tângulo arredondado 52"/>
            <p:cNvSpPr/>
            <p:nvPr/>
          </p:nvSpPr>
          <p:spPr>
            <a:xfrm>
              <a:off x="10690" y="2766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11068" y="2985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tângulo arredondado 54"/>
            <p:cNvSpPr/>
            <p:nvPr/>
          </p:nvSpPr>
          <p:spPr>
            <a:xfrm>
              <a:off x="10699" y="5197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11060" y="5241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11650" y="5664"/>
              <a:ext cx="473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10690" y="3973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1051" y="4017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11531" y="4422"/>
              <a:ext cx="879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10702" y="6388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11062" y="6431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 de Texto 84"/>
            <p:cNvSpPr txBox="1"/>
            <p:nvPr/>
          </p:nvSpPr>
          <p:spPr>
            <a:xfrm>
              <a:off x="11650" y="6844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>
              <a:off x="12723" y="5838"/>
              <a:ext cx="25" cy="669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tângulo arredondado 119"/>
            <p:cNvSpPr/>
            <p:nvPr/>
          </p:nvSpPr>
          <p:spPr>
            <a:xfrm>
              <a:off x="10685" y="7511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11046" y="7555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1634" y="7968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" name="Conector de Seta Reta 122"/>
            <p:cNvCxnSpPr/>
            <p:nvPr/>
          </p:nvCxnSpPr>
          <p:spPr>
            <a:xfrm flipH="1">
              <a:off x="12723" y="7102"/>
              <a:ext cx="25" cy="54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tângulo arredondado 129"/>
            <p:cNvSpPr/>
            <p:nvPr/>
          </p:nvSpPr>
          <p:spPr>
            <a:xfrm>
              <a:off x="10655" y="863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11016" y="8606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11604" y="9019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>
              <a:off x="11845" y="9608"/>
              <a:ext cx="17" cy="45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flipH="1">
              <a:off x="12723" y="8487"/>
              <a:ext cx="20" cy="504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de Seta Reta 134"/>
            <p:cNvCxnSpPr/>
            <p:nvPr/>
          </p:nvCxnSpPr>
          <p:spPr>
            <a:xfrm flipH="1">
              <a:off x="12698" y="4724"/>
              <a:ext cx="17" cy="75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10292080" y="3341370"/>
            <a:ext cx="509905" cy="231775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9504680" y="709930"/>
            <a:ext cx="1960225" cy="2294875"/>
            <a:chOff x="14948" y="872"/>
            <a:chExt cx="3189" cy="3699"/>
          </a:xfrm>
        </p:grpSpPr>
        <p:sp>
          <p:nvSpPr>
            <p:cNvPr id="124" name="Retângulo arredondado 123"/>
            <p:cNvSpPr/>
            <p:nvPr/>
          </p:nvSpPr>
          <p:spPr>
            <a:xfrm>
              <a:off x="14948" y="904"/>
              <a:ext cx="3189" cy="36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15295" y="1629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5883" y="872"/>
              <a:ext cx="1462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15738" y="1536"/>
              <a:ext cx="175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tângulo arredondado 127"/>
            <p:cNvSpPr/>
            <p:nvPr/>
          </p:nvSpPr>
          <p:spPr>
            <a:xfrm>
              <a:off x="15274" y="3182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15606" y="3332"/>
              <a:ext cx="191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6379" y="2015"/>
              <a:ext cx="473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tângulo arredondado 12"/>
          <p:cNvSpPr/>
          <p:nvPr/>
        </p:nvSpPr>
        <p:spPr>
          <a:xfrm>
            <a:off x="702310" y="5655310"/>
            <a:ext cx="1363345" cy="59245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908050" y="5638165"/>
            <a:ext cx="942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1243330" y="5888990"/>
            <a:ext cx="28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373505" y="6177915"/>
            <a:ext cx="10795" cy="2863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5" idx="3"/>
          </p:cNvCxnSpPr>
          <p:nvPr/>
        </p:nvCxnSpPr>
        <p:spPr>
          <a:xfrm flipH="1">
            <a:off x="1850390" y="5434330"/>
            <a:ext cx="13970" cy="37274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0544175" y="2664460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do 116"/>
          <p:cNvCxnSpPr>
            <a:stCxn id="53" idx="2"/>
            <a:endCxn id="125" idx="1"/>
          </p:cNvCxnSpPr>
          <p:nvPr/>
        </p:nvCxnSpPr>
        <p:spPr>
          <a:xfrm rot="5400000" flipH="1" flipV="1">
            <a:off x="8097838" y="954088"/>
            <a:ext cx="1079500" cy="2160905"/>
          </a:xfrm>
          <a:prstGeom prst="bentConnector4">
            <a:avLst>
              <a:gd name="adj1" fmla="val -9823"/>
              <a:gd name="adj2" fmla="val 6651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24" idx="3"/>
            <a:endCxn id="126" idx="0"/>
          </p:cNvCxnSpPr>
          <p:nvPr/>
        </p:nvCxnSpPr>
        <p:spPr>
          <a:xfrm>
            <a:off x="8249920" y="428625"/>
            <a:ext cx="2279015" cy="2813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arredondado 23"/>
          <p:cNvSpPr/>
          <p:nvPr/>
        </p:nvSpPr>
        <p:spPr>
          <a:xfrm>
            <a:off x="6753860" y="21399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Caixa de Texto 117"/>
          <p:cNvSpPr txBox="1"/>
          <p:nvPr/>
        </p:nvSpPr>
        <p:spPr>
          <a:xfrm>
            <a:off x="6888480" y="244475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tângulo arredondado 7"/>
          <p:cNvSpPr/>
          <p:nvPr/>
        </p:nvSpPr>
        <p:spPr>
          <a:xfrm>
            <a:off x="115570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1" name="Grupo 30"/>
          <p:cNvGrpSpPr/>
          <p:nvPr/>
        </p:nvGrpSpPr>
        <p:grpSpPr>
          <a:xfrm>
            <a:off x="1293495" y="6534150"/>
            <a:ext cx="361950" cy="150495"/>
            <a:chOff x="1736" y="4717"/>
            <a:chExt cx="1171" cy="316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604520" y="817245"/>
            <a:ext cx="1795107" cy="5624172"/>
            <a:chOff x="10396" y="872"/>
            <a:chExt cx="3009" cy="9187"/>
          </a:xfrm>
        </p:grpSpPr>
        <p:sp>
          <p:nvSpPr>
            <p:cNvPr id="38" name="Retângulo arredondado 37"/>
            <p:cNvSpPr/>
            <p:nvPr/>
          </p:nvSpPr>
          <p:spPr>
            <a:xfrm>
              <a:off x="10396" y="872"/>
              <a:ext cx="3009" cy="8908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arredondado 38"/>
            <p:cNvSpPr/>
            <p:nvPr/>
          </p:nvSpPr>
          <p:spPr>
            <a:xfrm>
              <a:off x="10690" y="150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1211" y="904"/>
              <a:ext cx="1379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10918" y="1524"/>
              <a:ext cx="209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11654" y="1904"/>
              <a:ext cx="473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tângulo arredondado 52"/>
            <p:cNvSpPr/>
            <p:nvPr/>
          </p:nvSpPr>
          <p:spPr>
            <a:xfrm>
              <a:off x="10690" y="2766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11068" y="2985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tângulo arredondado 54"/>
            <p:cNvSpPr/>
            <p:nvPr/>
          </p:nvSpPr>
          <p:spPr>
            <a:xfrm>
              <a:off x="10699" y="5197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11060" y="5241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11650" y="5664"/>
              <a:ext cx="473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10690" y="3973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1051" y="4017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11531" y="4422"/>
              <a:ext cx="879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10702" y="6388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11062" y="6431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 de Texto 84"/>
            <p:cNvSpPr txBox="1"/>
            <p:nvPr/>
          </p:nvSpPr>
          <p:spPr>
            <a:xfrm>
              <a:off x="11650" y="6844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>
              <a:off x="12723" y="5838"/>
              <a:ext cx="25" cy="669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tângulo arredondado 119"/>
            <p:cNvSpPr/>
            <p:nvPr/>
          </p:nvSpPr>
          <p:spPr>
            <a:xfrm>
              <a:off x="10685" y="7511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11046" y="7555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1634" y="7968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" name="Conector de Seta Reta 122"/>
            <p:cNvCxnSpPr/>
            <p:nvPr/>
          </p:nvCxnSpPr>
          <p:spPr>
            <a:xfrm flipH="1">
              <a:off x="12723" y="7102"/>
              <a:ext cx="25" cy="54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tângulo arredondado 129"/>
            <p:cNvSpPr/>
            <p:nvPr/>
          </p:nvSpPr>
          <p:spPr>
            <a:xfrm>
              <a:off x="10655" y="863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11016" y="8606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11604" y="9019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>
              <a:off x="11845" y="9608"/>
              <a:ext cx="17" cy="45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flipH="1">
              <a:off x="12723" y="8487"/>
              <a:ext cx="20" cy="504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de Seta Reta 134"/>
            <p:cNvCxnSpPr/>
            <p:nvPr/>
          </p:nvCxnSpPr>
          <p:spPr>
            <a:xfrm flipH="1">
              <a:off x="12698" y="4724"/>
              <a:ext cx="17" cy="75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4229100" y="3341370"/>
            <a:ext cx="509905" cy="231775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441700" y="709930"/>
            <a:ext cx="1960225" cy="2294875"/>
            <a:chOff x="14948" y="872"/>
            <a:chExt cx="3189" cy="3699"/>
          </a:xfrm>
        </p:grpSpPr>
        <p:sp>
          <p:nvSpPr>
            <p:cNvPr id="124" name="Retângulo arredondado 123"/>
            <p:cNvSpPr/>
            <p:nvPr/>
          </p:nvSpPr>
          <p:spPr>
            <a:xfrm>
              <a:off x="14948" y="904"/>
              <a:ext cx="3189" cy="36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15295" y="1629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5883" y="872"/>
              <a:ext cx="1462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15738" y="1536"/>
              <a:ext cx="175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tângulo arredondado 127"/>
            <p:cNvSpPr/>
            <p:nvPr/>
          </p:nvSpPr>
          <p:spPr>
            <a:xfrm>
              <a:off x="15274" y="3182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15606" y="3332"/>
              <a:ext cx="191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6379" y="2015"/>
              <a:ext cx="473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Conector de Seta Reta 5"/>
          <p:cNvCxnSpPr/>
          <p:nvPr/>
        </p:nvCxnSpPr>
        <p:spPr>
          <a:xfrm>
            <a:off x="4481195" y="2664460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24" idx="3"/>
            <a:endCxn id="126" idx="0"/>
          </p:cNvCxnSpPr>
          <p:nvPr/>
        </p:nvCxnSpPr>
        <p:spPr>
          <a:xfrm>
            <a:off x="2186940" y="428625"/>
            <a:ext cx="2279015" cy="2813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arredondado 23"/>
          <p:cNvSpPr/>
          <p:nvPr/>
        </p:nvSpPr>
        <p:spPr>
          <a:xfrm>
            <a:off x="690880" y="21399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8" name="Caixa de Texto 117"/>
          <p:cNvSpPr txBox="1"/>
          <p:nvPr/>
        </p:nvSpPr>
        <p:spPr>
          <a:xfrm>
            <a:off x="825500" y="244475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7" name="Conector Angulado 256"/>
          <p:cNvCxnSpPr/>
          <p:nvPr/>
        </p:nvCxnSpPr>
        <p:spPr>
          <a:xfrm>
            <a:off x="1468755" y="2575560"/>
            <a:ext cx="2555875" cy="836295"/>
          </a:xfrm>
          <a:prstGeom prst="bentConnector3">
            <a:avLst>
              <a:gd name="adj1" fmla="val 5001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arredondado 8"/>
          <p:cNvSpPr/>
          <p:nvPr/>
        </p:nvSpPr>
        <p:spPr>
          <a:xfrm>
            <a:off x="6190615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1" name="Grupo 40"/>
          <p:cNvGrpSpPr/>
          <p:nvPr/>
        </p:nvGrpSpPr>
        <p:grpSpPr>
          <a:xfrm>
            <a:off x="7368540" y="6534150"/>
            <a:ext cx="361950" cy="150495"/>
            <a:chOff x="1736" y="4717"/>
            <a:chExt cx="1171" cy="316"/>
          </a:xfrm>
        </p:grpSpPr>
        <p:cxnSp>
          <p:nvCxnSpPr>
            <p:cNvPr id="63" name="Conector Reto 6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upo 70"/>
          <p:cNvGrpSpPr/>
          <p:nvPr/>
        </p:nvGrpSpPr>
        <p:grpSpPr>
          <a:xfrm>
            <a:off x="6679565" y="817245"/>
            <a:ext cx="1795107" cy="5624172"/>
            <a:chOff x="10396" y="872"/>
            <a:chExt cx="3009" cy="9187"/>
          </a:xfrm>
        </p:grpSpPr>
        <p:sp>
          <p:nvSpPr>
            <p:cNvPr id="72" name="Retângulo arredondado 71"/>
            <p:cNvSpPr/>
            <p:nvPr/>
          </p:nvSpPr>
          <p:spPr>
            <a:xfrm>
              <a:off x="10396" y="872"/>
              <a:ext cx="3009" cy="8908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3" name="Retângulo arredondado 72"/>
            <p:cNvSpPr/>
            <p:nvPr/>
          </p:nvSpPr>
          <p:spPr>
            <a:xfrm>
              <a:off x="10690" y="150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4" name="Caixa de Texto 73"/>
            <p:cNvSpPr txBox="1"/>
            <p:nvPr/>
          </p:nvSpPr>
          <p:spPr>
            <a:xfrm>
              <a:off x="11211" y="904"/>
              <a:ext cx="1379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Caixa de Texto 74"/>
            <p:cNvSpPr txBox="1"/>
            <p:nvPr/>
          </p:nvSpPr>
          <p:spPr>
            <a:xfrm>
              <a:off x="10918" y="1524"/>
              <a:ext cx="209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 de Texto 75"/>
            <p:cNvSpPr txBox="1"/>
            <p:nvPr/>
          </p:nvSpPr>
          <p:spPr>
            <a:xfrm>
              <a:off x="11654" y="1904"/>
              <a:ext cx="473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tângulo arredondado 76"/>
            <p:cNvSpPr/>
            <p:nvPr/>
          </p:nvSpPr>
          <p:spPr>
            <a:xfrm>
              <a:off x="10690" y="2766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Caixa de Texto 77"/>
            <p:cNvSpPr txBox="1"/>
            <p:nvPr/>
          </p:nvSpPr>
          <p:spPr>
            <a:xfrm>
              <a:off x="11068" y="2985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tângulo arredondado 78"/>
            <p:cNvSpPr/>
            <p:nvPr/>
          </p:nvSpPr>
          <p:spPr>
            <a:xfrm>
              <a:off x="10699" y="5197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11060" y="5241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Caixa de Texto 80"/>
            <p:cNvSpPr txBox="1"/>
            <p:nvPr/>
          </p:nvSpPr>
          <p:spPr>
            <a:xfrm>
              <a:off x="11650" y="5664"/>
              <a:ext cx="473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tângulo arredondado 81"/>
            <p:cNvSpPr/>
            <p:nvPr/>
          </p:nvSpPr>
          <p:spPr>
            <a:xfrm>
              <a:off x="10690" y="3973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3" name="Caixa de Texto 82"/>
            <p:cNvSpPr txBox="1"/>
            <p:nvPr/>
          </p:nvSpPr>
          <p:spPr>
            <a:xfrm>
              <a:off x="11051" y="4017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11531" y="4422"/>
              <a:ext cx="879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tângulo arredondado 86"/>
            <p:cNvSpPr/>
            <p:nvPr/>
          </p:nvSpPr>
          <p:spPr>
            <a:xfrm>
              <a:off x="10702" y="6388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8" name="Caixa de Texto 87"/>
            <p:cNvSpPr txBox="1"/>
            <p:nvPr/>
          </p:nvSpPr>
          <p:spPr>
            <a:xfrm>
              <a:off x="11062" y="6431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 de Texto 88"/>
            <p:cNvSpPr txBox="1"/>
            <p:nvPr/>
          </p:nvSpPr>
          <p:spPr>
            <a:xfrm>
              <a:off x="11650" y="6844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Conector de Seta Reta 89"/>
            <p:cNvCxnSpPr/>
            <p:nvPr/>
          </p:nvCxnSpPr>
          <p:spPr>
            <a:xfrm>
              <a:off x="12723" y="5838"/>
              <a:ext cx="25" cy="669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tângulo arredondado 90"/>
            <p:cNvSpPr/>
            <p:nvPr/>
          </p:nvSpPr>
          <p:spPr>
            <a:xfrm>
              <a:off x="10685" y="7511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2" name="Caixa de Texto 91"/>
            <p:cNvSpPr txBox="1"/>
            <p:nvPr/>
          </p:nvSpPr>
          <p:spPr>
            <a:xfrm>
              <a:off x="11046" y="7555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aixa de Texto 92"/>
            <p:cNvSpPr txBox="1"/>
            <p:nvPr/>
          </p:nvSpPr>
          <p:spPr>
            <a:xfrm>
              <a:off x="11634" y="7968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Conector de Seta Reta 93"/>
            <p:cNvCxnSpPr/>
            <p:nvPr/>
          </p:nvCxnSpPr>
          <p:spPr>
            <a:xfrm flipH="1">
              <a:off x="12723" y="7102"/>
              <a:ext cx="25" cy="54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tângulo arredondado 94"/>
            <p:cNvSpPr/>
            <p:nvPr/>
          </p:nvSpPr>
          <p:spPr>
            <a:xfrm>
              <a:off x="10655" y="863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Caixa de Texto 95"/>
            <p:cNvSpPr txBox="1"/>
            <p:nvPr/>
          </p:nvSpPr>
          <p:spPr>
            <a:xfrm>
              <a:off x="11016" y="8606"/>
              <a:ext cx="1655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Caixa de Texto 96"/>
            <p:cNvSpPr txBox="1"/>
            <p:nvPr/>
          </p:nvSpPr>
          <p:spPr>
            <a:xfrm>
              <a:off x="11604" y="9019"/>
              <a:ext cx="500" cy="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>
              <a:off x="11845" y="9608"/>
              <a:ext cx="17" cy="45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de Seta Reta 98"/>
            <p:cNvCxnSpPr/>
            <p:nvPr/>
          </p:nvCxnSpPr>
          <p:spPr>
            <a:xfrm flipH="1">
              <a:off x="12723" y="8487"/>
              <a:ext cx="20" cy="504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de Seta Reta 99"/>
            <p:cNvCxnSpPr/>
            <p:nvPr/>
          </p:nvCxnSpPr>
          <p:spPr>
            <a:xfrm flipH="1">
              <a:off x="12698" y="4724"/>
              <a:ext cx="17" cy="75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10304145" y="3341370"/>
            <a:ext cx="509905" cy="231775"/>
            <a:chOff x="1736" y="4717"/>
            <a:chExt cx="1171" cy="316"/>
          </a:xfrm>
        </p:grpSpPr>
        <p:cxnSp>
          <p:nvCxnSpPr>
            <p:cNvPr id="107" name="Conector Reto 10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to 13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Grupo 137"/>
          <p:cNvGrpSpPr/>
          <p:nvPr/>
        </p:nvGrpSpPr>
        <p:grpSpPr>
          <a:xfrm>
            <a:off x="9516745" y="709930"/>
            <a:ext cx="1960225" cy="2294875"/>
            <a:chOff x="14948" y="872"/>
            <a:chExt cx="3189" cy="3699"/>
          </a:xfrm>
        </p:grpSpPr>
        <p:sp>
          <p:nvSpPr>
            <p:cNvPr id="139" name="Retângulo arredondado 138"/>
            <p:cNvSpPr/>
            <p:nvPr/>
          </p:nvSpPr>
          <p:spPr>
            <a:xfrm>
              <a:off x="14948" y="904"/>
              <a:ext cx="3189" cy="36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0" name="Retângulo arredondado 139"/>
            <p:cNvSpPr/>
            <p:nvPr/>
          </p:nvSpPr>
          <p:spPr>
            <a:xfrm>
              <a:off x="15295" y="1629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1" name="Caixa de Texto 140"/>
            <p:cNvSpPr txBox="1"/>
            <p:nvPr/>
          </p:nvSpPr>
          <p:spPr>
            <a:xfrm>
              <a:off x="15883" y="872"/>
              <a:ext cx="1462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5738" y="1536"/>
              <a:ext cx="175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tângulo arredondado 142"/>
            <p:cNvSpPr/>
            <p:nvPr/>
          </p:nvSpPr>
          <p:spPr>
            <a:xfrm>
              <a:off x="15274" y="3182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Caixa de Texto 143"/>
            <p:cNvSpPr txBox="1"/>
            <p:nvPr/>
          </p:nvSpPr>
          <p:spPr>
            <a:xfrm>
              <a:off x="15606" y="3332"/>
              <a:ext cx="191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Caixa de Texto 144"/>
            <p:cNvSpPr txBox="1"/>
            <p:nvPr/>
          </p:nvSpPr>
          <p:spPr>
            <a:xfrm>
              <a:off x="16379" y="2015"/>
              <a:ext cx="473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6" name="Conector de Seta Reta 145"/>
          <p:cNvCxnSpPr/>
          <p:nvPr/>
        </p:nvCxnSpPr>
        <p:spPr>
          <a:xfrm>
            <a:off x="10556240" y="2664460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Angulado 146"/>
          <p:cNvCxnSpPr>
            <a:stCxn id="148" idx="3"/>
            <a:endCxn id="141" idx="0"/>
          </p:cNvCxnSpPr>
          <p:nvPr/>
        </p:nvCxnSpPr>
        <p:spPr>
          <a:xfrm>
            <a:off x="8261985" y="428625"/>
            <a:ext cx="2279015" cy="28130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arredondado 147"/>
          <p:cNvSpPr/>
          <p:nvPr/>
        </p:nvSpPr>
        <p:spPr>
          <a:xfrm>
            <a:off x="6765925" y="21399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9" name="Caixa de Texto 148"/>
          <p:cNvSpPr txBox="1"/>
          <p:nvPr/>
        </p:nvSpPr>
        <p:spPr>
          <a:xfrm>
            <a:off x="6900545" y="244475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Conector Angulado 149"/>
          <p:cNvCxnSpPr/>
          <p:nvPr/>
        </p:nvCxnSpPr>
        <p:spPr>
          <a:xfrm>
            <a:off x="7543800" y="2575560"/>
            <a:ext cx="2555875" cy="836295"/>
          </a:xfrm>
          <a:prstGeom prst="bentConnector3">
            <a:avLst>
              <a:gd name="adj1" fmla="val 5001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Multiplicação 150"/>
          <p:cNvSpPr/>
          <p:nvPr/>
        </p:nvSpPr>
        <p:spPr>
          <a:xfrm>
            <a:off x="9132570" y="506095"/>
            <a:ext cx="2816225" cy="272224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2" name="Retângulo arredondado 151"/>
          <p:cNvSpPr/>
          <p:nvPr/>
        </p:nvSpPr>
        <p:spPr>
          <a:xfrm>
            <a:off x="709295" y="21399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3" name="Caixa de Texto 152"/>
          <p:cNvSpPr txBox="1"/>
          <p:nvPr/>
        </p:nvSpPr>
        <p:spPr>
          <a:xfrm>
            <a:off x="843915" y="244475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tângulo arredondado 15"/>
          <p:cNvSpPr/>
          <p:nvPr/>
        </p:nvSpPr>
        <p:spPr>
          <a:xfrm>
            <a:off x="6223635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Retângulo arredondado 7"/>
          <p:cNvSpPr/>
          <p:nvPr/>
        </p:nvSpPr>
        <p:spPr>
          <a:xfrm>
            <a:off x="115570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1" name="Grupo 30"/>
          <p:cNvGrpSpPr/>
          <p:nvPr/>
        </p:nvGrpSpPr>
        <p:grpSpPr>
          <a:xfrm>
            <a:off x="1292225" y="6428105"/>
            <a:ext cx="552450" cy="217170"/>
            <a:chOff x="1736" y="4717"/>
            <a:chExt cx="1171" cy="316"/>
          </a:xfrm>
        </p:grpSpPr>
        <p:cxnSp>
          <p:nvCxnSpPr>
            <p:cNvPr id="35" name="Conector Reto 3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621030" y="593725"/>
            <a:ext cx="1959610" cy="5798820"/>
            <a:chOff x="10396" y="872"/>
            <a:chExt cx="3009" cy="9187"/>
          </a:xfrm>
        </p:grpSpPr>
        <p:sp>
          <p:nvSpPr>
            <p:cNvPr id="38" name="Retângulo arredondado 37"/>
            <p:cNvSpPr/>
            <p:nvPr/>
          </p:nvSpPr>
          <p:spPr>
            <a:xfrm>
              <a:off x="10396" y="872"/>
              <a:ext cx="3009" cy="8908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arredondado 38"/>
            <p:cNvSpPr/>
            <p:nvPr/>
          </p:nvSpPr>
          <p:spPr>
            <a:xfrm>
              <a:off x="10690" y="150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1211" y="904"/>
              <a:ext cx="1379" cy="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10918" y="1524"/>
              <a:ext cx="209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11654" y="1904"/>
              <a:ext cx="473" cy="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tângulo arredondado 52"/>
            <p:cNvSpPr/>
            <p:nvPr/>
          </p:nvSpPr>
          <p:spPr>
            <a:xfrm>
              <a:off x="10690" y="2766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11068" y="2985"/>
              <a:ext cx="165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tângulo arredondado 54"/>
            <p:cNvSpPr/>
            <p:nvPr/>
          </p:nvSpPr>
          <p:spPr>
            <a:xfrm>
              <a:off x="10699" y="5197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11060" y="5241"/>
              <a:ext cx="165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11650" y="5664"/>
              <a:ext cx="473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10690" y="3973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11051" y="4017"/>
              <a:ext cx="165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11531" y="4422"/>
              <a:ext cx="879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10702" y="6388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11062" y="6431"/>
              <a:ext cx="165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 de Texto 84"/>
            <p:cNvSpPr txBox="1"/>
            <p:nvPr/>
          </p:nvSpPr>
          <p:spPr>
            <a:xfrm>
              <a:off x="11650" y="6844"/>
              <a:ext cx="500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Conector de Seta Reta 118"/>
            <p:cNvCxnSpPr/>
            <p:nvPr/>
          </p:nvCxnSpPr>
          <p:spPr>
            <a:xfrm>
              <a:off x="12723" y="5838"/>
              <a:ext cx="25" cy="669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tângulo arredondado 119"/>
            <p:cNvSpPr/>
            <p:nvPr/>
          </p:nvSpPr>
          <p:spPr>
            <a:xfrm>
              <a:off x="10685" y="7511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11046" y="7555"/>
              <a:ext cx="165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1634" y="7968"/>
              <a:ext cx="500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" name="Conector de Seta Reta 122"/>
            <p:cNvCxnSpPr/>
            <p:nvPr/>
          </p:nvCxnSpPr>
          <p:spPr>
            <a:xfrm flipH="1">
              <a:off x="12723" y="7102"/>
              <a:ext cx="25" cy="54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Retângulo arredondado 129"/>
            <p:cNvSpPr/>
            <p:nvPr/>
          </p:nvSpPr>
          <p:spPr>
            <a:xfrm>
              <a:off x="10655" y="8634"/>
              <a:ext cx="2394" cy="97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11016" y="8606"/>
              <a:ext cx="1655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11604" y="9019"/>
              <a:ext cx="500" cy="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Conector de Seta Reta 132"/>
            <p:cNvCxnSpPr/>
            <p:nvPr/>
          </p:nvCxnSpPr>
          <p:spPr>
            <a:xfrm>
              <a:off x="11845" y="9608"/>
              <a:ext cx="17" cy="451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de Seta Reta 133"/>
            <p:cNvCxnSpPr/>
            <p:nvPr/>
          </p:nvCxnSpPr>
          <p:spPr>
            <a:xfrm flipH="1">
              <a:off x="12723" y="8487"/>
              <a:ext cx="20" cy="504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de Seta Reta 134"/>
            <p:cNvCxnSpPr/>
            <p:nvPr/>
          </p:nvCxnSpPr>
          <p:spPr>
            <a:xfrm flipH="1">
              <a:off x="12698" y="4724"/>
              <a:ext cx="17" cy="750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4229100" y="3341370"/>
            <a:ext cx="509905" cy="231775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3503930" y="623570"/>
            <a:ext cx="1960225" cy="2294875"/>
            <a:chOff x="14948" y="872"/>
            <a:chExt cx="3189" cy="3699"/>
          </a:xfrm>
        </p:grpSpPr>
        <p:sp>
          <p:nvSpPr>
            <p:cNvPr id="124" name="Retângulo arredondado 123"/>
            <p:cNvSpPr/>
            <p:nvPr/>
          </p:nvSpPr>
          <p:spPr>
            <a:xfrm>
              <a:off x="14948" y="904"/>
              <a:ext cx="3189" cy="3667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15295" y="1629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5883" y="872"/>
              <a:ext cx="1462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15738" y="1536"/>
              <a:ext cx="175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tângulo arredondado 127"/>
            <p:cNvSpPr/>
            <p:nvPr/>
          </p:nvSpPr>
          <p:spPr>
            <a:xfrm>
              <a:off x="15274" y="3182"/>
              <a:ext cx="2538" cy="101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15606" y="3332"/>
              <a:ext cx="1916" cy="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Conector de Seta Reta 5"/>
          <p:cNvCxnSpPr/>
          <p:nvPr/>
        </p:nvCxnSpPr>
        <p:spPr>
          <a:xfrm>
            <a:off x="4481195" y="2664460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Angulado 146"/>
          <p:cNvCxnSpPr>
            <a:stCxn id="148" idx="3"/>
            <a:endCxn id="113" idx="0"/>
          </p:cNvCxnSpPr>
          <p:nvPr/>
        </p:nvCxnSpPr>
        <p:spPr>
          <a:xfrm>
            <a:off x="8327390" y="572770"/>
            <a:ext cx="2345690" cy="41973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arredondado 147"/>
          <p:cNvSpPr/>
          <p:nvPr/>
        </p:nvSpPr>
        <p:spPr>
          <a:xfrm>
            <a:off x="6831330" y="35814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9" name="Caixa de Texto 148"/>
          <p:cNvSpPr txBox="1"/>
          <p:nvPr/>
        </p:nvSpPr>
        <p:spPr>
          <a:xfrm>
            <a:off x="6965950" y="388620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2136595" y="2205749"/>
            <a:ext cx="10142" cy="459141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7429500" y="6472555"/>
            <a:ext cx="415925" cy="173990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tângulo arredondado 41"/>
          <p:cNvSpPr/>
          <p:nvPr/>
        </p:nvSpPr>
        <p:spPr>
          <a:xfrm>
            <a:off x="6630670" y="894080"/>
            <a:ext cx="1991995" cy="531050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6838315" y="140906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7169150" y="91313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6968490" y="1464945"/>
            <a:ext cx="134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7469505" y="1720215"/>
            <a:ext cx="31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6838315" y="225869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088505" y="2406650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6844665" y="389699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Caixa de Texto 56"/>
          <p:cNvSpPr txBox="1"/>
          <p:nvPr/>
        </p:nvSpPr>
        <p:spPr>
          <a:xfrm>
            <a:off x="7083425" y="3926840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 de Texto 58"/>
          <p:cNvSpPr txBox="1"/>
          <p:nvPr/>
        </p:nvSpPr>
        <p:spPr>
          <a:xfrm>
            <a:off x="7473950" y="4211955"/>
            <a:ext cx="31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arredondado 63"/>
          <p:cNvSpPr/>
          <p:nvPr/>
        </p:nvSpPr>
        <p:spPr>
          <a:xfrm>
            <a:off x="6838315" y="307276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Caixa de Texto 64"/>
          <p:cNvSpPr txBox="1"/>
          <p:nvPr/>
        </p:nvSpPr>
        <p:spPr>
          <a:xfrm>
            <a:off x="7077075" y="310197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7500620" y="3375025"/>
            <a:ext cx="27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>
            <a:stCxn id="67" idx="2"/>
            <a:endCxn id="57" idx="0"/>
          </p:cNvCxnSpPr>
          <p:nvPr/>
        </p:nvCxnSpPr>
        <p:spPr>
          <a:xfrm flipH="1">
            <a:off x="7631430" y="3773805"/>
            <a:ext cx="8255" cy="1530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tângulo arredondado 101"/>
          <p:cNvSpPr/>
          <p:nvPr/>
        </p:nvSpPr>
        <p:spPr>
          <a:xfrm>
            <a:off x="6845935" y="4699000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Caixa de Texto 102"/>
          <p:cNvSpPr txBox="1"/>
          <p:nvPr/>
        </p:nvSpPr>
        <p:spPr>
          <a:xfrm>
            <a:off x="7084695" y="472884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 de Texto 103"/>
          <p:cNvSpPr txBox="1"/>
          <p:nvPr/>
        </p:nvSpPr>
        <p:spPr>
          <a:xfrm>
            <a:off x="7473950" y="5006340"/>
            <a:ext cx="3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>
          <a:xfrm>
            <a:off x="7630795" y="4610735"/>
            <a:ext cx="1905" cy="11811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ângulo arredondado 105"/>
          <p:cNvSpPr/>
          <p:nvPr/>
        </p:nvSpPr>
        <p:spPr>
          <a:xfrm>
            <a:off x="6835140" y="545655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7073900" y="548576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7463155" y="5763895"/>
            <a:ext cx="3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>
            <a:off x="7607300" y="5319395"/>
            <a:ext cx="1905" cy="16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ângulo arredondado 110"/>
          <p:cNvSpPr/>
          <p:nvPr/>
        </p:nvSpPr>
        <p:spPr>
          <a:xfrm>
            <a:off x="9505950" y="99250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Retângulo arredondado 111"/>
          <p:cNvSpPr/>
          <p:nvPr/>
        </p:nvSpPr>
        <p:spPr>
          <a:xfrm>
            <a:off x="9749790" y="14528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10137775" y="99250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aixa de Texto 113"/>
          <p:cNvSpPr txBox="1"/>
          <p:nvPr/>
        </p:nvSpPr>
        <p:spPr>
          <a:xfrm>
            <a:off x="10029825" y="14865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tângulo arredondado 114"/>
          <p:cNvSpPr/>
          <p:nvPr/>
        </p:nvSpPr>
        <p:spPr>
          <a:xfrm>
            <a:off x="9736455" y="24390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Caixa de Texto 115"/>
          <p:cNvSpPr txBox="1"/>
          <p:nvPr/>
        </p:nvSpPr>
        <p:spPr>
          <a:xfrm>
            <a:off x="10029825" y="26073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ector Angulado 116"/>
          <p:cNvCxnSpPr>
            <a:stCxn id="50" idx="2"/>
          </p:cNvCxnSpPr>
          <p:nvPr/>
        </p:nvCxnSpPr>
        <p:spPr>
          <a:xfrm rot="5400000" flipH="1" flipV="1">
            <a:off x="8142605" y="1329055"/>
            <a:ext cx="1075055" cy="2098675"/>
          </a:xfrm>
          <a:prstGeom prst="bentConnector4">
            <a:avLst>
              <a:gd name="adj1" fmla="val -8919"/>
              <a:gd name="adj2" fmla="val 6889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 de Texto 12"/>
          <p:cNvSpPr txBox="1"/>
          <p:nvPr/>
        </p:nvSpPr>
        <p:spPr>
          <a:xfrm>
            <a:off x="10438130" y="1802765"/>
            <a:ext cx="48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7633970" y="616267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10410190" y="3846195"/>
            <a:ext cx="509905" cy="231775"/>
            <a:chOff x="1736" y="4717"/>
            <a:chExt cx="1171" cy="316"/>
          </a:xfrm>
        </p:grpSpPr>
        <p:cxnSp>
          <p:nvCxnSpPr>
            <p:cNvPr id="18" name="Conector Reto 17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/>
          <p:cNvCxnSpPr/>
          <p:nvPr/>
        </p:nvCxnSpPr>
        <p:spPr>
          <a:xfrm>
            <a:off x="10662285" y="316928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tângulo arredondado 15"/>
          <p:cNvSpPr/>
          <p:nvPr/>
        </p:nvSpPr>
        <p:spPr>
          <a:xfrm>
            <a:off x="6223635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47" name="Conector Angulado 146"/>
          <p:cNvCxnSpPr>
            <a:stCxn id="148" idx="3"/>
            <a:endCxn id="113" idx="0"/>
          </p:cNvCxnSpPr>
          <p:nvPr/>
        </p:nvCxnSpPr>
        <p:spPr>
          <a:xfrm>
            <a:off x="8327390" y="572770"/>
            <a:ext cx="2345690" cy="41973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tângulo arredondado 147"/>
          <p:cNvSpPr/>
          <p:nvPr/>
        </p:nvSpPr>
        <p:spPr>
          <a:xfrm>
            <a:off x="6831330" y="35814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9" name="Caixa de Texto 148"/>
          <p:cNvSpPr txBox="1"/>
          <p:nvPr/>
        </p:nvSpPr>
        <p:spPr>
          <a:xfrm>
            <a:off x="6965950" y="388620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7429500" y="6472555"/>
            <a:ext cx="415925" cy="173990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tângulo arredondado 41"/>
          <p:cNvSpPr/>
          <p:nvPr/>
        </p:nvSpPr>
        <p:spPr>
          <a:xfrm>
            <a:off x="6630670" y="1004570"/>
            <a:ext cx="1991995" cy="520001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" name="Retângulo arredondado 43"/>
          <p:cNvSpPr/>
          <p:nvPr/>
        </p:nvSpPr>
        <p:spPr>
          <a:xfrm>
            <a:off x="6838315" y="140906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7169150" y="100457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6968490" y="1464945"/>
            <a:ext cx="134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7469505" y="1720215"/>
            <a:ext cx="31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tângulo arredondado 49"/>
          <p:cNvSpPr/>
          <p:nvPr/>
        </p:nvSpPr>
        <p:spPr>
          <a:xfrm>
            <a:off x="6838315" y="225869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7088505" y="2406650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arredondado 51"/>
          <p:cNvSpPr/>
          <p:nvPr/>
        </p:nvSpPr>
        <p:spPr>
          <a:xfrm>
            <a:off x="6844665" y="389699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7" name="Caixa de Texto 56"/>
          <p:cNvSpPr txBox="1"/>
          <p:nvPr/>
        </p:nvSpPr>
        <p:spPr>
          <a:xfrm>
            <a:off x="7083425" y="3926840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aixa de Texto 58"/>
          <p:cNvSpPr txBox="1"/>
          <p:nvPr/>
        </p:nvSpPr>
        <p:spPr>
          <a:xfrm>
            <a:off x="7473950" y="4211955"/>
            <a:ext cx="31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tângulo arredondado 63"/>
          <p:cNvSpPr/>
          <p:nvPr/>
        </p:nvSpPr>
        <p:spPr>
          <a:xfrm>
            <a:off x="6838315" y="307276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5" name="Caixa de Texto 64"/>
          <p:cNvSpPr txBox="1"/>
          <p:nvPr/>
        </p:nvSpPr>
        <p:spPr>
          <a:xfrm>
            <a:off x="7077075" y="310197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7500620" y="3375025"/>
            <a:ext cx="27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>
            <a:stCxn id="67" idx="2"/>
            <a:endCxn id="57" idx="0"/>
          </p:cNvCxnSpPr>
          <p:nvPr/>
        </p:nvCxnSpPr>
        <p:spPr>
          <a:xfrm flipH="1">
            <a:off x="7631430" y="3773805"/>
            <a:ext cx="8255" cy="1530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tângulo arredondado 101"/>
          <p:cNvSpPr/>
          <p:nvPr/>
        </p:nvSpPr>
        <p:spPr>
          <a:xfrm>
            <a:off x="6845935" y="4699000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3" name="Caixa de Texto 102"/>
          <p:cNvSpPr txBox="1"/>
          <p:nvPr/>
        </p:nvSpPr>
        <p:spPr>
          <a:xfrm>
            <a:off x="7084695" y="472884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aixa de Texto 103"/>
          <p:cNvSpPr txBox="1"/>
          <p:nvPr/>
        </p:nvSpPr>
        <p:spPr>
          <a:xfrm>
            <a:off x="7473950" y="5006340"/>
            <a:ext cx="3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Conector de Seta Reta 104"/>
          <p:cNvCxnSpPr>
            <a:stCxn id="59" idx="2"/>
            <a:endCxn id="103" idx="0"/>
          </p:cNvCxnSpPr>
          <p:nvPr/>
        </p:nvCxnSpPr>
        <p:spPr>
          <a:xfrm>
            <a:off x="7630795" y="4610735"/>
            <a:ext cx="1905" cy="11811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tângulo arredondado 105"/>
          <p:cNvSpPr/>
          <p:nvPr/>
        </p:nvSpPr>
        <p:spPr>
          <a:xfrm>
            <a:off x="6835140" y="545655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7073900" y="548576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7463155" y="5763895"/>
            <a:ext cx="3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Conector de Seta Reta 109"/>
          <p:cNvCxnSpPr/>
          <p:nvPr/>
        </p:nvCxnSpPr>
        <p:spPr>
          <a:xfrm>
            <a:off x="7607300" y="5319395"/>
            <a:ext cx="1905" cy="16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ângulo arredondado 110"/>
          <p:cNvSpPr/>
          <p:nvPr/>
        </p:nvSpPr>
        <p:spPr>
          <a:xfrm>
            <a:off x="9505950" y="99250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2" name="Retângulo arredondado 111"/>
          <p:cNvSpPr/>
          <p:nvPr/>
        </p:nvSpPr>
        <p:spPr>
          <a:xfrm>
            <a:off x="9749790" y="14528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3" name="Caixa de Texto 112"/>
          <p:cNvSpPr txBox="1"/>
          <p:nvPr/>
        </p:nvSpPr>
        <p:spPr>
          <a:xfrm>
            <a:off x="10137775" y="99250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Caixa de Texto 113"/>
          <p:cNvSpPr txBox="1"/>
          <p:nvPr/>
        </p:nvSpPr>
        <p:spPr>
          <a:xfrm>
            <a:off x="10029825" y="14865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tângulo arredondado 114"/>
          <p:cNvSpPr/>
          <p:nvPr/>
        </p:nvSpPr>
        <p:spPr>
          <a:xfrm>
            <a:off x="9736455" y="24390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6" name="Caixa de Texto 115"/>
          <p:cNvSpPr txBox="1"/>
          <p:nvPr/>
        </p:nvSpPr>
        <p:spPr>
          <a:xfrm>
            <a:off x="10029825" y="26073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0438130" y="1802765"/>
            <a:ext cx="48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7633970" y="616267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10410190" y="3846195"/>
            <a:ext cx="509905" cy="231775"/>
            <a:chOff x="1736" y="4717"/>
            <a:chExt cx="1171" cy="316"/>
          </a:xfrm>
        </p:grpSpPr>
        <p:cxnSp>
          <p:nvCxnSpPr>
            <p:cNvPr id="18" name="Conector Reto 17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/>
          <p:cNvCxnSpPr/>
          <p:nvPr/>
        </p:nvCxnSpPr>
        <p:spPr>
          <a:xfrm>
            <a:off x="10662285" y="316928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95885" y="49530"/>
            <a:ext cx="5865495" cy="67589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9" name="Conector Angulado 8"/>
          <p:cNvCxnSpPr>
            <a:stCxn id="11" idx="3"/>
            <a:endCxn id="89" idx="0"/>
          </p:cNvCxnSpPr>
          <p:nvPr/>
        </p:nvCxnSpPr>
        <p:spPr>
          <a:xfrm>
            <a:off x="2199640" y="572770"/>
            <a:ext cx="2345690" cy="41973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703580" y="35814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Caixa de Texto 11"/>
          <p:cNvSpPr txBox="1"/>
          <p:nvPr/>
        </p:nvSpPr>
        <p:spPr>
          <a:xfrm>
            <a:off x="838200" y="388620"/>
            <a:ext cx="1284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301750" y="6472555"/>
            <a:ext cx="415925" cy="173990"/>
            <a:chOff x="1736" y="4717"/>
            <a:chExt cx="1171" cy="316"/>
          </a:xfrm>
        </p:grpSpPr>
        <p:cxnSp>
          <p:nvCxnSpPr>
            <p:cNvPr id="23" name="Conector Reto 2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tângulo arredondado 26"/>
          <p:cNvSpPr/>
          <p:nvPr/>
        </p:nvSpPr>
        <p:spPr>
          <a:xfrm>
            <a:off x="502920" y="1004570"/>
            <a:ext cx="1991995" cy="520001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Retângulo arredondado 27"/>
          <p:cNvSpPr/>
          <p:nvPr/>
        </p:nvSpPr>
        <p:spPr>
          <a:xfrm>
            <a:off x="710565" y="140906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1041400" y="100457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840740" y="1464945"/>
            <a:ext cx="134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1341755" y="1720215"/>
            <a:ext cx="31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tângulo arredondado 62"/>
          <p:cNvSpPr/>
          <p:nvPr/>
        </p:nvSpPr>
        <p:spPr>
          <a:xfrm>
            <a:off x="710565" y="225869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9" name="Caixa de Texto 68"/>
          <p:cNvSpPr txBox="1"/>
          <p:nvPr/>
        </p:nvSpPr>
        <p:spPr>
          <a:xfrm>
            <a:off x="960755" y="2406650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tângulo arredondado 69"/>
          <p:cNvSpPr/>
          <p:nvPr/>
        </p:nvSpPr>
        <p:spPr>
          <a:xfrm>
            <a:off x="716915" y="389699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1" name="Caixa de Texto 70"/>
          <p:cNvSpPr txBox="1"/>
          <p:nvPr/>
        </p:nvSpPr>
        <p:spPr>
          <a:xfrm>
            <a:off x="955675" y="3926840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aixa de Texto 71"/>
          <p:cNvSpPr txBox="1"/>
          <p:nvPr/>
        </p:nvSpPr>
        <p:spPr>
          <a:xfrm>
            <a:off x="1346200" y="4211955"/>
            <a:ext cx="313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tângulo arredondado 72"/>
          <p:cNvSpPr/>
          <p:nvPr/>
        </p:nvSpPr>
        <p:spPr>
          <a:xfrm>
            <a:off x="710565" y="307276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4" name="Caixa de Texto 73"/>
          <p:cNvSpPr txBox="1"/>
          <p:nvPr/>
        </p:nvSpPr>
        <p:spPr>
          <a:xfrm>
            <a:off x="949325" y="310197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aixa de Texto 74"/>
          <p:cNvSpPr txBox="1"/>
          <p:nvPr/>
        </p:nvSpPr>
        <p:spPr>
          <a:xfrm>
            <a:off x="1372870" y="3375025"/>
            <a:ext cx="27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de Seta Reta 75"/>
          <p:cNvCxnSpPr>
            <a:stCxn id="75" idx="2"/>
            <a:endCxn id="71" idx="0"/>
          </p:cNvCxnSpPr>
          <p:nvPr/>
        </p:nvCxnSpPr>
        <p:spPr>
          <a:xfrm flipH="1">
            <a:off x="1503680" y="3773805"/>
            <a:ext cx="8255" cy="15303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tângulo arredondado 76"/>
          <p:cNvSpPr/>
          <p:nvPr/>
        </p:nvSpPr>
        <p:spPr>
          <a:xfrm>
            <a:off x="718185" y="4699000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8" name="Caixa de Texto 77"/>
          <p:cNvSpPr txBox="1"/>
          <p:nvPr/>
        </p:nvSpPr>
        <p:spPr>
          <a:xfrm>
            <a:off x="956945" y="472884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 de Texto 78"/>
          <p:cNvSpPr txBox="1"/>
          <p:nvPr/>
        </p:nvSpPr>
        <p:spPr>
          <a:xfrm>
            <a:off x="1346200" y="5006340"/>
            <a:ext cx="3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ector de Seta Reta 79"/>
          <p:cNvCxnSpPr>
            <a:stCxn id="72" idx="2"/>
            <a:endCxn id="78" idx="0"/>
          </p:cNvCxnSpPr>
          <p:nvPr/>
        </p:nvCxnSpPr>
        <p:spPr>
          <a:xfrm>
            <a:off x="1503045" y="4610735"/>
            <a:ext cx="1905" cy="11811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tângulo arredondado 80"/>
          <p:cNvSpPr/>
          <p:nvPr/>
        </p:nvSpPr>
        <p:spPr>
          <a:xfrm>
            <a:off x="707390" y="5456555"/>
            <a:ext cx="1584960" cy="6578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Caixa de Texto 81"/>
          <p:cNvSpPr txBox="1"/>
          <p:nvPr/>
        </p:nvSpPr>
        <p:spPr>
          <a:xfrm>
            <a:off x="946150" y="5485765"/>
            <a:ext cx="1096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aixa de Texto 82"/>
          <p:cNvSpPr txBox="1"/>
          <p:nvPr/>
        </p:nvSpPr>
        <p:spPr>
          <a:xfrm>
            <a:off x="1335405" y="5763895"/>
            <a:ext cx="330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de Seta Reta 85"/>
          <p:cNvCxnSpPr/>
          <p:nvPr/>
        </p:nvCxnSpPr>
        <p:spPr>
          <a:xfrm>
            <a:off x="1479550" y="5319395"/>
            <a:ext cx="1905" cy="1663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tângulo arredondado 86"/>
          <p:cNvSpPr/>
          <p:nvPr/>
        </p:nvSpPr>
        <p:spPr>
          <a:xfrm>
            <a:off x="3378200" y="99250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Retângulo arredondado 87"/>
          <p:cNvSpPr/>
          <p:nvPr/>
        </p:nvSpPr>
        <p:spPr>
          <a:xfrm>
            <a:off x="3622040" y="145288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9" name="Caixa de Texto 88"/>
          <p:cNvSpPr txBox="1"/>
          <p:nvPr/>
        </p:nvSpPr>
        <p:spPr>
          <a:xfrm>
            <a:off x="4010025" y="99250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aixa de Texto 89"/>
          <p:cNvSpPr txBox="1"/>
          <p:nvPr/>
        </p:nvSpPr>
        <p:spPr>
          <a:xfrm>
            <a:off x="3902075" y="148653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tângulo arredondado 90"/>
          <p:cNvSpPr/>
          <p:nvPr/>
        </p:nvSpPr>
        <p:spPr>
          <a:xfrm>
            <a:off x="3608705" y="243903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2" name="Caixa de Texto 91"/>
          <p:cNvSpPr txBox="1"/>
          <p:nvPr/>
        </p:nvSpPr>
        <p:spPr>
          <a:xfrm>
            <a:off x="3902075" y="260731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Caixa de Texto 93"/>
          <p:cNvSpPr txBox="1"/>
          <p:nvPr/>
        </p:nvSpPr>
        <p:spPr>
          <a:xfrm>
            <a:off x="4310380" y="1802765"/>
            <a:ext cx="481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ector de Seta Reta 94"/>
          <p:cNvCxnSpPr/>
          <p:nvPr/>
        </p:nvCxnSpPr>
        <p:spPr>
          <a:xfrm flipH="1">
            <a:off x="1506220" y="6162675"/>
            <a:ext cx="10795" cy="2527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upo 95"/>
          <p:cNvGrpSpPr/>
          <p:nvPr/>
        </p:nvGrpSpPr>
        <p:grpSpPr>
          <a:xfrm>
            <a:off x="4282440" y="3846195"/>
            <a:ext cx="509905" cy="231775"/>
            <a:chOff x="1736" y="4717"/>
            <a:chExt cx="1171" cy="316"/>
          </a:xfrm>
        </p:grpSpPr>
        <p:cxnSp>
          <p:nvCxnSpPr>
            <p:cNvPr id="97" name="Conector Reto 9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Conector de Seta Reta 99"/>
          <p:cNvCxnSpPr/>
          <p:nvPr/>
        </p:nvCxnSpPr>
        <p:spPr>
          <a:xfrm>
            <a:off x="4534535" y="3169285"/>
            <a:ext cx="5715" cy="53086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do 256"/>
          <p:cNvCxnSpPr/>
          <p:nvPr/>
        </p:nvCxnSpPr>
        <p:spPr>
          <a:xfrm>
            <a:off x="1517015" y="2915920"/>
            <a:ext cx="2658110" cy="1068070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Multiplicação 100"/>
          <p:cNvSpPr/>
          <p:nvPr/>
        </p:nvSpPr>
        <p:spPr>
          <a:xfrm>
            <a:off x="9148445" y="787400"/>
            <a:ext cx="3061970" cy="29387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07" name="Conector Angulado 106"/>
          <p:cNvCxnSpPr/>
          <p:nvPr/>
        </p:nvCxnSpPr>
        <p:spPr>
          <a:xfrm>
            <a:off x="7551420" y="2916555"/>
            <a:ext cx="2658110" cy="1068070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70505" y="2644775"/>
            <a:ext cx="6650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10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3040" y="109855"/>
            <a:ext cx="878840" cy="495300"/>
          </a:xfrm>
        </p:spPr>
        <p:txBody>
          <a:bodyPr>
            <a:normAutofit fontScale="90000"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544830" y="60515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291465" y="2609215"/>
            <a:ext cx="4899025" cy="398780"/>
            <a:chOff x="1095" y="3825"/>
            <a:chExt cx="7715" cy="628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Caixa de Texto 17"/>
          <p:cNvSpPr txBox="1"/>
          <p:nvPr/>
        </p:nvSpPr>
        <p:spPr>
          <a:xfrm>
            <a:off x="624205" y="100393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624205" y="139763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634365" y="180149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624205" y="220535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437515" y="3013075"/>
            <a:ext cx="336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0: Início</a:t>
            </a:r>
            <a:endParaRPr lang="pt-BR" altLang="en-US"/>
          </a:p>
        </p:txBody>
      </p:sp>
      <p:sp>
        <p:nvSpPr>
          <p:cNvPr id="23" name="Espaço Reservado para Conteúdo 2"/>
          <p:cNvSpPr>
            <a:spLocks noGrp="1"/>
          </p:cNvSpPr>
          <p:nvPr/>
        </p:nvSpPr>
        <p:spPr>
          <a:xfrm>
            <a:off x="6416040" y="11493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8007985" y="208724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6514465" y="2614295"/>
            <a:ext cx="4899025" cy="398780"/>
            <a:chOff x="1095" y="3825"/>
            <a:chExt cx="7715" cy="628"/>
          </a:xfrm>
        </p:grpSpPr>
        <p:sp>
          <p:nvSpPr>
            <p:cNvPr id="26" name="Caixa de Texto 25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Conector Reto 29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Caixa de Texto 33"/>
          <p:cNvSpPr txBox="1"/>
          <p:nvPr/>
        </p:nvSpPr>
        <p:spPr>
          <a:xfrm>
            <a:off x="6847205" y="100901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6847205" y="140271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6857365" y="180657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6847205" y="221043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6660515" y="3018155"/>
            <a:ext cx="520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Desempinhar a entrada e empinhar em Aux 1</a:t>
            </a:r>
            <a:endParaRPr lang="pt-BR" altLang="en-US"/>
          </a:p>
        </p:txBody>
      </p:sp>
      <p:sp>
        <p:nvSpPr>
          <p:cNvPr id="39" name="Espaço Reservado para Conteúdo 2"/>
          <p:cNvSpPr>
            <a:spLocks noGrp="1"/>
          </p:cNvSpPr>
          <p:nvPr/>
        </p:nvSpPr>
        <p:spPr>
          <a:xfrm>
            <a:off x="193040" y="346519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 de Texto 39"/>
          <p:cNvSpPr txBox="1"/>
          <p:nvPr/>
        </p:nvSpPr>
        <p:spPr>
          <a:xfrm>
            <a:off x="1784985" y="543750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291465" y="5964555"/>
            <a:ext cx="4899025" cy="398780"/>
            <a:chOff x="1095" y="3825"/>
            <a:chExt cx="7715" cy="628"/>
          </a:xfrm>
        </p:grpSpPr>
        <p:sp>
          <p:nvSpPr>
            <p:cNvPr id="42" name="Caixa de Texto 41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Caixa de Texto 43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Caixa de Texto 49"/>
          <p:cNvSpPr txBox="1"/>
          <p:nvPr/>
        </p:nvSpPr>
        <p:spPr>
          <a:xfrm>
            <a:off x="624205" y="435927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624205" y="475297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 de Texto 51"/>
          <p:cNvSpPr txBox="1"/>
          <p:nvPr/>
        </p:nvSpPr>
        <p:spPr>
          <a:xfrm>
            <a:off x="634365" y="515683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aixa de Texto 52"/>
          <p:cNvSpPr txBox="1"/>
          <p:nvPr/>
        </p:nvSpPr>
        <p:spPr>
          <a:xfrm>
            <a:off x="624205" y="556069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 de Texto 53"/>
          <p:cNvSpPr txBox="1"/>
          <p:nvPr/>
        </p:nvSpPr>
        <p:spPr>
          <a:xfrm>
            <a:off x="437515" y="6368415"/>
            <a:ext cx="520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Espiar entrada e Espiar Aux 1</a:t>
            </a:r>
            <a:endParaRPr lang="pt-BR" altLang="en-US"/>
          </a:p>
        </p:txBody>
      </p:sp>
      <p:sp>
        <p:nvSpPr>
          <p:cNvPr id="55" name="Espaço Reservado para Conteúdo 2"/>
          <p:cNvSpPr>
            <a:spLocks noGrp="1"/>
          </p:cNvSpPr>
          <p:nvPr/>
        </p:nvSpPr>
        <p:spPr>
          <a:xfrm>
            <a:off x="6416040" y="346011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aixa de Texto 55"/>
          <p:cNvSpPr txBox="1"/>
          <p:nvPr/>
        </p:nvSpPr>
        <p:spPr>
          <a:xfrm>
            <a:off x="8007985" y="554545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6514465" y="5959475"/>
            <a:ext cx="4899025" cy="398780"/>
            <a:chOff x="1095" y="3825"/>
            <a:chExt cx="7715" cy="628"/>
          </a:xfrm>
        </p:grpSpPr>
        <p:sp>
          <p:nvSpPr>
            <p:cNvPr id="58" name="Caixa de Texto 57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Caixa de Texto 59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Conector Reto 61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Caixa de Texto 65"/>
          <p:cNvSpPr txBox="1"/>
          <p:nvPr/>
        </p:nvSpPr>
        <p:spPr>
          <a:xfrm>
            <a:off x="8087360" y="514667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6847205" y="474789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ixa de Texto 67"/>
          <p:cNvSpPr txBox="1"/>
          <p:nvPr/>
        </p:nvSpPr>
        <p:spPr>
          <a:xfrm>
            <a:off x="6857365" y="515175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Caixa de Texto 68"/>
          <p:cNvSpPr txBox="1"/>
          <p:nvPr/>
        </p:nvSpPr>
        <p:spPr>
          <a:xfrm>
            <a:off x="6847205" y="555561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ixa de Texto 69"/>
          <p:cNvSpPr txBox="1"/>
          <p:nvPr/>
        </p:nvSpPr>
        <p:spPr>
          <a:xfrm>
            <a:off x="5923915" y="6368415"/>
            <a:ext cx="6141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3: Se topo de Entrada &gt; topo de Aux 1, empilhar em Aux 2</a:t>
            </a:r>
            <a:endParaRPr lang="pt-B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70040" y="252730"/>
            <a:ext cx="878840" cy="495300"/>
          </a:xfrm>
        </p:spPr>
        <p:txBody>
          <a:bodyPr>
            <a:normAutofit fontScale="90000"/>
          </a:bodyPr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6768465" y="2561590"/>
            <a:ext cx="4899025" cy="398780"/>
            <a:chOff x="1095" y="3825"/>
            <a:chExt cx="7715" cy="628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Caixa de Texto 1"/>
          <p:cNvSpPr txBox="1"/>
          <p:nvPr/>
        </p:nvSpPr>
        <p:spPr>
          <a:xfrm>
            <a:off x="6670040" y="2960370"/>
            <a:ext cx="511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5: Se topo de Entrada &gt; topo de Aux 1, empilhar em Aux 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8261985" y="215265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8341360" y="175387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8341360" y="135509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7111365" y="175895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Caixa de Texto 70"/>
          <p:cNvSpPr txBox="1"/>
          <p:nvPr/>
        </p:nvSpPr>
        <p:spPr>
          <a:xfrm>
            <a:off x="7101205" y="216281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Espaço Reservado para Conteúdo 2"/>
          <p:cNvSpPr>
            <a:spLocks noGrp="1"/>
          </p:cNvSpPr>
          <p:nvPr/>
        </p:nvSpPr>
        <p:spPr>
          <a:xfrm>
            <a:off x="577850" y="25273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Caixa de Texto 94"/>
          <p:cNvSpPr txBox="1"/>
          <p:nvPr/>
        </p:nvSpPr>
        <p:spPr>
          <a:xfrm>
            <a:off x="2071370" y="214757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577850" y="2561590"/>
            <a:ext cx="4899025" cy="398780"/>
            <a:chOff x="1095" y="3825"/>
            <a:chExt cx="7715" cy="628"/>
          </a:xfrm>
        </p:grpSpPr>
        <p:sp>
          <p:nvSpPr>
            <p:cNvPr id="97" name="Caixa de Texto 96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Caixa de Texto 99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Conector Reto 100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Caixa de Texto 104"/>
          <p:cNvSpPr txBox="1"/>
          <p:nvPr/>
        </p:nvSpPr>
        <p:spPr>
          <a:xfrm>
            <a:off x="2150745" y="174879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 de Texto 105"/>
          <p:cNvSpPr txBox="1"/>
          <p:nvPr/>
        </p:nvSpPr>
        <p:spPr>
          <a:xfrm>
            <a:off x="910590" y="135001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Caixa de Texto 106"/>
          <p:cNvSpPr txBox="1"/>
          <p:nvPr/>
        </p:nvSpPr>
        <p:spPr>
          <a:xfrm>
            <a:off x="920750" y="175387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Caixa de Texto 107"/>
          <p:cNvSpPr txBox="1"/>
          <p:nvPr/>
        </p:nvSpPr>
        <p:spPr>
          <a:xfrm>
            <a:off x="910590" y="215773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Caixa de Texto 108"/>
          <p:cNvSpPr txBox="1"/>
          <p:nvPr/>
        </p:nvSpPr>
        <p:spPr>
          <a:xfrm>
            <a:off x="368300" y="2975610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4: Espiar entrada, espiar Aux 1 e espiar Aux 2</a:t>
            </a:r>
            <a:endParaRPr lang="pt-BR" altLang="en-US"/>
          </a:p>
        </p:txBody>
      </p:sp>
      <p:sp>
        <p:nvSpPr>
          <p:cNvPr id="110" name="Espaço Reservado para Conteúdo 2"/>
          <p:cNvSpPr>
            <a:spLocks noGrp="1"/>
          </p:cNvSpPr>
          <p:nvPr/>
        </p:nvSpPr>
        <p:spPr>
          <a:xfrm>
            <a:off x="709930" y="375793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2" name="Grupo 111"/>
          <p:cNvGrpSpPr/>
          <p:nvPr/>
        </p:nvGrpSpPr>
        <p:grpSpPr>
          <a:xfrm>
            <a:off x="577850" y="5459730"/>
            <a:ext cx="4899025" cy="398780"/>
            <a:chOff x="1095" y="3825"/>
            <a:chExt cx="7715" cy="628"/>
          </a:xfrm>
        </p:grpSpPr>
        <p:sp>
          <p:nvSpPr>
            <p:cNvPr id="113" name="Caixa de Texto 112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Caixa de Texto 113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Caixa de Texto 114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Caixa de Texto 115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Conector Reto 116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5" name="Caixa de Texto 124"/>
          <p:cNvSpPr txBox="1"/>
          <p:nvPr/>
        </p:nvSpPr>
        <p:spPr>
          <a:xfrm>
            <a:off x="368300" y="5873750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6: Espiar entrada, espiar Aux 1 e espiar Aux 2</a:t>
            </a:r>
            <a:endParaRPr lang="pt-BR" altLang="en-US"/>
          </a:p>
        </p:txBody>
      </p:sp>
      <p:sp>
        <p:nvSpPr>
          <p:cNvPr id="126" name="Caixa de Texto 125"/>
          <p:cNvSpPr txBox="1"/>
          <p:nvPr/>
        </p:nvSpPr>
        <p:spPr>
          <a:xfrm>
            <a:off x="2043430" y="507619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Caixa de Texto 126"/>
          <p:cNvSpPr txBox="1"/>
          <p:nvPr/>
        </p:nvSpPr>
        <p:spPr>
          <a:xfrm>
            <a:off x="2122805" y="467741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Caixa de Texto 127"/>
          <p:cNvSpPr txBox="1"/>
          <p:nvPr/>
        </p:nvSpPr>
        <p:spPr>
          <a:xfrm>
            <a:off x="2122805" y="427863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aixa de Texto 128"/>
          <p:cNvSpPr txBox="1"/>
          <p:nvPr/>
        </p:nvSpPr>
        <p:spPr>
          <a:xfrm>
            <a:off x="892810" y="468249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aixa de Texto 129"/>
          <p:cNvSpPr txBox="1"/>
          <p:nvPr/>
        </p:nvSpPr>
        <p:spPr>
          <a:xfrm>
            <a:off x="882650" y="508635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Espaço Reservado para Conteúdo 2"/>
          <p:cNvSpPr>
            <a:spLocks noGrp="1"/>
          </p:cNvSpPr>
          <p:nvPr/>
        </p:nvSpPr>
        <p:spPr>
          <a:xfrm>
            <a:off x="6670040" y="375793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upo 131"/>
          <p:cNvGrpSpPr/>
          <p:nvPr/>
        </p:nvGrpSpPr>
        <p:grpSpPr>
          <a:xfrm>
            <a:off x="6768465" y="5364480"/>
            <a:ext cx="4899025" cy="398780"/>
            <a:chOff x="1095" y="3825"/>
            <a:chExt cx="7715" cy="628"/>
          </a:xfrm>
        </p:grpSpPr>
        <p:sp>
          <p:nvSpPr>
            <p:cNvPr id="133" name="Caixa de Texto 132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Caixa de Texto 133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aixa de Texto 135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Conector Reto 136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Caixa de Texto 140"/>
          <p:cNvSpPr txBox="1"/>
          <p:nvPr/>
        </p:nvSpPr>
        <p:spPr>
          <a:xfrm>
            <a:off x="6670040" y="5763260"/>
            <a:ext cx="5111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7: Se topo de Entrada &gt; topo de Aux 1, empilhar em Aux 2</a:t>
            </a:r>
            <a:endParaRPr lang="pt-BR" altLang="en-US"/>
          </a:p>
        </p:txBody>
      </p:sp>
      <p:sp>
        <p:nvSpPr>
          <p:cNvPr id="142" name="Caixa de Texto 141"/>
          <p:cNvSpPr txBox="1"/>
          <p:nvPr/>
        </p:nvSpPr>
        <p:spPr>
          <a:xfrm>
            <a:off x="8261985" y="495554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ixa de Texto 142"/>
          <p:cNvSpPr txBox="1"/>
          <p:nvPr/>
        </p:nvSpPr>
        <p:spPr>
          <a:xfrm>
            <a:off x="8341360" y="455676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aixa de Texto 143"/>
          <p:cNvSpPr txBox="1"/>
          <p:nvPr/>
        </p:nvSpPr>
        <p:spPr>
          <a:xfrm>
            <a:off x="8341360" y="425323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aixa de Texto 144"/>
          <p:cNvSpPr txBox="1"/>
          <p:nvPr/>
        </p:nvSpPr>
        <p:spPr>
          <a:xfrm>
            <a:off x="9401175" y="495554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ixa de Texto 145"/>
          <p:cNvSpPr txBox="1"/>
          <p:nvPr/>
        </p:nvSpPr>
        <p:spPr>
          <a:xfrm>
            <a:off x="7101205" y="496570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" name="Espaço Reservado para Conteúdo 2"/>
          <p:cNvSpPr>
            <a:spLocks noGrp="1"/>
          </p:cNvSpPr>
          <p:nvPr/>
        </p:nvSpPr>
        <p:spPr>
          <a:xfrm>
            <a:off x="320675" y="28130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upo 131"/>
          <p:cNvGrpSpPr/>
          <p:nvPr/>
        </p:nvGrpSpPr>
        <p:grpSpPr>
          <a:xfrm>
            <a:off x="419100" y="1887855"/>
            <a:ext cx="4899025" cy="398780"/>
            <a:chOff x="1095" y="3825"/>
            <a:chExt cx="7715" cy="628"/>
          </a:xfrm>
        </p:grpSpPr>
        <p:sp>
          <p:nvSpPr>
            <p:cNvPr id="133" name="Caixa de Texto 132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Caixa de Texto 133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Caixa de Texto 135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Conector Reto 136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Caixa de Texto 141"/>
          <p:cNvSpPr txBox="1"/>
          <p:nvPr/>
        </p:nvSpPr>
        <p:spPr>
          <a:xfrm>
            <a:off x="1912620" y="147891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Caixa de Texto 142"/>
          <p:cNvSpPr txBox="1"/>
          <p:nvPr/>
        </p:nvSpPr>
        <p:spPr>
          <a:xfrm>
            <a:off x="1991995" y="108013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aixa de Texto 143"/>
          <p:cNvSpPr txBox="1"/>
          <p:nvPr/>
        </p:nvSpPr>
        <p:spPr>
          <a:xfrm>
            <a:off x="1991995" y="77660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Caixa de Texto 144"/>
          <p:cNvSpPr txBox="1"/>
          <p:nvPr/>
        </p:nvSpPr>
        <p:spPr>
          <a:xfrm>
            <a:off x="3051810" y="147891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aixa de Texto 145"/>
          <p:cNvSpPr txBox="1"/>
          <p:nvPr/>
        </p:nvSpPr>
        <p:spPr>
          <a:xfrm>
            <a:off x="751840" y="148907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419100" y="2296795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8: Espiar entrada, espiar Aux 1 e espiar Aux 2</a:t>
            </a:r>
            <a:endParaRPr lang="pt-BR" altLang="en-US"/>
          </a:p>
        </p:txBody>
      </p:sp>
      <p:sp>
        <p:nvSpPr>
          <p:cNvPr id="19" name="Espaço Reservado para Conteúdo 2"/>
          <p:cNvSpPr>
            <a:spLocks noGrp="1"/>
          </p:cNvSpPr>
          <p:nvPr/>
        </p:nvSpPr>
        <p:spPr>
          <a:xfrm>
            <a:off x="6053455" y="27114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151880" y="1877695"/>
            <a:ext cx="4899025" cy="398780"/>
            <a:chOff x="1095" y="3825"/>
            <a:chExt cx="7715" cy="628"/>
          </a:xfrm>
        </p:grpSpPr>
        <p:sp>
          <p:nvSpPr>
            <p:cNvPr id="21" name="Caixa de Texto 20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Caixa de Texto 28"/>
          <p:cNvSpPr txBox="1"/>
          <p:nvPr/>
        </p:nvSpPr>
        <p:spPr>
          <a:xfrm>
            <a:off x="7645400" y="146875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7724775" y="106997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 de Texto 30"/>
          <p:cNvSpPr txBox="1"/>
          <p:nvPr/>
        </p:nvSpPr>
        <p:spPr>
          <a:xfrm>
            <a:off x="7724775" y="76644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8784590" y="146875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7771130" y="37782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6151880" y="2286635"/>
            <a:ext cx="5158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9: </a:t>
            </a:r>
            <a:r>
              <a:rPr lang="pt-BR" altLang="en-US">
                <a:sym typeface="+mn-ea"/>
              </a:rPr>
              <a:t>Se topo de Entrada &gt; topo de Aux 1, empilhar em Aux 2</a:t>
            </a:r>
            <a:endParaRPr lang="pt-BR" altLang="en-US"/>
          </a:p>
        </p:txBody>
      </p:sp>
      <p:sp>
        <p:nvSpPr>
          <p:cNvPr id="35" name="Espaço Reservado para Conteúdo 2"/>
          <p:cNvSpPr>
            <a:spLocks noGrp="1"/>
          </p:cNvSpPr>
          <p:nvPr/>
        </p:nvSpPr>
        <p:spPr>
          <a:xfrm>
            <a:off x="320675" y="318135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501650" y="4919980"/>
            <a:ext cx="4899025" cy="398780"/>
            <a:chOff x="1095" y="3825"/>
            <a:chExt cx="7715" cy="628"/>
          </a:xfrm>
        </p:grpSpPr>
        <p:sp>
          <p:nvSpPr>
            <p:cNvPr id="37" name="Caixa de Texto 36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aixa de Texto 44"/>
          <p:cNvSpPr txBox="1"/>
          <p:nvPr/>
        </p:nvSpPr>
        <p:spPr>
          <a:xfrm>
            <a:off x="1995170" y="451104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 de Texto 45"/>
          <p:cNvSpPr txBox="1"/>
          <p:nvPr/>
        </p:nvSpPr>
        <p:spPr>
          <a:xfrm>
            <a:off x="2074545" y="411226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2074545" y="380873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3134360" y="451104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2074545" y="340995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aixa de Texto 49"/>
          <p:cNvSpPr txBox="1"/>
          <p:nvPr/>
        </p:nvSpPr>
        <p:spPr>
          <a:xfrm>
            <a:off x="501650" y="5328920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10: Espiar entrada, espiar Aux 1 e espiar Aux 2</a:t>
            </a:r>
            <a:endParaRPr lang="pt-BR" altLang="en-US"/>
          </a:p>
        </p:txBody>
      </p:sp>
      <p:sp>
        <p:nvSpPr>
          <p:cNvPr id="51" name="Espaço Reservado para Conteúdo 2"/>
          <p:cNvSpPr>
            <a:spLocks noGrp="1"/>
          </p:cNvSpPr>
          <p:nvPr/>
        </p:nvSpPr>
        <p:spPr>
          <a:xfrm>
            <a:off x="6280785" y="330327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379210" y="4909820"/>
            <a:ext cx="4899025" cy="398780"/>
            <a:chOff x="1095" y="3825"/>
            <a:chExt cx="7715" cy="628"/>
          </a:xfrm>
        </p:grpSpPr>
        <p:sp>
          <p:nvSpPr>
            <p:cNvPr id="53" name="Caixa de Texto 52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Conector Reto 56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Caixa de Texto 60"/>
          <p:cNvSpPr txBox="1"/>
          <p:nvPr/>
        </p:nvSpPr>
        <p:spPr>
          <a:xfrm>
            <a:off x="7872730" y="450088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 de Texto 61"/>
          <p:cNvSpPr txBox="1"/>
          <p:nvPr/>
        </p:nvSpPr>
        <p:spPr>
          <a:xfrm>
            <a:off x="7952105" y="410210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7952105" y="379857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 de Texto 63"/>
          <p:cNvSpPr txBox="1"/>
          <p:nvPr/>
        </p:nvSpPr>
        <p:spPr>
          <a:xfrm>
            <a:off x="9011920" y="450088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 de Texto 64"/>
          <p:cNvSpPr txBox="1"/>
          <p:nvPr/>
        </p:nvSpPr>
        <p:spPr>
          <a:xfrm>
            <a:off x="10411460" y="452120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 de Texto 65"/>
          <p:cNvSpPr txBox="1"/>
          <p:nvPr/>
        </p:nvSpPr>
        <p:spPr>
          <a:xfrm>
            <a:off x="6379210" y="5318760"/>
            <a:ext cx="5222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Passo 11: </a:t>
            </a:r>
            <a:r>
              <a:rPr lang="pt-BR" altLang="en-US">
                <a:sym typeface="+mn-ea"/>
              </a:rPr>
              <a:t>Se topo de Aux 1 &gt; topo de Aux 2, desempilhar Aux 1 e empilhar em Resultante, caso contrário, </a:t>
            </a:r>
            <a:r>
              <a:rPr lang="pt-BR" altLang="en-US">
                <a:sym typeface="+mn-ea"/>
              </a:rPr>
              <a:t>desempilhar Aux 2 e empilhar em Resultante.</a:t>
            </a:r>
            <a:endParaRPr lang="pt-B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Espaço Reservado para Conteúdo 2"/>
          <p:cNvSpPr>
            <a:spLocks noGrp="1"/>
          </p:cNvSpPr>
          <p:nvPr/>
        </p:nvSpPr>
        <p:spPr>
          <a:xfrm>
            <a:off x="6425565" y="27368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upo 51"/>
          <p:cNvGrpSpPr/>
          <p:nvPr/>
        </p:nvGrpSpPr>
        <p:grpSpPr>
          <a:xfrm>
            <a:off x="6523990" y="1607820"/>
            <a:ext cx="4899025" cy="398780"/>
            <a:chOff x="1095" y="3825"/>
            <a:chExt cx="7715" cy="628"/>
          </a:xfrm>
        </p:grpSpPr>
        <p:sp>
          <p:nvSpPr>
            <p:cNvPr id="53" name="Caixa de Texto 52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Caixa de Texto 53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Conector Reto 56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Caixa de Texto 60"/>
          <p:cNvSpPr txBox="1"/>
          <p:nvPr/>
        </p:nvSpPr>
        <p:spPr>
          <a:xfrm>
            <a:off x="8017510" y="119888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Caixa de Texto 61"/>
          <p:cNvSpPr txBox="1"/>
          <p:nvPr/>
        </p:nvSpPr>
        <p:spPr>
          <a:xfrm>
            <a:off x="8096885" y="80010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0572115" y="87693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 de Texto 63"/>
          <p:cNvSpPr txBox="1"/>
          <p:nvPr/>
        </p:nvSpPr>
        <p:spPr>
          <a:xfrm>
            <a:off x="9156700" y="119888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 de Texto 64"/>
          <p:cNvSpPr txBox="1"/>
          <p:nvPr/>
        </p:nvSpPr>
        <p:spPr>
          <a:xfrm>
            <a:off x="10556240" y="121920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 de Texto 65"/>
          <p:cNvSpPr txBox="1"/>
          <p:nvPr/>
        </p:nvSpPr>
        <p:spPr>
          <a:xfrm>
            <a:off x="6523990" y="2094230"/>
            <a:ext cx="5222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Passo 13: </a:t>
            </a:r>
            <a:r>
              <a:rPr lang="pt-BR" altLang="en-US">
                <a:sym typeface="+mn-ea"/>
              </a:rPr>
              <a:t>Se topo de Aux 1 &gt; topo de Aux 2, desempilhar Aux 1 e empilhar em Resultante, caso contrário, </a:t>
            </a:r>
            <a:r>
              <a:rPr lang="pt-BR" altLang="en-US">
                <a:sym typeface="+mn-ea"/>
              </a:rPr>
              <a:t>desempilhar Aux 2 e empilhar em Resultante.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/>
        </p:nvSpPr>
        <p:spPr>
          <a:xfrm>
            <a:off x="6425565" y="351599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508115" y="4963795"/>
            <a:ext cx="4899025" cy="398780"/>
            <a:chOff x="1095" y="3825"/>
            <a:chExt cx="7715" cy="628"/>
          </a:xfrm>
        </p:grpSpPr>
        <p:sp>
          <p:nvSpPr>
            <p:cNvPr id="5" name="Caixa de Texto 4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aixa de Texto 12"/>
          <p:cNvSpPr txBox="1"/>
          <p:nvPr/>
        </p:nvSpPr>
        <p:spPr>
          <a:xfrm>
            <a:off x="8001635" y="455485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10572115" y="3834130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10556240" y="423291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9140825" y="455485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10540365" y="457517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 de Texto 66"/>
          <p:cNvSpPr txBox="1"/>
          <p:nvPr/>
        </p:nvSpPr>
        <p:spPr>
          <a:xfrm>
            <a:off x="6508115" y="5372735"/>
            <a:ext cx="5222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Passo 15: </a:t>
            </a:r>
            <a:r>
              <a:rPr lang="pt-BR" altLang="en-US">
                <a:sym typeface="+mn-ea"/>
              </a:rPr>
              <a:t>Se topo de Aux 1 &gt; topo de Aux 2, desempilhar Aux 1 e empilhar em Resultante, caso contrário, </a:t>
            </a:r>
            <a:r>
              <a:rPr lang="pt-BR" altLang="en-US">
                <a:sym typeface="+mn-ea"/>
              </a:rPr>
              <a:t>desempilhar Aux 2 e empilhar em Resultante.</a:t>
            </a:r>
            <a:endParaRPr lang="pt-BR" altLang="en-US"/>
          </a:p>
        </p:txBody>
      </p:sp>
      <p:sp>
        <p:nvSpPr>
          <p:cNvPr id="69" name="Espaço Reservado para Conteúdo 2"/>
          <p:cNvSpPr>
            <a:spLocks noGrp="1"/>
          </p:cNvSpPr>
          <p:nvPr/>
        </p:nvSpPr>
        <p:spPr>
          <a:xfrm>
            <a:off x="312420" y="27368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Grupo 69"/>
          <p:cNvGrpSpPr/>
          <p:nvPr/>
        </p:nvGrpSpPr>
        <p:grpSpPr>
          <a:xfrm>
            <a:off x="410845" y="1880235"/>
            <a:ext cx="4899025" cy="398780"/>
            <a:chOff x="1095" y="3825"/>
            <a:chExt cx="7715" cy="628"/>
          </a:xfrm>
        </p:grpSpPr>
        <p:sp>
          <p:nvSpPr>
            <p:cNvPr id="71" name="Caixa de Texto 70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 de Texto 72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 de Texto 73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Conector Reto 74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Caixa de Texto 78"/>
          <p:cNvSpPr txBox="1"/>
          <p:nvPr/>
        </p:nvSpPr>
        <p:spPr>
          <a:xfrm>
            <a:off x="1904365" y="147129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Caixa de Texto 79"/>
          <p:cNvSpPr txBox="1"/>
          <p:nvPr/>
        </p:nvSpPr>
        <p:spPr>
          <a:xfrm>
            <a:off x="1983740" y="107251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Caixa de Texto 80"/>
          <p:cNvSpPr txBox="1"/>
          <p:nvPr/>
        </p:nvSpPr>
        <p:spPr>
          <a:xfrm>
            <a:off x="1983740" y="76898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aixa de Texto 81"/>
          <p:cNvSpPr txBox="1"/>
          <p:nvPr/>
        </p:nvSpPr>
        <p:spPr>
          <a:xfrm>
            <a:off x="3043555" y="147129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aixa de Texto 82"/>
          <p:cNvSpPr txBox="1"/>
          <p:nvPr/>
        </p:nvSpPr>
        <p:spPr>
          <a:xfrm>
            <a:off x="4443095" y="149161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312420" y="2392045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12: Espiar entrada, espiar Aux 1 e espiar Aux 2</a:t>
            </a:r>
            <a:endParaRPr lang="pt-BR" altLang="en-US"/>
          </a:p>
        </p:txBody>
      </p:sp>
      <p:sp>
        <p:nvSpPr>
          <p:cNvPr id="86" name="Espaço Reservado para Conteúdo 2"/>
          <p:cNvSpPr>
            <a:spLocks noGrp="1"/>
          </p:cNvSpPr>
          <p:nvPr/>
        </p:nvSpPr>
        <p:spPr>
          <a:xfrm>
            <a:off x="394970" y="354203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493395" y="4876165"/>
            <a:ext cx="4899025" cy="398780"/>
            <a:chOff x="1095" y="3825"/>
            <a:chExt cx="7715" cy="628"/>
          </a:xfrm>
        </p:grpSpPr>
        <p:sp>
          <p:nvSpPr>
            <p:cNvPr id="88" name="Caixa de Texto 87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Caixa de Texto 88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aixa de Texto 90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Conector Reto 91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Caixa de Texto 95"/>
          <p:cNvSpPr txBox="1"/>
          <p:nvPr/>
        </p:nvSpPr>
        <p:spPr>
          <a:xfrm>
            <a:off x="1986915" y="4467225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aixa de Texto 96"/>
          <p:cNvSpPr txBox="1"/>
          <p:nvPr/>
        </p:nvSpPr>
        <p:spPr>
          <a:xfrm>
            <a:off x="2066290" y="406844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aixa de Texto 97"/>
          <p:cNvSpPr txBox="1"/>
          <p:nvPr/>
        </p:nvSpPr>
        <p:spPr>
          <a:xfrm>
            <a:off x="4541520" y="4145280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aixa de Texto 98"/>
          <p:cNvSpPr txBox="1"/>
          <p:nvPr/>
        </p:nvSpPr>
        <p:spPr>
          <a:xfrm>
            <a:off x="3126105" y="4467225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aixa de Texto 99"/>
          <p:cNvSpPr txBox="1"/>
          <p:nvPr/>
        </p:nvSpPr>
        <p:spPr>
          <a:xfrm>
            <a:off x="4525645" y="4487545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aixa de Texto 101"/>
          <p:cNvSpPr txBox="1"/>
          <p:nvPr/>
        </p:nvSpPr>
        <p:spPr>
          <a:xfrm>
            <a:off x="493395" y="5788025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14: Espiar entrada, espiar Aux 1 e espiar Aux 2</a:t>
            </a:r>
            <a:endParaRPr lang="pt-B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266700" y="22987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49250" y="1677670"/>
            <a:ext cx="4899025" cy="398780"/>
            <a:chOff x="1095" y="3825"/>
            <a:chExt cx="7715" cy="628"/>
          </a:xfrm>
        </p:grpSpPr>
        <p:sp>
          <p:nvSpPr>
            <p:cNvPr id="6" name="Caixa de Texto 5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Caixa de Texto 13"/>
          <p:cNvSpPr txBox="1"/>
          <p:nvPr/>
        </p:nvSpPr>
        <p:spPr>
          <a:xfrm>
            <a:off x="1842770" y="126873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4413250" y="54800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4397375" y="94678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2981960" y="126873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4381500" y="128905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349250" y="2280920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16: Espiar entrada, espiar Aux 1 e espiar Aux 2</a:t>
            </a:r>
            <a:endParaRPr lang="pt-BR" altLang="en-US"/>
          </a:p>
        </p:txBody>
      </p:sp>
      <p:sp>
        <p:nvSpPr>
          <p:cNvPr id="19" name="Espaço Reservado para Conteúdo 2"/>
          <p:cNvSpPr>
            <a:spLocks noGrp="1"/>
          </p:cNvSpPr>
          <p:nvPr/>
        </p:nvSpPr>
        <p:spPr>
          <a:xfrm>
            <a:off x="6377940" y="22987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6460490" y="1677670"/>
            <a:ext cx="4899025" cy="398780"/>
            <a:chOff x="1095" y="3825"/>
            <a:chExt cx="7715" cy="628"/>
          </a:xfrm>
        </p:grpSpPr>
        <p:sp>
          <p:nvSpPr>
            <p:cNvPr id="21" name="Caixa de Texto 20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aixa de Texto 21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Caixa de Texto 28"/>
          <p:cNvSpPr txBox="1"/>
          <p:nvPr/>
        </p:nvSpPr>
        <p:spPr>
          <a:xfrm>
            <a:off x="7954010" y="126873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10524490" y="54800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 de Texto 30"/>
          <p:cNvSpPr txBox="1"/>
          <p:nvPr/>
        </p:nvSpPr>
        <p:spPr>
          <a:xfrm>
            <a:off x="10508615" y="94678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10544810" y="21590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10492740" y="128905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6460490" y="2086610"/>
            <a:ext cx="5222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Passo 17: </a:t>
            </a:r>
            <a:r>
              <a:rPr lang="pt-BR" altLang="en-US">
                <a:sym typeface="+mn-ea"/>
              </a:rPr>
              <a:t>Se topo de Aux 1 &gt; topo de Aux 2, desempilhar Aux 1 e empilhar em Resultante, caso contrário, </a:t>
            </a:r>
            <a:r>
              <a:rPr lang="pt-BR" altLang="en-US">
                <a:sym typeface="+mn-ea"/>
              </a:rPr>
              <a:t>desempilhar Aux 2 e empilhar em Resultante.</a:t>
            </a:r>
            <a:endParaRPr lang="pt-BR" altLang="en-US"/>
          </a:p>
        </p:txBody>
      </p:sp>
      <p:sp>
        <p:nvSpPr>
          <p:cNvPr id="35" name="Espaço Reservado para Conteúdo 2"/>
          <p:cNvSpPr>
            <a:spLocks noGrp="1"/>
          </p:cNvSpPr>
          <p:nvPr/>
        </p:nvSpPr>
        <p:spPr>
          <a:xfrm>
            <a:off x="460375" y="3148965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544830" y="4773930"/>
            <a:ext cx="4899025" cy="398780"/>
            <a:chOff x="1095" y="3825"/>
            <a:chExt cx="7715" cy="628"/>
          </a:xfrm>
        </p:grpSpPr>
        <p:sp>
          <p:nvSpPr>
            <p:cNvPr id="37" name="Caixa de Texto 36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aixa de Texto 44"/>
          <p:cNvSpPr txBox="1"/>
          <p:nvPr/>
        </p:nvSpPr>
        <p:spPr>
          <a:xfrm>
            <a:off x="2038350" y="436499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 de Texto 45"/>
          <p:cNvSpPr txBox="1"/>
          <p:nvPr/>
        </p:nvSpPr>
        <p:spPr>
          <a:xfrm>
            <a:off x="4608830" y="364426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 de Texto 46"/>
          <p:cNvSpPr txBox="1"/>
          <p:nvPr/>
        </p:nvSpPr>
        <p:spPr>
          <a:xfrm>
            <a:off x="4592955" y="404304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4629150" y="331216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4577080" y="438531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60375" y="5455920"/>
            <a:ext cx="515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18: Espiar entrada, espiar Aux 1 e espiar Aux 2</a:t>
            </a:r>
            <a:endParaRPr lang="pt-BR" altLang="en-US"/>
          </a:p>
        </p:txBody>
      </p:sp>
      <p:sp>
        <p:nvSpPr>
          <p:cNvPr id="52" name="Espaço Reservado para Conteúdo 2"/>
          <p:cNvSpPr>
            <a:spLocks noGrp="1"/>
          </p:cNvSpPr>
          <p:nvPr/>
        </p:nvSpPr>
        <p:spPr>
          <a:xfrm>
            <a:off x="6377940" y="3421380"/>
            <a:ext cx="87884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6377940" y="5154930"/>
            <a:ext cx="4899025" cy="398780"/>
            <a:chOff x="1095" y="3825"/>
            <a:chExt cx="7715" cy="628"/>
          </a:xfrm>
        </p:grpSpPr>
        <p:sp>
          <p:nvSpPr>
            <p:cNvPr id="54" name="Caixa de Texto 53"/>
            <p:cNvSpPr txBox="1"/>
            <p:nvPr/>
          </p:nvSpPr>
          <p:spPr>
            <a:xfrm>
              <a:off x="1095" y="3825"/>
              <a:ext cx="197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Entrada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3250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4881" y="3825"/>
              <a:ext cx="1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6512" y="3825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Conector Reto 57"/>
            <p:cNvCxnSpPr/>
            <p:nvPr/>
          </p:nvCxnSpPr>
          <p:spPr>
            <a:xfrm>
              <a:off x="12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3125" y="3825"/>
              <a:ext cx="14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>
              <a:off x="4881" y="3825"/>
              <a:ext cx="1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6512" y="3825"/>
              <a:ext cx="2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Caixa de Texto 61"/>
          <p:cNvSpPr txBox="1"/>
          <p:nvPr/>
        </p:nvSpPr>
        <p:spPr>
          <a:xfrm>
            <a:off x="10342880" y="3312160"/>
            <a:ext cx="527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10441940" y="4025265"/>
            <a:ext cx="368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 de Texto 63"/>
          <p:cNvSpPr txBox="1"/>
          <p:nvPr/>
        </p:nvSpPr>
        <p:spPr>
          <a:xfrm>
            <a:off x="10426065" y="4424045"/>
            <a:ext cx="259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ixa de Texto 64"/>
          <p:cNvSpPr txBox="1"/>
          <p:nvPr/>
        </p:nvSpPr>
        <p:spPr>
          <a:xfrm>
            <a:off x="10462260" y="3693160"/>
            <a:ext cx="347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 de Texto 65"/>
          <p:cNvSpPr txBox="1"/>
          <p:nvPr/>
        </p:nvSpPr>
        <p:spPr>
          <a:xfrm>
            <a:off x="10410190" y="4766310"/>
            <a:ext cx="274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ixa de Texto 67"/>
          <p:cNvSpPr txBox="1"/>
          <p:nvPr/>
        </p:nvSpPr>
        <p:spPr>
          <a:xfrm>
            <a:off x="6377940" y="5563870"/>
            <a:ext cx="5222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/>
              <a:t>Passo 19: </a:t>
            </a:r>
            <a:r>
              <a:rPr lang="pt-BR" altLang="en-US">
                <a:sym typeface="+mn-ea"/>
              </a:rPr>
              <a:t>Se topo de Aux 1 &gt; topo de Aux 2, desempilhar Aux 1 e empilhar em Resultante, caso contrário, </a:t>
            </a:r>
            <a:r>
              <a:rPr lang="pt-BR" altLang="en-US">
                <a:sym typeface="+mn-ea"/>
              </a:rPr>
              <a:t>desempilhar Aux 2 e empilhar em Resultante.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" name="Retângulo arredondado 171"/>
          <p:cNvSpPr/>
          <p:nvPr/>
        </p:nvSpPr>
        <p:spPr>
          <a:xfrm>
            <a:off x="95885" y="3542030"/>
            <a:ext cx="5865495" cy="318579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1" name="Retângulo arredondado 170"/>
          <p:cNvSpPr/>
          <p:nvPr/>
        </p:nvSpPr>
        <p:spPr>
          <a:xfrm>
            <a:off x="6169025" y="60960"/>
            <a:ext cx="5865495" cy="337312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7" name="Retângulo arredondado 146"/>
          <p:cNvSpPr/>
          <p:nvPr/>
        </p:nvSpPr>
        <p:spPr>
          <a:xfrm>
            <a:off x="95885" y="60960"/>
            <a:ext cx="5865495" cy="337312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4046220" y="3069590"/>
            <a:ext cx="743585" cy="200660"/>
            <a:chOff x="1736" y="4717"/>
            <a:chExt cx="1171" cy="316"/>
          </a:xfrm>
        </p:grpSpPr>
        <p:cxnSp>
          <p:nvCxnSpPr>
            <p:cNvPr id="36" name="Conector Reto 3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upo 60"/>
          <p:cNvGrpSpPr/>
          <p:nvPr/>
        </p:nvGrpSpPr>
        <p:grpSpPr>
          <a:xfrm>
            <a:off x="398780" y="144145"/>
            <a:ext cx="2336165" cy="2408555"/>
            <a:chOff x="9991" y="409"/>
            <a:chExt cx="3679" cy="3793"/>
          </a:xfrm>
        </p:grpSpPr>
        <p:sp>
          <p:nvSpPr>
            <p:cNvPr id="53" name="Retângulo arredondado 52"/>
            <p:cNvSpPr/>
            <p:nvPr/>
          </p:nvSpPr>
          <p:spPr>
            <a:xfrm>
              <a:off x="9991" y="409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Retângulo arredondado 38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3" name="Caixa de Texto 42"/>
            <p:cNvSpPr txBox="1"/>
            <p:nvPr/>
          </p:nvSpPr>
          <p:spPr>
            <a:xfrm>
              <a:off x="10986" y="409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11540" y="1691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tângulo arredondado 55"/>
            <p:cNvSpPr/>
            <p:nvPr/>
          </p:nvSpPr>
          <p:spPr>
            <a:xfrm>
              <a:off x="10354" y="26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10816" y="295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Caixa de Texto 59"/>
            <p:cNvSpPr txBox="1"/>
            <p:nvPr/>
          </p:nvSpPr>
          <p:spPr>
            <a:xfrm>
              <a:off x="11538" y="1698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248660" y="163830"/>
            <a:ext cx="2336165" cy="2408555"/>
            <a:chOff x="9991" y="409"/>
            <a:chExt cx="3679" cy="3793"/>
          </a:xfrm>
        </p:grpSpPr>
        <p:sp>
          <p:nvSpPr>
            <p:cNvPr id="63" name="Retângulo arredondado 62"/>
            <p:cNvSpPr/>
            <p:nvPr/>
          </p:nvSpPr>
          <p:spPr>
            <a:xfrm>
              <a:off x="9991" y="409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4" name="Retângulo arredondado 63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5" name="Caixa de Texto 64"/>
            <p:cNvSpPr txBox="1"/>
            <p:nvPr/>
          </p:nvSpPr>
          <p:spPr>
            <a:xfrm>
              <a:off x="10986" y="409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11540" y="1691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tângulo arredondado 67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tângulo arredondado 69"/>
            <p:cNvSpPr/>
            <p:nvPr/>
          </p:nvSpPr>
          <p:spPr>
            <a:xfrm>
              <a:off x="10354" y="26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Caixa de Texto 70"/>
            <p:cNvSpPr txBox="1"/>
            <p:nvPr/>
          </p:nvSpPr>
          <p:spPr>
            <a:xfrm>
              <a:off x="10816" y="295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3" name="Conector de Seta Reta 72"/>
          <p:cNvCxnSpPr/>
          <p:nvPr/>
        </p:nvCxnSpPr>
        <p:spPr>
          <a:xfrm flipH="1">
            <a:off x="1567815" y="2344420"/>
            <a:ext cx="8890" cy="5657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upo 73"/>
          <p:cNvGrpSpPr/>
          <p:nvPr/>
        </p:nvGrpSpPr>
        <p:grpSpPr>
          <a:xfrm>
            <a:off x="1196975" y="3056890"/>
            <a:ext cx="743585" cy="200660"/>
            <a:chOff x="1736" y="4717"/>
            <a:chExt cx="1171" cy="316"/>
          </a:xfrm>
        </p:grpSpPr>
        <p:cxnSp>
          <p:nvCxnSpPr>
            <p:cNvPr id="75" name="Conector Reto 7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Conector de Seta Reta 77"/>
          <p:cNvCxnSpPr/>
          <p:nvPr/>
        </p:nvCxnSpPr>
        <p:spPr>
          <a:xfrm flipH="1">
            <a:off x="4420870" y="2344420"/>
            <a:ext cx="2540" cy="56705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6544310" y="151130"/>
            <a:ext cx="2336165" cy="2408555"/>
            <a:chOff x="9991" y="409"/>
            <a:chExt cx="3679" cy="3793"/>
          </a:xfrm>
        </p:grpSpPr>
        <p:sp>
          <p:nvSpPr>
            <p:cNvPr id="84" name="Retângulo arredondado 83"/>
            <p:cNvSpPr/>
            <p:nvPr/>
          </p:nvSpPr>
          <p:spPr>
            <a:xfrm>
              <a:off x="9991" y="409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10986" y="409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 de Texto 86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Caixa de Texto 87"/>
            <p:cNvSpPr txBox="1"/>
            <p:nvPr/>
          </p:nvSpPr>
          <p:spPr>
            <a:xfrm>
              <a:off x="11540" y="1691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tângulo arredondado 88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tângulo arredondado 90"/>
            <p:cNvSpPr/>
            <p:nvPr/>
          </p:nvSpPr>
          <p:spPr>
            <a:xfrm>
              <a:off x="10354" y="26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2" name="Caixa de Texto 91"/>
            <p:cNvSpPr txBox="1"/>
            <p:nvPr/>
          </p:nvSpPr>
          <p:spPr>
            <a:xfrm>
              <a:off x="10816" y="295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Caixa de Texto 92"/>
            <p:cNvSpPr txBox="1"/>
            <p:nvPr/>
          </p:nvSpPr>
          <p:spPr>
            <a:xfrm>
              <a:off x="11538" y="1698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9395460" y="163830"/>
            <a:ext cx="2336165" cy="2408555"/>
            <a:chOff x="9991" y="409"/>
            <a:chExt cx="3679" cy="3793"/>
          </a:xfrm>
        </p:grpSpPr>
        <p:sp>
          <p:nvSpPr>
            <p:cNvPr id="95" name="Retângulo arredondado 94"/>
            <p:cNvSpPr/>
            <p:nvPr/>
          </p:nvSpPr>
          <p:spPr>
            <a:xfrm>
              <a:off x="9991" y="409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Retângulo arredondado 95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7" name="Caixa de Texto 96"/>
            <p:cNvSpPr txBox="1"/>
            <p:nvPr/>
          </p:nvSpPr>
          <p:spPr>
            <a:xfrm>
              <a:off x="10986" y="409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11540" y="1691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tângulo arredondado 99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1" name="Caixa de Texto 100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tângulo arredondado 101"/>
            <p:cNvSpPr/>
            <p:nvPr/>
          </p:nvSpPr>
          <p:spPr>
            <a:xfrm>
              <a:off x="10354" y="26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10816" y="295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Conector de Seta Reta 104"/>
          <p:cNvCxnSpPr/>
          <p:nvPr/>
        </p:nvCxnSpPr>
        <p:spPr>
          <a:xfrm flipH="1">
            <a:off x="13882370" y="2569845"/>
            <a:ext cx="3810" cy="39306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upo 105"/>
          <p:cNvGrpSpPr/>
          <p:nvPr/>
        </p:nvGrpSpPr>
        <p:grpSpPr>
          <a:xfrm>
            <a:off x="7342505" y="3063240"/>
            <a:ext cx="743585" cy="200660"/>
            <a:chOff x="1736" y="4717"/>
            <a:chExt cx="1171" cy="316"/>
          </a:xfrm>
        </p:grpSpPr>
        <p:cxnSp>
          <p:nvCxnSpPr>
            <p:cNvPr id="107" name="Conector Reto 10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Conector de Seta Reta 109"/>
          <p:cNvCxnSpPr/>
          <p:nvPr/>
        </p:nvCxnSpPr>
        <p:spPr>
          <a:xfrm flipH="1">
            <a:off x="8279765" y="2353310"/>
            <a:ext cx="2313305" cy="6667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/>
          <p:nvPr/>
        </p:nvCxnSpPr>
        <p:spPr>
          <a:xfrm flipH="1">
            <a:off x="7714615" y="2359025"/>
            <a:ext cx="9525" cy="5651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upo 112"/>
          <p:cNvGrpSpPr/>
          <p:nvPr/>
        </p:nvGrpSpPr>
        <p:grpSpPr>
          <a:xfrm>
            <a:off x="4020820" y="6407150"/>
            <a:ext cx="743585" cy="200660"/>
            <a:chOff x="1736" y="4717"/>
            <a:chExt cx="1171" cy="316"/>
          </a:xfrm>
        </p:grpSpPr>
        <p:cxnSp>
          <p:nvCxnSpPr>
            <p:cNvPr id="114" name="Conector Reto 11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to 11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upo 116"/>
          <p:cNvGrpSpPr/>
          <p:nvPr/>
        </p:nvGrpSpPr>
        <p:grpSpPr>
          <a:xfrm>
            <a:off x="385445" y="3661410"/>
            <a:ext cx="2336165" cy="2408555"/>
            <a:chOff x="9991" y="409"/>
            <a:chExt cx="3679" cy="3793"/>
          </a:xfrm>
        </p:grpSpPr>
        <p:sp>
          <p:nvSpPr>
            <p:cNvPr id="118" name="Retângulo arredondado 117"/>
            <p:cNvSpPr/>
            <p:nvPr/>
          </p:nvSpPr>
          <p:spPr>
            <a:xfrm>
              <a:off x="9991" y="409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10986" y="409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1540" y="1691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tângulo arredondado 122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4" name="Caixa de Texto 123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10354" y="26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0816" y="295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11538" y="1698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3236595" y="3674110"/>
            <a:ext cx="2336165" cy="2408555"/>
            <a:chOff x="9991" y="409"/>
            <a:chExt cx="3679" cy="3793"/>
          </a:xfrm>
        </p:grpSpPr>
        <p:sp>
          <p:nvSpPr>
            <p:cNvPr id="129" name="Retângulo arredondado 128"/>
            <p:cNvSpPr/>
            <p:nvPr/>
          </p:nvSpPr>
          <p:spPr>
            <a:xfrm>
              <a:off x="9991" y="409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0" name="Retângulo arredondado 129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10986" y="409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Caixa de Texto 132"/>
            <p:cNvSpPr txBox="1"/>
            <p:nvPr/>
          </p:nvSpPr>
          <p:spPr>
            <a:xfrm>
              <a:off x="11540" y="1691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tângulo arredondado 133"/>
            <p:cNvSpPr/>
            <p:nvPr/>
          </p:nvSpPr>
          <p:spPr>
            <a:xfrm>
              <a:off x="10375" y="1134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10816" y="118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tângulo arredondado 135"/>
            <p:cNvSpPr/>
            <p:nvPr/>
          </p:nvSpPr>
          <p:spPr>
            <a:xfrm>
              <a:off x="10354" y="2687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10816" y="295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11538" y="1698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5" name="Conector Angulado 144"/>
          <p:cNvCxnSpPr/>
          <p:nvPr/>
        </p:nvCxnSpPr>
        <p:spPr>
          <a:xfrm rot="5400000" flipH="1" flipV="1">
            <a:off x="1838960" y="4227830"/>
            <a:ext cx="1347470" cy="1934845"/>
          </a:xfrm>
          <a:prstGeom prst="bentConnector4">
            <a:avLst>
              <a:gd name="adj1" fmla="val -38854"/>
              <a:gd name="adj2" fmla="val 739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4402455" y="5869305"/>
            <a:ext cx="12700" cy="4572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70505" y="2644775"/>
            <a:ext cx="7000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24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Retângulo arredondado 158"/>
          <p:cNvSpPr/>
          <p:nvPr/>
        </p:nvSpPr>
        <p:spPr>
          <a:xfrm>
            <a:off x="113665" y="4478020"/>
            <a:ext cx="6949440" cy="200533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8" name="Retângulo arredondado 157"/>
          <p:cNvSpPr/>
          <p:nvPr/>
        </p:nvSpPr>
        <p:spPr>
          <a:xfrm>
            <a:off x="5474970" y="2346960"/>
            <a:ext cx="6633845" cy="200533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7" name="Retângulo arredondado 156"/>
          <p:cNvSpPr/>
          <p:nvPr/>
        </p:nvSpPr>
        <p:spPr>
          <a:xfrm>
            <a:off x="285750" y="55245"/>
            <a:ext cx="4032885" cy="21253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6" name="Retângulo arredondado 155"/>
          <p:cNvSpPr/>
          <p:nvPr/>
        </p:nvSpPr>
        <p:spPr>
          <a:xfrm>
            <a:off x="4996180" y="55245"/>
            <a:ext cx="4758690" cy="219519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5" name="Retângulo arredondado 154"/>
          <p:cNvSpPr/>
          <p:nvPr/>
        </p:nvSpPr>
        <p:spPr>
          <a:xfrm>
            <a:off x="147320" y="2231390"/>
            <a:ext cx="5272405" cy="200533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4" name="Grupo 13"/>
          <p:cNvGrpSpPr/>
          <p:nvPr/>
        </p:nvGrpSpPr>
        <p:grpSpPr>
          <a:xfrm>
            <a:off x="612140" y="246380"/>
            <a:ext cx="2339340" cy="1551940"/>
            <a:chOff x="943" y="1281"/>
            <a:chExt cx="4139" cy="3064"/>
          </a:xfrm>
        </p:grpSpPr>
        <p:sp>
          <p:nvSpPr>
            <p:cNvPr id="5" name="Retângulo arredondado 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Caixa de Texto 12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3446145" y="1649095"/>
            <a:ext cx="365125" cy="149225"/>
            <a:chOff x="1736" y="4717"/>
            <a:chExt cx="1171" cy="316"/>
          </a:xfrm>
        </p:grpSpPr>
        <p:cxnSp>
          <p:nvCxnSpPr>
            <p:cNvPr id="97" name="Conector Reto 9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Conector Angulado 17"/>
          <p:cNvCxnSpPr/>
          <p:nvPr/>
        </p:nvCxnSpPr>
        <p:spPr>
          <a:xfrm>
            <a:off x="3014345" y="779780"/>
            <a:ext cx="801370" cy="80137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>
            <a:off x="2769870" y="1377950"/>
            <a:ext cx="604520" cy="346710"/>
          </a:xfrm>
          <a:prstGeom prst="bentConnector3">
            <a:avLst>
              <a:gd name="adj1" fmla="val 5010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5257800" y="112395"/>
            <a:ext cx="2339340" cy="1551940"/>
            <a:chOff x="943" y="1281"/>
            <a:chExt cx="4139" cy="3064"/>
          </a:xfrm>
        </p:grpSpPr>
        <p:sp>
          <p:nvSpPr>
            <p:cNvPr id="21" name="Retângulo arredondado 20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Retângulo arredondado 22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Caixa de Texto 24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tângulo arredondado 25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Conector Angulado 34"/>
          <p:cNvCxnSpPr>
            <a:stCxn id="42" idx="1"/>
          </p:cNvCxnSpPr>
          <p:nvPr/>
        </p:nvCxnSpPr>
        <p:spPr>
          <a:xfrm rot="10800000" flipV="1">
            <a:off x="7939405" y="1289050"/>
            <a:ext cx="383540" cy="54419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>
            <a:off x="8166735" y="153035"/>
            <a:ext cx="1249680" cy="1427480"/>
            <a:chOff x="4645" y="241"/>
            <a:chExt cx="1968" cy="2248"/>
          </a:xfrm>
        </p:grpSpPr>
        <p:sp>
          <p:nvSpPr>
            <p:cNvPr id="37" name="Retângulo arredondado 3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Retângulo arredondado 3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tângulo arredondado 4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Conector Angulado 33"/>
          <p:cNvCxnSpPr>
            <a:stCxn id="27" idx="3"/>
          </p:cNvCxnSpPr>
          <p:nvPr/>
        </p:nvCxnSpPr>
        <p:spPr>
          <a:xfrm>
            <a:off x="7468870" y="646430"/>
            <a:ext cx="375285" cy="119951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29" idx="3"/>
          </p:cNvCxnSpPr>
          <p:nvPr/>
        </p:nvCxnSpPr>
        <p:spPr>
          <a:xfrm>
            <a:off x="7439660" y="1306195"/>
            <a:ext cx="309245" cy="49212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256540" y="2346960"/>
            <a:ext cx="2339340" cy="1551940"/>
            <a:chOff x="943" y="1281"/>
            <a:chExt cx="4139" cy="3064"/>
          </a:xfrm>
        </p:grpSpPr>
        <p:sp>
          <p:nvSpPr>
            <p:cNvPr id="45" name="Retângulo arredondado 4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Retângulo arredondado 4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4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4950460" y="3767455"/>
            <a:ext cx="365125" cy="149225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ector Angulado 56"/>
          <p:cNvCxnSpPr/>
          <p:nvPr/>
        </p:nvCxnSpPr>
        <p:spPr>
          <a:xfrm>
            <a:off x="4317365" y="3524250"/>
            <a:ext cx="525780" cy="3416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3165475" y="2387600"/>
            <a:ext cx="1249680" cy="1427480"/>
            <a:chOff x="4645" y="241"/>
            <a:chExt cx="1968" cy="2248"/>
          </a:xfrm>
        </p:grpSpPr>
        <p:sp>
          <p:nvSpPr>
            <p:cNvPr id="59" name="Retângulo arredondado 5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tângulo arredondado 6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4" name="Caixa de Texto 6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Conector Angulado 64"/>
          <p:cNvCxnSpPr/>
          <p:nvPr/>
        </p:nvCxnSpPr>
        <p:spPr>
          <a:xfrm>
            <a:off x="2467610" y="289560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/>
          <p:nvPr/>
        </p:nvCxnSpPr>
        <p:spPr>
          <a:xfrm flipV="1">
            <a:off x="2409190" y="3683635"/>
            <a:ext cx="883285" cy="16510"/>
          </a:xfrm>
          <a:prstGeom prst="bentConnector3">
            <a:avLst>
              <a:gd name="adj1" fmla="val 500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 de Texto 66"/>
          <p:cNvSpPr txBox="1"/>
          <p:nvPr/>
        </p:nvSpPr>
        <p:spPr>
          <a:xfrm>
            <a:off x="5798820" y="9779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68" name="Caixa de Texto 67"/>
          <p:cNvSpPr txBox="1"/>
          <p:nvPr/>
        </p:nvSpPr>
        <p:spPr>
          <a:xfrm>
            <a:off x="8666480" y="7366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sp>
        <p:nvSpPr>
          <p:cNvPr id="69" name="Caixa de Texto 68"/>
          <p:cNvSpPr txBox="1"/>
          <p:nvPr/>
        </p:nvSpPr>
        <p:spPr>
          <a:xfrm>
            <a:off x="797560" y="32372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grpSp>
        <p:nvGrpSpPr>
          <p:cNvPr id="71" name="Grupo 70"/>
          <p:cNvGrpSpPr/>
          <p:nvPr/>
        </p:nvGrpSpPr>
        <p:grpSpPr>
          <a:xfrm>
            <a:off x="7703185" y="1978660"/>
            <a:ext cx="365125" cy="149225"/>
            <a:chOff x="1736" y="4717"/>
            <a:chExt cx="1171" cy="316"/>
          </a:xfrm>
        </p:grpSpPr>
        <p:cxnSp>
          <p:nvCxnSpPr>
            <p:cNvPr id="72" name="Conector Reto 7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Caixa de Texto 74"/>
          <p:cNvSpPr txBox="1"/>
          <p:nvPr/>
        </p:nvSpPr>
        <p:spPr>
          <a:xfrm>
            <a:off x="3665220" y="29698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76" name="Grupo 75"/>
          <p:cNvGrpSpPr/>
          <p:nvPr/>
        </p:nvGrpSpPr>
        <p:grpSpPr>
          <a:xfrm>
            <a:off x="5643245" y="2489200"/>
            <a:ext cx="2339340" cy="1551940"/>
            <a:chOff x="943" y="1281"/>
            <a:chExt cx="4139" cy="3064"/>
          </a:xfrm>
        </p:grpSpPr>
        <p:sp>
          <p:nvSpPr>
            <p:cNvPr id="77" name="Retângulo arredondado 76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Retângulo arredondado 77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tângulo arredondado 80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126345" y="3921125"/>
            <a:ext cx="365125" cy="149225"/>
            <a:chOff x="1736" y="4717"/>
            <a:chExt cx="1171" cy="316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Conector Angulado 88"/>
          <p:cNvCxnSpPr/>
          <p:nvPr/>
        </p:nvCxnSpPr>
        <p:spPr>
          <a:xfrm>
            <a:off x="9529445" y="3666490"/>
            <a:ext cx="525780" cy="3416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o 89"/>
          <p:cNvGrpSpPr/>
          <p:nvPr/>
        </p:nvGrpSpPr>
        <p:grpSpPr>
          <a:xfrm>
            <a:off x="8377555" y="2529840"/>
            <a:ext cx="1249680" cy="1427480"/>
            <a:chOff x="4645" y="241"/>
            <a:chExt cx="1968" cy="2248"/>
          </a:xfrm>
        </p:grpSpPr>
        <p:sp>
          <p:nvSpPr>
            <p:cNvPr id="91" name="Retângulo arredondado 9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2" name="Retângulo arredondado 9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3" name="Caixa de Texto 9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tângulo arredondado 9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Caixa de Texto 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Conector Angulado 100"/>
          <p:cNvCxnSpPr/>
          <p:nvPr/>
        </p:nvCxnSpPr>
        <p:spPr>
          <a:xfrm>
            <a:off x="7854315" y="3154680"/>
            <a:ext cx="678815" cy="154305"/>
          </a:xfrm>
          <a:prstGeom prst="bentConnector3">
            <a:avLst>
              <a:gd name="adj1" fmla="val 5004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do 101"/>
          <p:cNvCxnSpPr/>
          <p:nvPr/>
        </p:nvCxnSpPr>
        <p:spPr>
          <a:xfrm flipV="1">
            <a:off x="7825105" y="3789680"/>
            <a:ext cx="723265" cy="24765"/>
          </a:xfrm>
          <a:prstGeom prst="bentConnector3">
            <a:avLst>
              <a:gd name="adj1" fmla="val 5004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 de Texto 102"/>
          <p:cNvSpPr txBox="1"/>
          <p:nvPr/>
        </p:nvSpPr>
        <p:spPr>
          <a:xfrm>
            <a:off x="6009640" y="33794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04" name="Caixa de Texto 103"/>
          <p:cNvSpPr txBox="1"/>
          <p:nvPr/>
        </p:nvSpPr>
        <p:spPr>
          <a:xfrm>
            <a:off x="8877300" y="31121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05" name="Grupo 104"/>
          <p:cNvGrpSpPr/>
          <p:nvPr/>
        </p:nvGrpSpPr>
        <p:grpSpPr>
          <a:xfrm>
            <a:off x="10713085" y="2519680"/>
            <a:ext cx="1249680" cy="1427480"/>
            <a:chOff x="4645" y="241"/>
            <a:chExt cx="1968" cy="2248"/>
          </a:xfrm>
        </p:grpSpPr>
        <p:sp>
          <p:nvSpPr>
            <p:cNvPr id="106" name="Retângulo arredondado 10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7" name="Retângulo arredondado 10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8" name="Caixa de Texto 10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Caixa de Texto 10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tângulo arredondado 10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1" name="Caixa de Texto 11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3" name="Caixa de Texto 112"/>
          <p:cNvSpPr txBox="1"/>
          <p:nvPr/>
        </p:nvSpPr>
        <p:spPr>
          <a:xfrm>
            <a:off x="11211560" y="310070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14" name="Grupo 113"/>
          <p:cNvGrpSpPr/>
          <p:nvPr/>
        </p:nvGrpSpPr>
        <p:grpSpPr>
          <a:xfrm>
            <a:off x="226695" y="4736465"/>
            <a:ext cx="2339340" cy="1551940"/>
            <a:chOff x="943" y="1281"/>
            <a:chExt cx="4139" cy="3064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Retângulo arredondado 11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7" name="Caixa de Texto 11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tângulo arredondado 12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4920615" y="6156960"/>
            <a:ext cx="365125" cy="149225"/>
            <a:chOff x="1736" y="4717"/>
            <a:chExt cx="1171" cy="316"/>
          </a:xfrm>
        </p:grpSpPr>
        <p:cxnSp>
          <p:nvCxnSpPr>
            <p:cNvPr id="130" name="Conector Reto 12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Conector Angulado 132"/>
          <p:cNvCxnSpPr/>
          <p:nvPr/>
        </p:nvCxnSpPr>
        <p:spPr>
          <a:xfrm flipV="1">
            <a:off x="4287520" y="5400040"/>
            <a:ext cx="1339215" cy="51371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3135630" y="4777105"/>
            <a:ext cx="1249680" cy="1427480"/>
            <a:chOff x="4645" y="241"/>
            <a:chExt cx="1968" cy="2248"/>
          </a:xfrm>
        </p:grpSpPr>
        <p:sp>
          <p:nvSpPr>
            <p:cNvPr id="135" name="Retângulo arredondado 13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6" name="Retângulo arredondado 13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tângulo arredondado 13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Conector Angulado 140"/>
          <p:cNvCxnSpPr/>
          <p:nvPr/>
        </p:nvCxnSpPr>
        <p:spPr>
          <a:xfrm>
            <a:off x="2437765" y="528510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do 141"/>
          <p:cNvCxnSpPr/>
          <p:nvPr/>
        </p:nvCxnSpPr>
        <p:spPr>
          <a:xfrm flipV="1">
            <a:off x="2423160" y="5903595"/>
            <a:ext cx="883285" cy="16510"/>
          </a:xfrm>
          <a:prstGeom prst="bentConnector3">
            <a:avLst>
              <a:gd name="adj1" fmla="val 500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 de Texto 142"/>
          <p:cNvSpPr txBox="1"/>
          <p:nvPr/>
        </p:nvSpPr>
        <p:spPr>
          <a:xfrm>
            <a:off x="767715" y="56267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44" name="Caixa de Texto 143"/>
          <p:cNvSpPr txBox="1"/>
          <p:nvPr/>
        </p:nvSpPr>
        <p:spPr>
          <a:xfrm>
            <a:off x="3635375" y="53594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45" name="Grupo 144"/>
          <p:cNvGrpSpPr/>
          <p:nvPr/>
        </p:nvGrpSpPr>
        <p:grpSpPr>
          <a:xfrm>
            <a:off x="5471160" y="4766945"/>
            <a:ext cx="1249680" cy="1427480"/>
            <a:chOff x="4645" y="241"/>
            <a:chExt cx="1968" cy="2248"/>
          </a:xfrm>
        </p:grpSpPr>
        <p:sp>
          <p:nvSpPr>
            <p:cNvPr id="146" name="Retângulo arredondado 14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7" name="Retângulo arredondado 14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tângulo arredondado 14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Caixa de Texto 151"/>
          <p:cNvSpPr txBox="1"/>
          <p:nvPr/>
        </p:nvSpPr>
        <p:spPr>
          <a:xfrm>
            <a:off x="5969635" y="53479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153" name="Conector Angulado 152"/>
          <p:cNvCxnSpPr/>
          <p:nvPr/>
        </p:nvCxnSpPr>
        <p:spPr>
          <a:xfrm rot="10800000" flipV="1">
            <a:off x="10527665" y="3655695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/>
          <p:nvPr/>
        </p:nvCxnSpPr>
        <p:spPr>
          <a:xfrm rot="10800000" flipV="1">
            <a:off x="5316220" y="5974080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" name="Retângulo arredondado 198"/>
          <p:cNvSpPr/>
          <p:nvPr/>
        </p:nvSpPr>
        <p:spPr>
          <a:xfrm>
            <a:off x="156210" y="2633980"/>
            <a:ext cx="7811770" cy="283019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8" name="Retângulo arredondado 197"/>
          <p:cNvSpPr/>
          <p:nvPr/>
        </p:nvSpPr>
        <p:spPr>
          <a:xfrm>
            <a:off x="156210" y="140335"/>
            <a:ext cx="7811770" cy="22269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14" name="Grupo 113"/>
          <p:cNvGrpSpPr/>
          <p:nvPr/>
        </p:nvGrpSpPr>
        <p:grpSpPr>
          <a:xfrm>
            <a:off x="407670" y="210185"/>
            <a:ext cx="2339340" cy="1551940"/>
            <a:chOff x="943" y="1281"/>
            <a:chExt cx="4139" cy="3064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Retângulo arredondado 11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7" name="Caixa de Texto 11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tângulo arredondado 12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7412355" y="1821180"/>
            <a:ext cx="365125" cy="149225"/>
            <a:chOff x="1736" y="4717"/>
            <a:chExt cx="1171" cy="316"/>
          </a:xfrm>
        </p:grpSpPr>
        <p:cxnSp>
          <p:nvCxnSpPr>
            <p:cNvPr id="130" name="Conector Reto 12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upo 133"/>
          <p:cNvGrpSpPr/>
          <p:nvPr/>
        </p:nvGrpSpPr>
        <p:grpSpPr>
          <a:xfrm>
            <a:off x="3316605" y="250825"/>
            <a:ext cx="1249680" cy="1427480"/>
            <a:chOff x="4645" y="241"/>
            <a:chExt cx="1968" cy="2248"/>
          </a:xfrm>
        </p:grpSpPr>
        <p:sp>
          <p:nvSpPr>
            <p:cNvPr id="135" name="Retângulo arredondado 13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6" name="Retângulo arredondado 13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tângulo arredondado 13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Conector Angulado 140"/>
          <p:cNvCxnSpPr/>
          <p:nvPr/>
        </p:nvCxnSpPr>
        <p:spPr>
          <a:xfrm>
            <a:off x="2618740" y="75882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 de Texto 142"/>
          <p:cNvSpPr txBox="1"/>
          <p:nvPr/>
        </p:nvSpPr>
        <p:spPr>
          <a:xfrm>
            <a:off x="948690" y="110045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144" name="Caixa de Texto 143"/>
          <p:cNvSpPr txBox="1"/>
          <p:nvPr/>
        </p:nvSpPr>
        <p:spPr>
          <a:xfrm>
            <a:off x="3816350" y="8331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45" name="Grupo 144"/>
          <p:cNvGrpSpPr/>
          <p:nvPr/>
        </p:nvGrpSpPr>
        <p:grpSpPr>
          <a:xfrm>
            <a:off x="5652135" y="240665"/>
            <a:ext cx="1249680" cy="1427480"/>
            <a:chOff x="4645" y="241"/>
            <a:chExt cx="1968" cy="2248"/>
          </a:xfrm>
        </p:grpSpPr>
        <p:sp>
          <p:nvSpPr>
            <p:cNvPr id="146" name="Retângulo arredondado 14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7" name="Retângulo arredondado 14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tângulo arredondado 14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Caixa de Texto 151"/>
          <p:cNvSpPr txBox="1"/>
          <p:nvPr/>
        </p:nvSpPr>
        <p:spPr>
          <a:xfrm>
            <a:off x="6150610" y="8216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154" name="Conector Angulado 153"/>
          <p:cNvCxnSpPr/>
          <p:nvPr/>
        </p:nvCxnSpPr>
        <p:spPr>
          <a:xfrm>
            <a:off x="6804025" y="1365885"/>
            <a:ext cx="555625" cy="508000"/>
          </a:xfrm>
          <a:prstGeom prst="bentConnector3">
            <a:avLst>
              <a:gd name="adj1" fmla="val 500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do 132"/>
          <p:cNvCxnSpPr>
            <a:stCxn id="140" idx="3"/>
            <a:endCxn id="147" idx="1"/>
          </p:cNvCxnSpPr>
          <p:nvPr/>
        </p:nvCxnSpPr>
        <p:spPr>
          <a:xfrm flipV="1">
            <a:off x="4468495" y="873760"/>
            <a:ext cx="1339215" cy="51371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/>
          <p:cNvGrpSpPr/>
          <p:nvPr/>
        </p:nvGrpSpPr>
        <p:grpSpPr>
          <a:xfrm>
            <a:off x="2630805" y="1405890"/>
            <a:ext cx="3218815" cy="596265"/>
            <a:chOff x="3585" y="8791"/>
            <a:chExt cx="5069" cy="1407"/>
          </a:xfrm>
        </p:grpSpPr>
        <p:cxnSp>
          <p:nvCxnSpPr>
            <p:cNvPr id="31" name="Conector Reto 30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/>
          <p:cNvGrpSpPr/>
          <p:nvPr/>
        </p:nvGrpSpPr>
        <p:grpSpPr>
          <a:xfrm>
            <a:off x="408940" y="3529330"/>
            <a:ext cx="2339340" cy="1551940"/>
            <a:chOff x="943" y="1281"/>
            <a:chExt cx="4139" cy="3064"/>
          </a:xfrm>
        </p:grpSpPr>
        <p:sp>
          <p:nvSpPr>
            <p:cNvPr id="156" name="Retângulo arredondado 155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7" name="Retângulo arredondado 156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8" name="Caixa de Texto 157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Caixa de Texto 158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tângulo arredondado 159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1" name="Caixa de Texto 160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Retângulo arredondado 161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3" name="Caixa de Texto 162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" name="Grupo 163"/>
          <p:cNvGrpSpPr/>
          <p:nvPr/>
        </p:nvGrpSpPr>
        <p:grpSpPr>
          <a:xfrm>
            <a:off x="7413625" y="5140325"/>
            <a:ext cx="365125" cy="149225"/>
            <a:chOff x="1736" y="4717"/>
            <a:chExt cx="1171" cy="316"/>
          </a:xfrm>
        </p:grpSpPr>
        <p:cxnSp>
          <p:nvCxnSpPr>
            <p:cNvPr id="165" name="Conector Reto 16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upo 167"/>
          <p:cNvGrpSpPr/>
          <p:nvPr/>
        </p:nvGrpSpPr>
        <p:grpSpPr>
          <a:xfrm>
            <a:off x="3317875" y="3569970"/>
            <a:ext cx="1249680" cy="1427480"/>
            <a:chOff x="4645" y="241"/>
            <a:chExt cx="1968" cy="2248"/>
          </a:xfrm>
        </p:grpSpPr>
        <p:sp>
          <p:nvSpPr>
            <p:cNvPr id="169" name="Retângulo arredondado 16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0" name="Retângulo arredondado 16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1" name="Caixa de Texto 17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Caixa de Texto 17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tângulo arredondado 17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4" name="Caixa de Texto 17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5" name="Conector Angulado 174"/>
          <p:cNvCxnSpPr/>
          <p:nvPr/>
        </p:nvCxnSpPr>
        <p:spPr>
          <a:xfrm>
            <a:off x="2620010" y="407797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 de Texto 175"/>
          <p:cNvSpPr txBox="1"/>
          <p:nvPr/>
        </p:nvSpPr>
        <p:spPr>
          <a:xfrm>
            <a:off x="949960" y="44196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177" name="Caixa de Texto 176"/>
          <p:cNvSpPr txBox="1"/>
          <p:nvPr/>
        </p:nvSpPr>
        <p:spPr>
          <a:xfrm>
            <a:off x="3817620" y="41522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78" name="Grupo 177"/>
          <p:cNvGrpSpPr/>
          <p:nvPr/>
        </p:nvGrpSpPr>
        <p:grpSpPr>
          <a:xfrm>
            <a:off x="5653405" y="3559810"/>
            <a:ext cx="1249680" cy="1427480"/>
            <a:chOff x="4645" y="241"/>
            <a:chExt cx="1968" cy="2248"/>
          </a:xfrm>
        </p:grpSpPr>
        <p:sp>
          <p:nvSpPr>
            <p:cNvPr id="179" name="Retângulo arredondado 17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0" name="Retângulo arredondado 17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1" name="Caixa de Texto 18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Caixa de Texto 18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Retângulo arredondado 18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4" name="Caixa de Texto 18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5" name="Caixa de Texto 184"/>
          <p:cNvSpPr txBox="1"/>
          <p:nvPr/>
        </p:nvSpPr>
        <p:spPr>
          <a:xfrm>
            <a:off x="6151880" y="41408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186" name="Conector Angulado 185"/>
          <p:cNvCxnSpPr/>
          <p:nvPr/>
        </p:nvCxnSpPr>
        <p:spPr>
          <a:xfrm>
            <a:off x="6805295" y="4685030"/>
            <a:ext cx="555625" cy="508000"/>
          </a:xfrm>
          <a:prstGeom prst="bentConnector3">
            <a:avLst>
              <a:gd name="adj1" fmla="val 500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Angulado 186"/>
          <p:cNvCxnSpPr/>
          <p:nvPr/>
        </p:nvCxnSpPr>
        <p:spPr>
          <a:xfrm flipV="1">
            <a:off x="4469765" y="4231640"/>
            <a:ext cx="1339215" cy="51371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o 187"/>
          <p:cNvGrpSpPr/>
          <p:nvPr/>
        </p:nvGrpSpPr>
        <p:grpSpPr>
          <a:xfrm>
            <a:off x="2612390" y="4691380"/>
            <a:ext cx="3218815" cy="596265"/>
            <a:chOff x="3585" y="8791"/>
            <a:chExt cx="5069" cy="1407"/>
          </a:xfrm>
        </p:grpSpPr>
        <p:cxnSp>
          <p:nvCxnSpPr>
            <p:cNvPr id="189" name="Conector Reto 188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to 189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de Seta Reta 192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tângulo arredondado 194"/>
          <p:cNvSpPr/>
          <p:nvPr/>
        </p:nvSpPr>
        <p:spPr>
          <a:xfrm>
            <a:off x="351790" y="291147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6" name="Caixa de Texto 195"/>
          <p:cNvSpPr txBox="1"/>
          <p:nvPr/>
        </p:nvSpPr>
        <p:spPr>
          <a:xfrm>
            <a:off x="504825" y="2911475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Conector de Seta Reta 196"/>
          <p:cNvCxnSpPr>
            <a:stCxn id="196" idx="3"/>
            <a:endCxn id="171" idx="0"/>
          </p:cNvCxnSpPr>
          <p:nvPr/>
        </p:nvCxnSpPr>
        <p:spPr>
          <a:xfrm>
            <a:off x="1704975" y="3110865"/>
            <a:ext cx="2266315" cy="459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" name="Retângulo arredondado 228"/>
          <p:cNvSpPr/>
          <p:nvPr/>
        </p:nvSpPr>
        <p:spPr>
          <a:xfrm>
            <a:off x="1421130" y="3278505"/>
            <a:ext cx="8016875" cy="29889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8" name="Retângulo arredondado 227"/>
          <p:cNvSpPr/>
          <p:nvPr/>
        </p:nvSpPr>
        <p:spPr>
          <a:xfrm>
            <a:off x="1421130" y="90170"/>
            <a:ext cx="8017510" cy="306768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1763395" y="879475"/>
            <a:ext cx="2339340" cy="1551940"/>
            <a:chOff x="943" y="1281"/>
            <a:chExt cx="4139" cy="3064"/>
          </a:xfrm>
        </p:grpSpPr>
        <p:sp>
          <p:nvSpPr>
            <p:cNvPr id="3" name="Retângulo arredondado 2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Retângulo arredondado 3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768080" y="2490470"/>
            <a:ext cx="365125" cy="149225"/>
            <a:chOff x="1736" y="4717"/>
            <a:chExt cx="1171" cy="316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4672330" y="920115"/>
            <a:ext cx="1249680" cy="1427480"/>
            <a:chOff x="4645" y="241"/>
            <a:chExt cx="1968" cy="2248"/>
          </a:xfrm>
        </p:grpSpPr>
        <p:sp>
          <p:nvSpPr>
            <p:cNvPr id="16" name="Retângulo arredondado 1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tângulo arredondado 1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aixa de Texto 22"/>
          <p:cNvSpPr txBox="1"/>
          <p:nvPr/>
        </p:nvSpPr>
        <p:spPr>
          <a:xfrm>
            <a:off x="2304415" y="176974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24" name="Caixa de Texto 23"/>
          <p:cNvSpPr txBox="1"/>
          <p:nvPr/>
        </p:nvSpPr>
        <p:spPr>
          <a:xfrm>
            <a:off x="5172075" y="150241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25" name="Grupo 24"/>
          <p:cNvGrpSpPr/>
          <p:nvPr/>
        </p:nvGrpSpPr>
        <p:grpSpPr>
          <a:xfrm>
            <a:off x="7007860" y="909955"/>
            <a:ext cx="1249680" cy="1427480"/>
            <a:chOff x="4645" y="241"/>
            <a:chExt cx="1968" cy="2248"/>
          </a:xfrm>
        </p:grpSpPr>
        <p:sp>
          <p:nvSpPr>
            <p:cNvPr id="26" name="Retângulo arredondado 2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Caixa de Texto 2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Caixa de Texto 3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Caixa de Texto 35"/>
          <p:cNvSpPr txBox="1"/>
          <p:nvPr/>
        </p:nvSpPr>
        <p:spPr>
          <a:xfrm>
            <a:off x="7506335" y="14909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37" name="Conector Angulado 36"/>
          <p:cNvCxnSpPr/>
          <p:nvPr/>
        </p:nvCxnSpPr>
        <p:spPr>
          <a:xfrm>
            <a:off x="8159750" y="2035175"/>
            <a:ext cx="555625" cy="508000"/>
          </a:xfrm>
          <a:prstGeom prst="bentConnector3">
            <a:avLst>
              <a:gd name="adj1" fmla="val 500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/>
          <p:nvPr/>
        </p:nvCxnSpPr>
        <p:spPr>
          <a:xfrm flipV="1">
            <a:off x="5824220" y="1581785"/>
            <a:ext cx="1339215" cy="51371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o 38"/>
          <p:cNvGrpSpPr/>
          <p:nvPr/>
        </p:nvGrpSpPr>
        <p:grpSpPr>
          <a:xfrm>
            <a:off x="3978910" y="2190115"/>
            <a:ext cx="3218815" cy="596265"/>
            <a:chOff x="3585" y="8791"/>
            <a:chExt cx="5069" cy="1407"/>
          </a:xfrm>
        </p:grpSpPr>
        <p:cxnSp>
          <p:nvCxnSpPr>
            <p:cNvPr id="40" name="Conector Reto 39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tângulo arredondado 44"/>
          <p:cNvSpPr/>
          <p:nvPr/>
        </p:nvSpPr>
        <p:spPr>
          <a:xfrm>
            <a:off x="1706245" y="26162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1925320" y="29210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ector de Seta Reta 46"/>
          <p:cNvCxnSpPr>
            <a:stCxn id="46" idx="3"/>
            <a:endCxn id="18" idx="0"/>
          </p:cNvCxnSpPr>
          <p:nvPr/>
        </p:nvCxnSpPr>
        <p:spPr>
          <a:xfrm>
            <a:off x="3125470" y="491490"/>
            <a:ext cx="2200275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/>
          <p:nvPr/>
        </p:nvCxnSpPr>
        <p:spPr>
          <a:xfrm flipH="1" flipV="1">
            <a:off x="3974465" y="1426210"/>
            <a:ext cx="596900" cy="64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4571365" y="1466215"/>
            <a:ext cx="15240" cy="1040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 flipV="1">
            <a:off x="4562475" y="2454910"/>
            <a:ext cx="2044700" cy="27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6607175" y="1917700"/>
            <a:ext cx="0" cy="564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 flipV="1">
            <a:off x="6619240" y="1912620"/>
            <a:ext cx="70231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o 97"/>
          <p:cNvGrpSpPr/>
          <p:nvPr/>
        </p:nvGrpSpPr>
        <p:grpSpPr>
          <a:xfrm>
            <a:off x="1737995" y="4046855"/>
            <a:ext cx="2339340" cy="1551940"/>
            <a:chOff x="943" y="1281"/>
            <a:chExt cx="4139" cy="3064"/>
          </a:xfrm>
        </p:grpSpPr>
        <p:sp>
          <p:nvSpPr>
            <p:cNvPr id="99" name="Retângulo arredondado 98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Retângulo arredondado 99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1" name="Caixa de Texto 100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Caixa de Texto 101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tângulo arredondado 102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4" name="Caixa de Texto 103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tângulo arredondado 104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6" name="Caixa de Texto 105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8742680" y="5657850"/>
            <a:ext cx="365125" cy="149225"/>
            <a:chOff x="1736" y="4717"/>
            <a:chExt cx="1171" cy="316"/>
          </a:xfrm>
        </p:grpSpPr>
        <p:cxnSp>
          <p:nvCxnSpPr>
            <p:cNvPr id="108" name="Conector Reto 107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upo 110"/>
          <p:cNvGrpSpPr/>
          <p:nvPr/>
        </p:nvGrpSpPr>
        <p:grpSpPr>
          <a:xfrm>
            <a:off x="4646930" y="4087495"/>
            <a:ext cx="1249680" cy="1427480"/>
            <a:chOff x="4645" y="241"/>
            <a:chExt cx="1968" cy="2248"/>
          </a:xfrm>
        </p:grpSpPr>
        <p:sp>
          <p:nvSpPr>
            <p:cNvPr id="113" name="Retângulo arredondado 11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4" name="Retângulo arredondado 12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Caixa de Texto 12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tângulo arredondado 12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8" name="Caixa de Texto 12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9" name="Caixa de Texto 128"/>
          <p:cNvSpPr txBox="1"/>
          <p:nvPr/>
        </p:nvSpPr>
        <p:spPr>
          <a:xfrm>
            <a:off x="2279015" y="49371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42" name="Caixa de Texto 141"/>
          <p:cNvSpPr txBox="1"/>
          <p:nvPr/>
        </p:nvSpPr>
        <p:spPr>
          <a:xfrm>
            <a:off x="5146675" y="46697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53" name="Grupo 152"/>
          <p:cNvGrpSpPr/>
          <p:nvPr/>
        </p:nvGrpSpPr>
        <p:grpSpPr>
          <a:xfrm>
            <a:off x="6982460" y="4077335"/>
            <a:ext cx="1249680" cy="1427480"/>
            <a:chOff x="4645" y="241"/>
            <a:chExt cx="1968" cy="2248"/>
          </a:xfrm>
        </p:grpSpPr>
        <p:sp>
          <p:nvSpPr>
            <p:cNvPr id="194" name="Retângulo arredondado 19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8" name="Retângulo arredondado 19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9" name="Caixa de Texto 19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Caixa de Texto 19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Retângulo arredondado 20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2" name="Caixa de Texto 20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3" name="Caixa de Texto 202"/>
          <p:cNvSpPr txBox="1"/>
          <p:nvPr/>
        </p:nvSpPr>
        <p:spPr>
          <a:xfrm>
            <a:off x="7480935" y="46583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204" name="Conector Angulado 203"/>
          <p:cNvCxnSpPr/>
          <p:nvPr/>
        </p:nvCxnSpPr>
        <p:spPr>
          <a:xfrm>
            <a:off x="8134350" y="5202555"/>
            <a:ext cx="555625" cy="508000"/>
          </a:xfrm>
          <a:prstGeom prst="bentConnector3">
            <a:avLst>
              <a:gd name="adj1" fmla="val 500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do 204"/>
          <p:cNvCxnSpPr/>
          <p:nvPr/>
        </p:nvCxnSpPr>
        <p:spPr>
          <a:xfrm flipV="1">
            <a:off x="5798820" y="4749165"/>
            <a:ext cx="1339215" cy="51371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upo 205"/>
          <p:cNvGrpSpPr/>
          <p:nvPr/>
        </p:nvGrpSpPr>
        <p:grpSpPr>
          <a:xfrm>
            <a:off x="3953510" y="5357495"/>
            <a:ext cx="3218815" cy="596265"/>
            <a:chOff x="3585" y="8791"/>
            <a:chExt cx="5069" cy="1407"/>
          </a:xfrm>
        </p:grpSpPr>
        <p:cxnSp>
          <p:nvCxnSpPr>
            <p:cNvPr id="207" name="Conector Reto 206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to 208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to 209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de Seta Reta 210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tângulo arredondado 211"/>
          <p:cNvSpPr/>
          <p:nvPr/>
        </p:nvSpPr>
        <p:spPr>
          <a:xfrm>
            <a:off x="1691005" y="342900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3" name="Caixa de Texto 212"/>
          <p:cNvSpPr txBox="1"/>
          <p:nvPr/>
        </p:nvSpPr>
        <p:spPr>
          <a:xfrm>
            <a:off x="1899920" y="345948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de Seta Reta 213"/>
          <p:cNvCxnSpPr>
            <a:stCxn id="213" idx="3"/>
            <a:endCxn id="125" idx="0"/>
          </p:cNvCxnSpPr>
          <p:nvPr/>
        </p:nvCxnSpPr>
        <p:spPr>
          <a:xfrm>
            <a:off x="3100070" y="3658870"/>
            <a:ext cx="2200275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to 215"/>
          <p:cNvCxnSpPr/>
          <p:nvPr/>
        </p:nvCxnSpPr>
        <p:spPr>
          <a:xfrm>
            <a:off x="4545965" y="4633595"/>
            <a:ext cx="15240" cy="1040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to 216"/>
          <p:cNvCxnSpPr/>
          <p:nvPr/>
        </p:nvCxnSpPr>
        <p:spPr>
          <a:xfrm flipV="1">
            <a:off x="4537075" y="5622290"/>
            <a:ext cx="2044700" cy="27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/>
          <p:cNvCxnSpPr/>
          <p:nvPr/>
        </p:nvCxnSpPr>
        <p:spPr>
          <a:xfrm flipV="1">
            <a:off x="6581775" y="5085080"/>
            <a:ext cx="0" cy="564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/>
          <p:cNvCxnSpPr/>
          <p:nvPr/>
        </p:nvCxnSpPr>
        <p:spPr>
          <a:xfrm>
            <a:off x="6581775" y="5071745"/>
            <a:ext cx="454025" cy="2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to 219"/>
          <p:cNvCxnSpPr/>
          <p:nvPr/>
        </p:nvCxnSpPr>
        <p:spPr>
          <a:xfrm flipH="1" flipV="1">
            <a:off x="3945890" y="4577080"/>
            <a:ext cx="596900" cy="64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Multiplicação 220"/>
          <p:cNvSpPr/>
          <p:nvPr/>
        </p:nvSpPr>
        <p:spPr>
          <a:xfrm>
            <a:off x="4399280" y="4007485"/>
            <a:ext cx="1745615" cy="16078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2" name="Retângulo arredondado 221"/>
          <p:cNvSpPr/>
          <p:nvPr/>
        </p:nvSpPr>
        <p:spPr>
          <a:xfrm>
            <a:off x="1701800" y="26162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3" name="Caixa de Texto 222"/>
          <p:cNvSpPr txBox="1"/>
          <p:nvPr/>
        </p:nvSpPr>
        <p:spPr>
          <a:xfrm>
            <a:off x="1920875" y="29210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Conector de Seta Reta 223"/>
          <p:cNvCxnSpPr>
            <a:stCxn id="223" idx="3"/>
          </p:cNvCxnSpPr>
          <p:nvPr/>
        </p:nvCxnSpPr>
        <p:spPr>
          <a:xfrm>
            <a:off x="3121025" y="491490"/>
            <a:ext cx="2200275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tângulo arredondado 224"/>
          <p:cNvSpPr/>
          <p:nvPr/>
        </p:nvSpPr>
        <p:spPr>
          <a:xfrm>
            <a:off x="1706245" y="26162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6" name="Caixa de Texto 225"/>
          <p:cNvSpPr txBox="1"/>
          <p:nvPr/>
        </p:nvSpPr>
        <p:spPr>
          <a:xfrm>
            <a:off x="1925320" y="29210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Conector de Seta Reta 226"/>
          <p:cNvCxnSpPr>
            <a:stCxn id="226" idx="3"/>
          </p:cNvCxnSpPr>
          <p:nvPr/>
        </p:nvCxnSpPr>
        <p:spPr>
          <a:xfrm>
            <a:off x="3125470" y="491490"/>
            <a:ext cx="2200275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" name="Retângulo arredondado 175"/>
          <p:cNvSpPr/>
          <p:nvPr/>
        </p:nvSpPr>
        <p:spPr>
          <a:xfrm>
            <a:off x="138430" y="4197350"/>
            <a:ext cx="7585710" cy="19729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5" name="Retângulo arredondado 174"/>
          <p:cNvSpPr/>
          <p:nvPr/>
        </p:nvSpPr>
        <p:spPr>
          <a:xfrm>
            <a:off x="124460" y="2181225"/>
            <a:ext cx="7585710" cy="181483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4" name="Retângulo arredondado 173"/>
          <p:cNvSpPr/>
          <p:nvPr/>
        </p:nvSpPr>
        <p:spPr>
          <a:xfrm>
            <a:off x="5398135" y="140335"/>
            <a:ext cx="6726555" cy="194500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8" name="Retângulo arredondado 197"/>
          <p:cNvSpPr/>
          <p:nvPr/>
        </p:nvSpPr>
        <p:spPr>
          <a:xfrm>
            <a:off x="125095" y="140335"/>
            <a:ext cx="5244465" cy="194564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4" name="Grupo 43"/>
          <p:cNvGrpSpPr/>
          <p:nvPr/>
        </p:nvGrpSpPr>
        <p:grpSpPr>
          <a:xfrm>
            <a:off x="124460" y="240665"/>
            <a:ext cx="2339340" cy="1551940"/>
            <a:chOff x="943" y="1281"/>
            <a:chExt cx="4139" cy="3064"/>
          </a:xfrm>
        </p:grpSpPr>
        <p:sp>
          <p:nvSpPr>
            <p:cNvPr id="45" name="Retângulo arredondado 4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Retângulo arredondado 4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Caixa de Texto 4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4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Caixa de Texto 4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4818380" y="1661160"/>
            <a:ext cx="365125" cy="149225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Conector Angulado 56"/>
          <p:cNvCxnSpPr/>
          <p:nvPr/>
        </p:nvCxnSpPr>
        <p:spPr>
          <a:xfrm>
            <a:off x="4185285" y="1417955"/>
            <a:ext cx="525780" cy="3416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3033395" y="281305"/>
            <a:ext cx="1249680" cy="1427480"/>
            <a:chOff x="4645" y="241"/>
            <a:chExt cx="1968" cy="2248"/>
          </a:xfrm>
        </p:grpSpPr>
        <p:sp>
          <p:nvSpPr>
            <p:cNvPr id="59" name="Retângulo arredondado 5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tângulo arredondado 6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4" name="Caixa de Texto 6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Conector Angulado 64"/>
          <p:cNvCxnSpPr/>
          <p:nvPr/>
        </p:nvCxnSpPr>
        <p:spPr>
          <a:xfrm>
            <a:off x="2335530" y="78930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/>
          <p:nvPr/>
        </p:nvCxnSpPr>
        <p:spPr>
          <a:xfrm flipV="1">
            <a:off x="2277110" y="1577340"/>
            <a:ext cx="883285" cy="16510"/>
          </a:xfrm>
          <a:prstGeom prst="bentConnector3">
            <a:avLst>
              <a:gd name="adj1" fmla="val 500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 de Texto 68"/>
          <p:cNvSpPr txBox="1"/>
          <p:nvPr/>
        </p:nvSpPr>
        <p:spPr>
          <a:xfrm>
            <a:off x="665480" y="11309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75" name="Caixa de Texto 74"/>
          <p:cNvSpPr txBox="1"/>
          <p:nvPr/>
        </p:nvSpPr>
        <p:spPr>
          <a:xfrm>
            <a:off x="3533140" y="8636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76" name="Grupo 75"/>
          <p:cNvGrpSpPr/>
          <p:nvPr/>
        </p:nvGrpSpPr>
        <p:grpSpPr>
          <a:xfrm>
            <a:off x="5527675" y="250825"/>
            <a:ext cx="2339340" cy="1551940"/>
            <a:chOff x="943" y="1281"/>
            <a:chExt cx="4139" cy="3064"/>
          </a:xfrm>
        </p:grpSpPr>
        <p:sp>
          <p:nvSpPr>
            <p:cNvPr id="77" name="Retângulo arredondado 76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Retângulo arredondado 77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Caixa de Texto 78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tângulo arredondado 80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185400" y="1682750"/>
            <a:ext cx="365125" cy="149225"/>
            <a:chOff x="1736" y="4717"/>
            <a:chExt cx="1171" cy="316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to 87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Conector Angulado 88"/>
          <p:cNvCxnSpPr/>
          <p:nvPr/>
        </p:nvCxnSpPr>
        <p:spPr>
          <a:xfrm>
            <a:off x="9588500" y="1428115"/>
            <a:ext cx="525780" cy="3416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o 89"/>
          <p:cNvGrpSpPr/>
          <p:nvPr/>
        </p:nvGrpSpPr>
        <p:grpSpPr>
          <a:xfrm>
            <a:off x="8436610" y="291465"/>
            <a:ext cx="1249680" cy="1427480"/>
            <a:chOff x="4645" y="241"/>
            <a:chExt cx="1968" cy="2248"/>
          </a:xfrm>
        </p:grpSpPr>
        <p:sp>
          <p:nvSpPr>
            <p:cNvPr id="91" name="Retângulo arredondado 9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2" name="Retângulo arredondado 9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3" name="Caixa de Texto 9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tângulo arredondado 9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Caixa de Texto 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Conector Angulado 100"/>
          <p:cNvCxnSpPr/>
          <p:nvPr/>
        </p:nvCxnSpPr>
        <p:spPr>
          <a:xfrm>
            <a:off x="7738745" y="79946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do 101"/>
          <p:cNvCxnSpPr/>
          <p:nvPr/>
        </p:nvCxnSpPr>
        <p:spPr>
          <a:xfrm flipV="1">
            <a:off x="7724140" y="1417955"/>
            <a:ext cx="883285" cy="16510"/>
          </a:xfrm>
          <a:prstGeom prst="bentConnector3">
            <a:avLst>
              <a:gd name="adj1" fmla="val 500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 de Texto 102"/>
          <p:cNvSpPr txBox="1"/>
          <p:nvPr/>
        </p:nvSpPr>
        <p:spPr>
          <a:xfrm>
            <a:off x="6068695" y="11410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04" name="Caixa de Texto 103"/>
          <p:cNvSpPr txBox="1"/>
          <p:nvPr/>
        </p:nvSpPr>
        <p:spPr>
          <a:xfrm>
            <a:off x="8936355" y="8737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05" name="Grupo 104"/>
          <p:cNvGrpSpPr/>
          <p:nvPr/>
        </p:nvGrpSpPr>
        <p:grpSpPr>
          <a:xfrm>
            <a:off x="10772140" y="281305"/>
            <a:ext cx="1249680" cy="1427480"/>
            <a:chOff x="4645" y="241"/>
            <a:chExt cx="1968" cy="2248"/>
          </a:xfrm>
        </p:grpSpPr>
        <p:sp>
          <p:nvSpPr>
            <p:cNvPr id="106" name="Retângulo arredondado 10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7" name="Retângulo arredondado 10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8" name="Caixa de Texto 10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Caixa de Texto 10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tângulo arredondado 10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1" name="Caixa de Texto 11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3" name="Caixa de Texto 112"/>
          <p:cNvSpPr txBox="1"/>
          <p:nvPr/>
        </p:nvSpPr>
        <p:spPr>
          <a:xfrm>
            <a:off x="11270615" y="8623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114" name="Grupo 113"/>
          <p:cNvGrpSpPr/>
          <p:nvPr/>
        </p:nvGrpSpPr>
        <p:grpSpPr>
          <a:xfrm>
            <a:off x="153670" y="2312035"/>
            <a:ext cx="2339340" cy="1551940"/>
            <a:chOff x="943" y="1281"/>
            <a:chExt cx="4139" cy="3064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Retângulo arredondado 11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7" name="Caixa de Texto 11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tângulo arredondado 12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4847590" y="3732530"/>
            <a:ext cx="365125" cy="149225"/>
            <a:chOff x="1736" y="4717"/>
            <a:chExt cx="1171" cy="316"/>
          </a:xfrm>
        </p:grpSpPr>
        <p:cxnSp>
          <p:nvCxnSpPr>
            <p:cNvPr id="130" name="Conector Reto 12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ector Reto 13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upo 133"/>
          <p:cNvGrpSpPr/>
          <p:nvPr/>
        </p:nvGrpSpPr>
        <p:grpSpPr>
          <a:xfrm>
            <a:off x="3062605" y="2352675"/>
            <a:ext cx="1249680" cy="1427480"/>
            <a:chOff x="4645" y="241"/>
            <a:chExt cx="1968" cy="2248"/>
          </a:xfrm>
        </p:grpSpPr>
        <p:sp>
          <p:nvSpPr>
            <p:cNvPr id="135" name="Retângulo arredondado 13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6" name="Retângulo arredondado 13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tângulo arredondado 13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1" name="Conector Angulado 140"/>
          <p:cNvCxnSpPr/>
          <p:nvPr/>
        </p:nvCxnSpPr>
        <p:spPr>
          <a:xfrm>
            <a:off x="2364740" y="286067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do 141"/>
          <p:cNvCxnSpPr/>
          <p:nvPr/>
        </p:nvCxnSpPr>
        <p:spPr>
          <a:xfrm flipV="1">
            <a:off x="2350135" y="3479165"/>
            <a:ext cx="883285" cy="16510"/>
          </a:xfrm>
          <a:prstGeom prst="bentConnector3">
            <a:avLst>
              <a:gd name="adj1" fmla="val 5003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 de Texto 142"/>
          <p:cNvSpPr txBox="1"/>
          <p:nvPr/>
        </p:nvSpPr>
        <p:spPr>
          <a:xfrm>
            <a:off x="694690" y="320230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44" name="Caixa de Texto 143"/>
          <p:cNvSpPr txBox="1"/>
          <p:nvPr/>
        </p:nvSpPr>
        <p:spPr>
          <a:xfrm>
            <a:off x="3562350" y="29349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45" name="Grupo 144"/>
          <p:cNvGrpSpPr/>
          <p:nvPr/>
        </p:nvGrpSpPr>
        <p:grpSpPr>
          <a:xfrm>
            <a:off x="5398135" y="2342515"/>
            <a:ext cx="1249680" cy="1427480"/>
            <a:chOff x="4645" y="241"/>
            <a:chExt cx="1968" cy="2248"/>
          </a:xfrm>
        </p:grpSpPr>
        <p:sp>
          <p:nvSpPr>
            <p:cNvPr id="146" name="Retângulo arredondado 14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7" name="Retângulo arredondado 14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tângulo arredondado 14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Caixa de Texto 151"/>
          <p:cNvSpPr txBox="1"/>
          <p:nvPr/>
        </p:nvSpPr>
        <p:spPr>
          <a:xfrm>
            <a:off x="5896610" y="292354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53" name="Conector Angulado 152"/>
          <p:cNvCxnSpPr/>
          <p:nvPr/>
        </p:nvCxnSpPr>
        <p:spPr>
          <a:xfrm rot="10800000" flipV="1">
            <a:off x="10586720" y="1417320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do 153"/>
          <p:cNvCxnSpPr/>
          <p:nvPr/>
        </p:nvCxnSpPr>
        <p:spPr>
          <a:xfrm rot="10800000" flipV="1">
            <a:off x="5243195" y="3549650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do 132"/>
          <p:cNvCxnSpPr/>
          <p:nvPr/>
        </p:nvCxnSpPr>
        <p:spPr>
          <a:xfrm flipV="1">
            <a:off x="4214495" y="2975610"/>
            <a:ext cx="1339215" cy="513715"/>
          </a:xfrm>
          <a:prstGeom prst="bentConnector3">
            <a:avLst>
              <a:gd name="adj1" fmla="val 5002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24460" y="4265930"/>
            <a:ext cx="2339340" cy="1551940"/>
            <a:chOff x="943" y="1281"/>
            <a:chExt cx="4139" cy="3064"/>
          </a:xfrm>
        </p:grpSpPr>
        <p:sp>
          <p:nvSpPr>
            <p:cNvPr id="3" name="Retângulo arredondado 2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Retângulo arredondado 3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Caixa de Texto 2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7129145" y="5876925"/>
            <a:ext cx="365125" cy="149225"/>
            <a:chOff x="1736" y="4717"/>
            <a:chExt cx="1171" cy="316"/>
          </a:xfrm>
        </p:grpSpPr>
        <p:cxnSp>
          <p:nvCxnSpPr>
            <p:cNvPr id="32" name="Conector Reto 3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3033395" y="4306570"/>
            <a:ext cx="1249680" cy="1427480"/>
            <a:chOff x="4645" y="241"/>
            <a:chExt cx="1968" cy="2248"/>
          </a:xfrm>
        </p:grpSpPr>
        <p:sp>
          <p:nvSpPr>
            <p:cNvPr id="124" name="Retângulo arredondado 1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tângulo arredondado 1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5" name="Conector Angulado 154"/>
          <p:cNvCxnSpPr/>
          <p:nvPr/>
        </p:nvCxnSpPr>
        <p:spPr>
          <a:xfrm>
            <a:off x="2335530" y="481457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 de Texto 155"/>
          <p:cNvSpPr txBox="1"/>
          <p:nvPr/>
        </p:nvSpPr>
        <p:spPr>
          <a:xfrm>
            <a:off x="665480" y="51562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157" name="Caixa de Texto 156"/>
          <p:cNvSpPr txBox="1"/>
          <p:nvPr/>
        </p:nvSpPr>
        <p:spPr>
          <a:xfrm>
            <a:off x="3533140" y="48888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58" name="Grupo 157"/>
          <p:cNvGrpSpPr/>
          <p:nvPr/>
        </p:nvGrpSpPr>
        <p:grpSpPr>
          <a:xfrm>
            <a:off x="5368925" y="4296410"/>
            <a:ext cx="1249680" cy="1427480"/>
            <a:chOff x="4645" y="241"/>
            <a:chExt cx="1968" cy="2248"/>
          </a:xfrm>
        </p:grpSpPr>
        <p:sp>
          <p:nvSpPr>
            <p:cNvPr id="159" name="Retângulo arredondado 15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0" name="Retângulo arredondado 15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1" name="Caixa de Texto 16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Caixa de Texto 16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tângulo arredondado 16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4" name="Caixa de Texto 16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5" name="Caixa de Texto 164"/>
          <p:cNvSpPr txBox="1"/>
          <p:nvPr/>
        </p:nvSpPr>
        <p:spPr>
          <a:xfrm>
            <a:off x="5867400" y="48774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66" name="Conector Angulado 165"/>
          <p:cNvCxnSpPr/>
          <p:nvPr/>
        </p:nvCxnSpPr>
        <p:spPr>
          <a:xfrm>
            <a:off x="6520815" y="5421630"/>
            <a:ext cx="555625" cy="508000"/>
          </a:xfrm>
          <a:prstGeom prst="bentConnector3">
            <a:avLst>
              <a:gd name="adj1" fmla="val 500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do 166"/>
          <p:cNvCxnSpPr>
            <a:stCxn id="129" idx="3"/>
          </p:cNvCxnSpPr>
          <p:nvPr/>
        </p:nvCxnSpPr>
        <p:spPr>
          <a:xfrm flipV="1">
            <a:off x="4185285" y="492442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o 167"/>
          <p:cNvGrpSpPr/>
          <p:nvPr/>
        </p:nvGrpSpPr>
        <p:grpSpPr>
          <a:xfrm>
            <a:off x="2327910" y="5427980"/>
            <a:ext cx="3218815" cy="596265"/>
            <a:chOff x="3585" y="8791"/>
            <a:chExt cx="5069" cy="1407"/>
          </a:xfrm>
        </p:grpSpPr>
        <p:cxnSp>
          <p:nvCxnSpPr>
            <p:cNvPr id="169" name="Conector Reto 168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" name="Retângulo arredondado 309"/>
          <p:cNvSpPr/>
          <p:nvPr/>
        </p:nvSpPr>
        <p:spPr>
          <a:xfrm>
            <a:off x="142240" y="4571365"/>
            <a:ext cx="10142220" cy="21164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9" name="Retângulo arredondado 308"/>
          <p:cNvSpPr/>
          <p:nvPr/>
        </p:nvSpPr>
        <p:spPr>
          <a:xfrm>
            <a:off x="113665" y="2499360"/>
            <a:ext cx="9124950" cy="20529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08" name="Retângulo arredondado 307"/>
          <p:cNvSpPr/>
          <p:nvPr/>
        </p:nvSpPr>
        <p:spPr>
          <a:xfrm>
            <a:off x="113030" y="285115"/>
            <a:ext cx="9125585" cy="217932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67" name="Grupo 66"/>
          <p:cNvGrpSpPr/>
          <p:nvPr/>
        </p:nvGrpSpPr>
        <p:grpSpPr>
          <a:xfrm>
            <a:off x="184150" y="455930"/>
            <a:ext cx="2339340" cy="1551940"/>
            <a:chOff x="943" y="1281"/>
            <a:chExt cx="4139" cy="3064"/>
          </a:xfrm>
        </p:grpSpPr>
        <p:sp>
          <p:nvSpPr>
            <p:cNvPr id="68" name="Retângulo arredondado 67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Retângulo arredondado 70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2" name="Caixa de Texto 71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Caixa de Texto 72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tângulo arredondado 73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Caixa de Texto 95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tângulo arredondado 96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7188835" y="2162175"/>
            <a:ext cx="365125" cy="149225"/>
            <a:chOff x="1736" y="4717"/>
            <a:chExt cx="1171" cy="316"/>
          </a:xfrm>
        </p:grpSpPr>
        <p:cxnSp>
          <p:nvCxnSpPr>
            <p:cNvPr id="174" name="Conector Reto 17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upo 176"/>
          <p:cNvGrpSpPr/>
          <p:nvPr/>
        </p:nvGrpSpPr>
        <p:grpSpPr>
          <a:xfrm>
            <a:off x="3093085" y="496570"/>
            <a:ext cx="1249680" cy="1427480"/>
            <a:chOff x="4645" y="241"/>
            <a:chExt cx="1968" cy="2248"/>
          </a:xfrm>
        </p:grpSpPr>
        <p:sp>
          <p:nvSpPr>
            <p:cNvPr id="178" name="Retângulo arredondado 17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9" name="Retângulo arredondado 17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0" name="Caixa de Texto 17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Caixa de Texto 18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etângulo arredondado 18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3" name="Caixa de Texto 18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4" name="Conector Angulado 183"/>
          <p:cNvCxnSpPr/>
          <p:nvPr/>
        </p:nvCxnSpPr>
        <p:spPr>
          <a:xfrm>
            <a:off x="2395220" y="100457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aixa de Texto 184"/>
          <p:cNvSpPr txBox="1"/>
          <p:nvPr/>
        </p:nvSpPr>
        <p:spPr>
          <a:xfrm>
            <a:off x="725170" y="13462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186" name="Caixa de Texto 185"/>
          <p:cNvSpPr txBox="1"/>
          <p:nvPr/>
        </p:nvSpPr>
        <p:spPr>
          <a:xfrm>
            <a:off x="3592830" y="10788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87" name="Grupo 186"/>
          <p:cNvGrpSpPr/>
          <p:nvPr/>
        </p:nvGrpSpPr>
        <p:grpSpPr>
          <a:xfrm>
            <a:off x="5428615" y="486410"/>
            <a:ext cx="1249680" cy="1427480"/>
            <a:chOff x="4645" y="241"/>
            <a:chExt cx="1968" cy="2248"/>
          </a:xfrm>
        </p:grpSpPr>
        <p:sp>
          <p:nvSpPr>
            <p:cNvPr id="188" name="Retângulo arredondado 18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9" name="Retângulo arredondado 18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0" name="Caixa de Texto 18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Caixa de Texto 19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tângulo arredondado 19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3" name="Caixa de Texto 19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4" name="Caixa de Texto 193"/>
          <p:cNvSpPr txBox="1"/>
          <p:nvPr/>
        </p:nvSpPr>
        <p:spPr>
          <a:xfrm>
            <a:off x="5927090" y="10674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95" name="Conector Angulado 194"/>
          <p:cNvCxnSpPr/>
          <p:nvPr/>
        </p:nvCxnSpPr>
        <p:spPr>
          <a:xfrm>
            <a:off x="6580505" y="1611630"/>
            <a:ext cx="555625" cy="508000"/>
          </a:xfrm>
          <a:prstGeom prst="bentConnector3">
            <a:avLst>
              <a:gd name="adj1" fmla="val 5005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do 195"/>
          <p:cNvCxnSpPr/>
          <p:nvPr/>
        </p:nvCxnSpPr>
        <p:spPr>
          <a:xfrm flipV="1">
            <a:off x="4241800" y="1134110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upo 196"/>
          <p:cNvGrpSpPr/>
          <p:nvPr/>
        </p:nvGrpSpPr>
        <p:grpSpPr>
          <a:xfrm>
            <a:off x="2387600" y="1617980"/>
            <a:ext cx="3218815" cy="596265"/>
            <a:chOff x="3585" y="8791"/>
            <a:chExt cx="5069" cy="1407"/>
          </a:xfrm>
        </p:grpSpPr>
        <p:cxnSp>
          <p:nvCxnSpPr>
            <p:cNvPr id="198" name="Conector Reto 197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to 198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to 199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to 200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de Seta Reta 201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o 202"/>
          <p:cNvGrpSpPr/>
          <p:nvPr/>
        </p:nvGrpSpPr>
        <p:grpSpPr>
          <a:xfrm>
            <a:off x="7698740" y="478790"/>
            <a:ext cx="1249680" cy="1427480"/>
            <a:chOff x="4645" y="241"/>
            <a:chExt cx="1968" cy="2248"/>
          </a:xfrm>
        </p:grpSpPr>
        <p:sp>
          <p:nvSpPr>
            <p:cNvPr id="204" name="Retângulo arredondado 20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5" name="Retângulo arredondado 20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6" name="Caixa de Texto 20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Caixa de Texto 20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Retângulo arredondado 20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9" name="Caixa de Texto 20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0" name="Conector Angulado 209"/>
          <p:cNvCxnSpPr/>
          <p:nvPr/>
        </p:nvCxnSpPr>
        <p:spPr>
          <a:xfrm rot="5400000">
            <a:off x="7466330" y="1674495"/>
            <a:ext cx="408305" cy="387985"/>
          </a:xfrm>
          <a:prstGeom prst="bentConnector3">
            <a:avLst>
              <a:gd name="adj1" fmla="val 500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ixa de Texto 210"/>
          <p:cNvSpPr txBox="1"/>
          <p:nvPr/>
        </p:nvSpPr>
        <p:spPr>
          <a:xfrm>
            <a:off x="8198485" y="10775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212" name="Grupo 211"/>
          <p:cNvGrpSpPr/>
          <p:nvPr/>
        </p:nvGrpSpPr>
        <p:grpSpPr>
          <a:xfrm>
            <a:off x="172720" y="2574925"/>
            <a:ext cx="2339340" cy="1551940"/>
            <a:chOff x="943" y="1281"/>
            <a:chExt cx="4139" cy="3064"/>
          </a:xfrm>
        </p:grpSpPr>
        <p:sp>
          <p:nvSpPr>
            <p:cNvPr id="213" name="Retângulo arredondado 212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4" name="Retângulo arredondado 213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5" name="Caixa de Texto 214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Caixa de Texto 215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tângulo arredondado 216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8" name="Caixa de Texto 217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tângulo arredondado 218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0" name="Caixa de Texto 21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1" name="Grupo 220"/>
          <p:cNvGrpSpPr/>
          <p:nvPr/>
        </p:nvGrpSpPr>
        <p:grpSpPr>
          <a:xfrm>
            <a:off x="3081655" y="2615565"/>
            <a:ext cx="1249680" cy="1427480"/>
            <a:chOff x="4645" y="241"/>
            <a:chExt cx="1968" cy="2248"/>
          </a:xfrm>
        </p:grpSpPr>
        <p:sp>
          <p:nvSpPr>
            <p:cNvPr id="222" name="Retângulo arredondado 22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3" name="Retângulo arredondado 22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4" name="Caixa de Texto 22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Caixa de Texto 22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tângulo arredondado 22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7" name="Caixa de Texto 22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8" name="Conector Angulado 227"/>
          <p:cNvCxnSpPr/>
          <p:nvPr/>
        </p:nvCxnSpPr>
        <p:spPr>
          <a:xfrm>
            <a:off x="2383790" y="312356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 de Texto 228"/>
          <p:cNvSpPr txBox="1"/>
          <p:nvPr/>
        </p:nvSpPr>
        <p:spPr>
          <a:xfrm>
            <a:off x="713740" y="34651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230" name="Caixa de Texto 229"/>
          <p:cNvSpPr txBox="1"/>
          <p:nvPr/>
        </p:nvSpPr>
        <p:spPr>
          <a:xfrm>
            <a:off x="3581400" y="31978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231" name="Grupo 230"/>
          <p:cNvGrpSpPr/>
          <p:nvPr/>
        </p:nvGrpSpPr>
        <p:grpSpPr>
          <a:xfrm>
            <a:off x="5417185" y="2605405"/>
            <a:ext cx="1249680" cy="1427480"/>
            <a:chOff x="4645" y="241"/>
            <a:chExt cx="1968" cy="2248"/>
          </a:xfrm>
        </p:grpSpPr>
        <p:sp>
          <p:nvSpPr>
            <p:cNvPr id="232" name="Retângulo arredondado 23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3" name="Retângulo arredondado 23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4" name="Caixa de Texto 23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Caixa de Texto 23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tângulo arredondado 23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7" name="Caixa de Texto 23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8" name="Caixa de Texto 237"/>
          <p:cNvSpPr txBox="1"/>
          <p:nvPr/>
        </p:nvSpPr>
        <p:spPr>
          <a:xfrm>
            <a:off x="5915660" y="31864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240" name="Conector Angulado 239"/>
          <p:cNvCxnSpPr/>
          <p:nvPr/>
        </p:nvCxnSpPr>
        <p:spPr>
          <a:xfrm flipV="1">
            <a:off x="4230370" y="325310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o 240"/>
          <p:cNvGrpSpPr/>
          <p:nvPr/>
        </p:nvGrpSpPr>
        <p:grpSpPr>
          <a:xfrm>
            <a:off x="2376170" y="3736975"/>
            <a:ext cx="3218815" cy="596265"/>
            <a:chOff x="3585" y="8791"/>
            <a:chExt cx="5069" cy="1407"/>
          </a:xfrm>
        </p:grpSpPr>
        <p:cxnSp>
          <p:nvCxnSpPr>
            <p:cNvPr id="242" name="Conector Reto 241"/>
            <p:cNvCxnSpPr/>
            <p:nvPr/>
          </p:nvCxnSpPr>
          <p:spPr>
            <a:xfrm flipV="1">
              <a:off x="3585" y="8829"/>
              <a:ext cx="762" cy="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to 242"/>
            <p:cNvCxnSpPr/>
            <p:nvPr/>
          </p:nvCxnSpPr>
          <p:spPr>
            <a:xfrm>
              <a:off x="4347" y="8810"/>
              <a:ext cx="0" cy="13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to 243"/>
            <p:cNvCxnSpPr/>
            <p:nvPr/>
          </p:nvCxnSpPr>
          <p:spPr>
            <a:xfrm flipV="1">
              <a:off x="4309" y="10123"/>
              <a:ext cx="3638" cy="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to 244"/>
            <p:cNvCxnSpPr/>
            <p:nvPr/>
          </p:nvCxnSpPr>
          <p:spPr>
            <a:xfrm flipV="1">
              <a:off x="7947" y="8791"/>
              <a:ext cx="0" cy="1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de Seta Reta 245"/>
            <p:cNvCxnSpPr/>
            <p:nvPr/>
          </p:nvCxnSpPr>
          <p:spPr>
            <a:xfrm flipV="1">
              <a:off x="7928" y="8797"/>
              <a:ext cx="72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o 246"/>
          <p:cNvGrpSpPr/>
          <p:nvPr/>
        </p:nvGrpSpPr>
        <p:grpSpPr>
          <a:xfrm>
            <a:off x="7687310" y="2597785"/>
            <a:ext cx="1249680" cy="1427480"/>
            <a:chOff x="4645" y="241"/>
            <a:chExt cx="1968" cy="2248"/>
          </a:xfrm>
        </p:grpSpPr>
        <p:sp>
          <p:nvSpPr>
            <p:cNvPr id="248" name="Retângulo arredondado 24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9" name="Retângulo arredondado 24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0" name="Caixa de Texto 24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Caixa de Texto 25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tângulo arredondado 25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3" name="Caixa de Texto 25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4" name="Conector Angulado 253"/>
          <p:cNvCxnSpPr/>
          <p:nvPr/>
        </p:nvCxnSpPr>
        <p:spPr>
          <a:xfrm rot="5400000">
            <a:off x="7454900" y="3793490"/>
            <a:ext cx="408305" cy="387985"/>
          </a:xfrm>
          <a:prstGeom prst="bentConnector3">
            <a:avLst>
              <a:gd name="adj1" fmla="val 500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aixa de Texto 254"/>
          <p:cNvSpPr txBox="1"/>
          <p:nvPr/>
        </p:nvSpPr>
        <p:spPr>
          <a:xfrm>
            <a:off x="8187055" y="31965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256" name="Grupo 255"/>
          <p:cNvGrpSpPr/>
          <p:nvPr/>
        </p:nvGrpSpPr>
        <p:grpSpPr>
          <a:xfrm>
            <a:off x="7128510" y="4232275"/>
            <a:ext cx="365125" cy="149225"/>
            <a:chOff x="1736" y="4717"/>
            <a:chExt cx="1171" cy="316"/>
          </a:xfrm>
        </p:grpSpPr>
        <p:cxnSp>
          <p:nvCxnSpPr>
            <p:cNvPr id="257" name="Conector Reto 25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ector Reto 25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Conector Reto 25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9" name="Conector Angulado 238"/>
          <p:cNvCxnSpPr>
            <a:endCxn id="249" idx="1"/>
          </p:cNvCxnSpPr>
          <p:nvPr/>
        </p:nvCxnSpPr>
        <p:spPr>
          <a:xfrm flipV="1">
            <a:off x="6569075" y="3230880"/>
            <a:ext cx="1273810" cy="499745"/>
          </a:xfrm>
          <a:prstGeom prst="bentConnector3">
            <a:avLst>
              <a:gd name="adj1" fmla="val 5005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upo 259"/>
          <p:cNvGrpSpPr/>
          <p:nvPr/>
        </p:nvGrpSpPr>
        <p:grpSpPr>
          <a:xfrm>
            <a:off x="213360" y="4702175"/>
            <a:ext cx="2339340" cy="1551940"/>
            <a:chOff x="943" y="1281"/>
            <a:chExt cx="4139" cy="3064"/>
          </a:xfrm>
        </p:grpSpPr>
        <p:sp>
          <p:nvSpPr>
            <p:cNvPr id="261" name="Retângulo arredondado 260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2" name="Retângulo arredondado 261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3" name="Caixa de Texto 262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Caixa de Texto 263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tângulo arredondado 264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6" name="Caixa de Texto 265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tângulo arredondado 266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8" name="Caixa de Texto 267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9" name="Grupo 268"/>
          <p:cNvGrpSpPr/>
          <p:nvPr/>
        </p:nvGrpSpPr>
        <p:grpSpPr>
          <a:xfrm>
            <a:off x="3122295" y="4742815"/>
            <a:ext cx="1249680" cy="1427480"/>
            <a:chOff x="4645" y="241"/>
            <a:chExt cx="1968" cy="2248"/>
          </a:xfrm>
        </p:grpSpPr>
        <p:sp>
          <p:nvSpPr>
            <p:cNvPr id="270" name="Retângulo arredondado 26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1" name="Retângulo arredondado 27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2" name="Caixa de Texto 27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Caixa de Texto 27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Retângulo arredondado 27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6" name="Conector Angulado 275"/>
          <p:cNvCxnSpPr/>
          <p:nvPr/>
        </p:nvCxnSpPr>
        <p:spPr>
          <a:xfrm>
            <a:off x="2424430" y="525081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aixa de Texto 276"/>
          <p:cNvSpPr txBox="1"/>
          <p:nvPr/>
        </p:nvSpPr>
        <p:spPr>
          <a:xfrm>
            <a:off x="754380" y="559244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278" name="Caixa de Texto 277"/>
          <p:cNvSpPr txBox="1"/>
          <p:nvPr/>
        </p:nvSpPr>
        <p:spPr>
          <a:xfrm>
            <a:off x="3622040" y="532511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279" name="Grupo 278"/>
          <p:cNvGrpSpPr/>
          <p:nvPr/>
        </p:nvGrpSpPr>
        <p:grpSpPr>
          <a:xfrm>
            <a:off x="5457825" y="4732655"/>
            <a:ext cx="1249680" cy="1427480"/>
            <a:chOff x="4645" y="241"/>
            <a:chExt cx="1968" cy="2248"/>
          </a:xfrm>
        </p:grpSpPr>
        <p:sp>
          <p:nvSpPr>
            <p:cNvPr id="280" name="Retângulo arredondado 27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1" name="Retângulo arredondado 28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2" name="Caixa de Texto 28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Caixa de Texto 28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Retângulo arredondado 28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5" name="Caixa de Texto 28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Caixa de Texto 285"/>
          <p:cNvSpPr txBox="1"/>
          <p:nvPr/>
        </p:nvSpPr>
        <p:spPr>
          <a:xfrm>
            <a:off x="5956300" y="53136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287" name="Conector Angulado 286"/>
          <p:cNvCxnSpPr/>
          <p:nvPr/>
        </p:nvCxnSpPr>
        <p:spPr>
          <a:xfrm flipV="1">
            <a:off x="4271010" y="538035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upo 293"/>
          <p:cNvGrpSpPr/>
          <p:nvPr/>
        </p:nvGrpSpPr>
        <p:grpSpPr>
          <a:xfrm>
            <a:off x="7727950" y="4725035"/>
            <a:ext cx="1249680" cy="1427480"/>
            <a:chOff x="4645" y="241"/>
            <a:chExt cx="1968" cy="2248"/>
          </a:xfrm>
        </p:grpSpPr>
        <p:sp>
          <p:nvSpPr>
            <p:cNvPr id="295" name="Retângulo arredondado 29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6" name="Retângulo arredondado 29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7" name="Caixa de Texto 29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Caixa de Texto 29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tângulo arredondado 29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0" name="Caixa de Texto 2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1" name="Conector Angulado 300"/>
          <p:cNvCxnSpPr/>
          <p:nvPr/>
        </p:nvCxnSpPr>
        <p:spPr>
          <a:xfrm>
            <a:off x="8879840" y="6083935"/>
            <a:ext cx="751840" cy="2641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aixa de Texto 301"/>
          <p:cNvSpPr txBox="1"/>
          <p:nvPr/>
        </p:nvSpPr>
        <p:spPr>
          <a:xfrm>
            <a:off x="8227695" y="532384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303" name="Grupo 302"/>
          <p:cNvGrpSpPr/>
          <p:nvPr/>
        </p:nvGrpSpPr>
        <p:grpSpPr>
          <a:xfrm>
            <a:off x="9725025" y="6198870"/>
            <a:ext cx="365125" cy="149225"/>
            <a:chOff x="1736" y="4717"/>
            <a:chExt cx="1171" cy="316"/>
          </a:xfrm>
        </p:grpSpPr>
        <p:cxnSp>
          <p:nvCxnSpPr>
            <p:cNvPr id="304" name="Conector Reto 30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Conector Reto 30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Conector Angulado 306"/>
          <p:cNvCxnSpPr/>
          <p:nvPr/>
        </p:nvCxnSpPr>
        <p:spPr>
          <a:xfrm flipV="1">
            <a:off x="6642735" y="5390515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to 288"/>
          <p:cNvCxnSpPr/>
          <p:nvPr/>
        </p:nvCxnSpPr>
        <p:spPr>
          <a:xfrm flipV="1">
            <a:off x="2416175" y="5871210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to 289"/>
          <p:cNvCxnSpPr/>
          <p:nvPr/>
        </p:nvCxnSpPr>
        <p:spPr>
          <a:xfrm>
            <a:off x="2938780" y="586168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to 290"/>
          <p:cNvCxnSpPr/>
          <p:nvPr/>
        </p:nvCxnSpPr>
        <p:spPr>
          <a:xfrm flipV="1">
            <a:off x="2894965" y="6529070"/>
            <a:ext cx="4143375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to 291"/>
          <p:cNvCxnSpPr/>
          <p:nvPr/>
        </p:nvCxnSpPr>
        <p:spPr>
          <a:xfrm flipV="1">
            <a:off x="7038340" y="5852160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de Seta Reta 292"/>
          <p:cNvCxnSpPr/>
          <p:nvPr/>
        </p:nvCxnSpPr>
        <p:spPr>
          <a:xfrm flipV="1">
            <a:off x="7016750" y="5855335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" name="Retângulo arredondado 361"/>
          <p:cNvSpPr/>
          <p:nvPr/>
        </p:nvSpPr>
        <p:spPr>
          <a:xfrm>
            <a:off x="142875" y="4465955"/>
            <a:ext cx="11849735" cy="208470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1" name="Retângulo arredondado 360"/>
          <p:cNvSpPr/>
          <p:nvPr/>
        </p:nvSpPr>
        <p:spPr>
          <a:xfrm>
            <a:off x="119380" y="2370455"/>
            <a:ext cx="11873230" cy="20059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0" name="Retângulo arredondado 359"/>
          <p:cNvSpPr/>
          <p:nvPr/>
        </p:nvSpPr>
        <p:spPr>
          <a:xfrm>
            <a:off x="120015" y="69215"/>
            <a:ext cx="11872595" cy="20999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9" name="Grupo 48"/>
          <p:cNvGrpSpPr/>
          <p:nvPr/>
        </p:nvGrpSpPr>
        <p:grpSpPr>
          <a:xfrm>
            <a:off x="214630" y="217805"/>
            <a:ext cx="2339340" cy="1551940"/>
            <a:chOff x="943" y="1281"/>
            <a:chExt cx="4139" cy="3064"/>
          </a:xfrm>
        </p:grpSpPr>
        <p:sp>
          <p:nvSpPr>
            <p:cNvPr id="50" name="Retângulo arredondado 49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ixa de Texto 52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tângulo arredondado 55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3123565" y="258445"/>
            <a:ext cx="1249680" cy="1427480"/>
            <a:chOff x="4645" y="241"/>
            <a:chExt cx="1968" cy="2248"/>
          </a:xfrm>
        </p:grpSpPr>
        <p:sp>
          <p:nvSpPr>
            <p:cNvPr id="59" name="Retângulo arredondado 5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tângulo arredondado 6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4" name="Caixa de Texto 6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Conector Angulado 64"/>
          <p:cNvCxnSpPr/>
          <p:nvPr/>
        </p:nvCxnSpPr>
        <p:spPr>
          <a:xfrm>
            <a:off x="2425700" y="76644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 de Texto 65"/>
          <p:cNvSpPr txBox="1"/>
          <p:nvPr/>
        </p:nvSpPr>
        <p:spPr>
          <a:xfrm>
            <a:off x="755650" y="11080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69" name="Caixa de Texto 68"/>
          <p:cNvSpPr txBox="1"/>
          <p:nvPr/>
        </p:nvSpPr>
        <p:spPr>
          <a:xfrm>
            <a:off x="3623310" y="84074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70" name="Grupo 69"/>
          <p:cNvGrpSpPr/>
          <p:nvPr/>
        </p:nvGrpSpPr>
        <p:grpSpPr>
          <a:xfrm>
            <a:off x="5459095" y="248285"/>
            <a:ext cx="1249680" cy="1427480"/>
            <a:chOff x="4645" y="241"/>
            <a:chExt cx="1968" cy="2248"/>
          </a:xfrm>
        </p:grpSpPr>
        <p:sp>
          <p:nvSpPr>
            <p:cNvPr id="75" name="Retângulo arredondado 7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6" name="Retângulo arredondado 7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7" name="Caixa de Texto 7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 de Texto 7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tângulo arredondado 7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Caixa de Texto 80"/>
          <p:cNvSpPr txBox="1"/>
          <p:nvPr/>
        </p:nvSpPr>
        <p:spPr>
          <a:xfrm>
            <a:off x="5957570" y="82931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82" name="Conector Angulado 81"/>
          <p:cNvCxnSpPr/>
          <p:nvPr/>
        </p:nvCxnSpPr>
        <p:spPr>
          <a:xfrm flipV="1">
            <a:off x="4272280" y="89598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7729220" y="240665"/>
            <a:ext cx="1249680" cy="1427480"/>
            <a:chOff x="4645" y="241"/>
            <a:chExt cx="1968" cy="2248"/>
          </a:xfrm>
        </p:grpSpPr>
        <p:sp>
          <p:nvSpPr>
            <p:cNvPr id="84" name="Retângulo arredondado 8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 de Texto 8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tângulo arredondado 8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9" name="Caixa de Texto 8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Conector Angulado 89"/>
          <p:cNvCxnSpPr/>
          <p:nvPr/>
        </p:nvCxnSpPr>
        <p:spPr>
          <a:xfrm>
            <a:off x="8989060" y="1391285"/>
            <a:ext cx="751840" cy="2641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 de Texto 90"/>
          <p:cNvSpPr txBox="1"/>
          <p:nvPr/>
        </p:nvSpPr>
        <p:spPr>
          <a:xfrm>
            <a:off x="8228965" y="8394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92" name="Grupo 91"/>
          <p:cNvGrpSpPr/>
          <p:nvPr/>
        </p:nvGrpSpPr>
        <p:grpSpPr>
          <a:xfrm>
            <a:off x="9843135" y="1581150"/>
            <a:ext cx="365125" cy="149225"/>
            <a:chOff x="1736" y="4717"/>
            <a:chExt cx="1171" cy="316"/>
          </a:xfrm>
        </p:grpSpPr>
        <p:cxnSp>
          <p:nvCxnSpPr>
            <p:cNvPr id="93" name="Conector Reto 9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Conector Angulado 99"/>
          <p:cNvCxnSpPr/>
          <p:nvPr/>
        </p:nvCxnSpPr>
        <p:spPr>
          <a:xfrm flipV="1">
            <a:off x="6644005" y="906145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2417445" y="1386840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2940050" y="137731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2896235" y="2044700"/>
            <a:ext cx="4143375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7039610" y="1367790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 flipV="1">
            <a:off x="7018020" y="1370965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o 105"/>
          <p:cNvGrpSpPr/>
          <p:nvPr/>
        </p:nvGrpSpPr>
        <p:grpSpPr>
          <a:xfrm>
            <a:off x="10486390" y="277495"/>
            <a:ext cx="1249680" cy="1427480"/>
            <a:chOff x="4645" y="241"/>
            <a:chExt cx="1968" cy="2248"/>
          </a:xfrm>
        </p:grpSpPr>
        <p:sp>
          <p:nvSpPr>
            <p:cNvPr id="107" name="Retângulo arredondado 10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8" name="Retângulo arredondado 10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9" name="Caixa de Texto 10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Caixa de Texto 10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tângulo arredondado 11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3" name="Caixa de Texto 112"/>
          <p:cNvSpPr txBox="1"/>
          <p:nvPr/>
        </p:nvSpPr>
        <p:spPr>
          <a:xfrm>
            <a:off x="10984865" y="8585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153" name="Conector Angulado 152"/>
          <p:cNvCxnSpPr/>
          <p:nvPr/>
        </p:nvCxnSpPr>
        <p:spPr>
          <a:xfrm rot="10800000" flipV="1">
            <a:off x="10331450" y="1416685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186690" y="2385060"/>
            <a:ext cx="2339340" cy="1551940"/>
            <a:chOff x="943" y="1281"/>
            <a:chExt cx="4139" cy="3064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Retângulo arredondado 11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7" name="Caixa de Texto 11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tângulo arredondado 12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3095625" y="2425700"/>
            <a:ext cx="1249680" cy="1427480"/>
            <a:chOff x="4645" y="241"/>
            <a:chExt cx="1968" cy="2248"/>
          </a:xfrm>
        </p:grpSpPr>
        <p:sp>
          <p:nvSpPr>
            <p:cNvPr id="124" name="Retângulo arredondado 1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tângulo arredondado 1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0" name="Conector Angulado 129"/>
          <p:cNvCxnSpPr/>
          <p:nvPr/>
        </p:nvCxnSpPr>
        <p:spPr>
          <a:xfrm>
            <a:off x="2397760" y="293370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 de Texto 130"/>
          <p:cNvSpPr txBox="1"/>
          <p:nvPr/>
        </p:nvSpPr>
        <p:spPr>
          <a:xfrm>
            <a:off x="727710" y="32753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132" name="Caixa de Texto 131"/>
          <p:cNvSpPr txBox="1"/>
          <p:nvPr/>
        </p:nvSpPr>
        <p:spPr>
          <a:xfrm>
            <a:off x="3595370" y="30079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33" name="Grupo 132"/>
          <p:cNvGrpSpPr/>
          <p:nvPr/>
        </p:nvGrpSpPr>
        <p:grpSpPr>
          <a:xfrm>
            <a:off x="5431155" y="2415540"/>
            <a:ext cx="1249680" cy="1427480"/>
            <a:chOff x="4645" y="241"/>
            <a:chExt cx="1968" cy="2248"/>
          </a:xfrm>
        </p:grpSpPr>
        <p:sp>
          <p:nvSpPr>
            <p:cNvPr id="134" name="Retângulo arredondado 13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5" name="Retângulo arredondado 13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6" name="Caixa de Texto 13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tângulo arredondado 13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" name="Caixa de Texto 139"/>
          <p:cNvSpPr txBox="1"/>
          <p:nvPr/>
        </p:nvSpPr>
        <p:spPr>
          <a:xfrm>
            <a:off x="5929630" y="29965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41" name="Conector Angulado 140"/>
          <p:cNvCxnSpPr/>
          <p:nvPr/>
        </p:nvCxnSpPr>
        <p:spPr>
          <a:xfrm flipV="1">
            <a:off x="4244340" y="3063240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o 141"/>
          <p:cNvGrpSpPr/>
          <p:nvPr/>
        </p:nvGrpSpPr>
        <p:grpSpPr>
          <a:xfrm>
            <a:off x="7701280" y="2407920"/>
            <a:ext cx="1249680" cy="1427480"/>
            <a:chOff x="4645" y="241"/>
            <a:chExt cx="1968" cy="2248"/>
          </a:xfrm>
        </p:grpSpPr>
        <p:sp>
          <p:nvSpPr>
            <p:cNvPr id="143" name="Retângulo arredondado 14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Retângulo arredondado 14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5" name="Caixa de Texto 14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Caixa de Texto 14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tângulo arredondado 14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9" name="Conector Angulado 148"/>
          <p:cNvCxnSpPr/>
          <p:nvPr/>
        </p:nvCxnSpPr>
        <p:spPr>
          <a:xfrm flipV="1">
            <a:off x="8961120" y="3084830"/>
            <a:ext cx="1063625" cy="473710"/>
          </a:xfrm>
          <a:prstGeom prst="bentConnector3">
            <a:avLst>
              <a:gd name="adj1" fmla="val 5003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 de Texto 149"/>
          <p:cNvSpPr txBox="1"/>
          <p:nvPr/>
        </p:nvSpPr>
        <p:spPr>
          <a:xfrm>
            <a:off x="8201025" y="30067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51" name="Grupo 150"/>
          <p:cNvGrpSpPr/>
          <p:nvPr/>
        </p:nvGrpSpPr>
        <p:grpSpPr>
          <a:xfrm>
            <a:off x="9398635" y="3724910"/>
            <a:ext cx="365125" cy="149225"/>
            <a:chOff x="1736" y="4717"/>
            <a:chExt cx="1171" cy="316"/>
          </a:xfrm>
        </p:grpSpPr>
        <p:cxnSp>
          <p:nvCxnSpPr>
            <p:cNvPr id="152" name="Conector Reto 15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6" name="Conector Angulado 155"/>
          <p:cNvCxnSpPr/>
          <p:nvPr/>
        </p:nvCxnSpPr>
        <p:spPr>
          <a:xfrm flipV="1">
            <a:off x="6616065" y="3073400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/>
          <p:cNvCxnSpPr/>
          <p:nvPr/>
        </p:nvCxnSpPr>
        <p:spPr>
          <a:xfrm flipV="1">
            <a:off x="2389505" y="3554095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>
            <a:off x="2912110" y="354457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 flipV="1">
            <a:off x="2868295" y="4211955"/>
            <a:ext cx="4143375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/>
          <p:cNvCxnSpPr/>
          <p:nvPr/>
        </p:nvCxnSpPr>
        <p:spPr>
          <a:xfrm flipV="1">
            <a:off x="7011670" y="3535045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/>
          <p:nvPr/>
        </p:nvCxnSpPr>
        <p:spPr>
          <a:xfrm flipV="1">
            <a:off x="6990080" y="3538220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upo 161"/>
          <p:cNvGrpSpPr/>
          <p:nvPr/>
        </p:nvGrpSpPr>
        <p:grpSpPr>
          <a:xfrm>
            <a:off x="10024745" y="2370455"/>
            <a:ext cx="1249680" cy="1427480"/>
            <a:chOff x="4645" y="241"/>
            <a:chExt cx="1968" cy="2248"/>
          </a:xfrm>
        </p:grpSpPr>
        <p:sp>
          <p:nvSpPr>
            <p:cNvPr id="163" name="Retângulo arredondado 16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4" name="Retângulo arredondado 16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5" name="Caixa de Texto 16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Caixa de Texto 16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tângulo arredondado 16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8" name="Caixa de Texto 16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9" name="Caixa de Texto 168"/>
          <p:cNvSpPr txBox="1"/>
          <p:nvPr/>
        </p:nvSpPr>
        <p:spPr>
          <a:xfrm>
            <a:off x="10523220" y="29514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170" name="Conector Angulado 169"/>
          <p:cNvCxnSpPr/>
          <p:nvPr/>
        </p:nvCxnSpPr>
        <p:spPr>
          <a:xfrm rot="10800000" flipV="1">
            <a:off x="9827260" y="3488055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214630" y="4631690"/>
            <a:ext cx="2339340" cy="1551940"/>
            <a:chOff x="943" y="1281"/>
            <a:chExt cx="4139" cy="3064"/>
          </a:xfrm>
        </p:grpSpPr>
        <p:sp>
          <p:nvSpPr>
            <p:cNvPr id="172" name="Retângulo arredondado 171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3" name="Retângulo arredondado 172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8" name="Caixa de Texto 287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Caixa de Texto 30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Retângulo arredondado 30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0" name="Caixa de Texto 30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Retângulo arredondado 31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2" name="Caixa de Texto 31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3" name="Grupo 312"/>
          <p:cNvGrpSpPr/>
          <p:nvPr/>
        </p:nvGrpSpPr>
        <p:grpSpPr>
          <a:xfrm>
            <a:off x="3123565" y="4672330"/>
            <a:ext cx="1249680" cy="1427480"/>
            <a:chOff x="4645" y="241"/>
            <a:chExt cx="1968" cy="2248"/>
          </a:xfrm>
        </p:grpSpPr>
        <p:sp>
          <p:nvSpPr>
            <p:cNvPr id="314" name="Retângulo arredondado 31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5" name="Retângulo arredondado 31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6" name="Caixa de Texto 31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Caixa de Texto 31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Retângulo arredondado 31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9" name="Caixa de Texto 31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0" name="Conector Angulado 319"/>
          <p:cNvCxnSpPr/>
          <p:nvPr/>
        </p:nvCxnSpPr>
        <p:spPr>
          <a:xfrm>
            <a:off x="2425700" y="518033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Caixa de Texto 320"/>
          <p:cNvSpPr txBox="1"/>
          <p:nvPr/>
        </p:nvSpPr>
        <p:spPr>
          <a:xfrm>
            <a:off x="755650" y="55219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4</a:t>
            </a:r>
            <a:endParaRPr lang="pt-BR" altLang="en-US" sz="1400"/>
          </a:p>
        </p:txBody>
      </p:sp>
      <p:sp>
        <p:nvSpPr>
          <p:cNvPr id="322" name="Caixa de Texto 321"/>
          <p:cNvSpPr txBox="1"/>
          <p:nvPr/>
        </p:nvSpPr>
        <p:spPr>
          <a:xfrm>
            <a:off x="3623310" y="52546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323" name="Grupo 322"/>
          <p:cNvGrpSpPr/>
          <p:nvPr/>
        </p:nvGrpSpPr>
        <p:grpSpPr>
          <a:xfrm>
            <a:off x="5459095" y="4662170"/>
            <a:ext cx="1249680" cy="1427480"/>
            <a:chOff x="4645" y="241"/>
            <a:chExt cx="1968" cy="2248"/>
          </a:xfrm>
        </p:grpSpPr>
        <p:sp>
          <p:nvSpPr>
            <p:cNvPr id="324" name="Retângulo arredondado 3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5" name="Retângulo arredondado 3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6" name="Caixa de Texto 3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Caixa de Texto 3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Retângulo arredondado 3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9" name="Caixa de Texto 3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0" name="Caixa de Texto 329"/>
          <p:cNvSpPr txBox="1"/>
          <p:nvPr/>
        </p:nvSpPr>
        <p:spPr>
          <a:xfrm>
            <a:off x="5957570" y="52431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331" name="Conector Angulado 330"/>
          <p:cNvCxnSpPr/>
          <p:nvPr/>
        </p:nvCxnSpPr>
        <p:spPr>
          <a:xfrm flipV="1">
            <a:off x="4272280" y="5309870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upo 331"/>
          <p:cNvGrpSpPr/>
          <p:nvPr/>
        </p:nvGrpSpPr>
        <p:grpSpPr>
          <a:xfrm>
            <a:off x="7418705" y="4682490"/>
            <a:ext cx="1249680" cy="1427480"/>
            <a:chOff x="4645" y="241"/>
            <a:chExt cx="1968" cy="2248"/>
          </a:xfrm>
        </p:grpSpPr>
        <p:sp>
          <p:nvSpPr>
            <p:cNvPr id="333" name="Retângulo arredondado 33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4" name="Retângulo arredondado 33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5" name="Caixa de Texto 33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Caixa de Texto 33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tângulo arredondado 33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8" name="Caixa de Texto 33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0" name="Caixa de Texto 339"/>
          <p:cNvSpPr txBox="1"/>
          <p:nvPr/>
        </p:nvSpPr>
        <p:spPr>
          <a:xfrm>
            <a:off x="7919720" y="52431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341" name="Grupo 340"/>
          <p:cNvGrpSpPr/>
          <p:nvPr/>
        </p:nvGrpSpPr>
        <p:grpSpPr>
          <a:xfrm>
            <a:off x="10877550" y="6078855"/>
            <a:ext cx="365125" cy="149225"/>
            <a:chOff x="1736" y="4717"/>
            <a:chExt cx="1171" cy="316"/>
          </a:xfrm>
        </p:grpSpPr>
        <p:cxnSp>
          <p:nvCxnSpPr>
            <p:cNvPr id="342" name="Conector Reto 34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to 34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to 34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Conector Angulado 344"/>
          <p:cNvCxnSpPr/>
          <p:nvPr/>
        </p:nvCxnSpPr>
        <p:spPr>
          <a:xfrm flipV="1">
            <a:off x="6644005" y="5217160"/>
            <a:ext cx="868045" cy="528955"/>
          </a:xfrm>
          <a:prstGeom prst="bentConnector3">
            <a:avLst>
              <a:gd name="adj1" fmla="val 5003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to 345"/>
          <p:cNvCxnSpPr/>
          <p:nvPr/>
        </p:nvCxnSpPr>
        <p:spPr>
          <a:xfrm flipV="1">
            <a:off x="2417445" y="5800725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/>
        </p:nvCxnSpPr>
        <p:spPr>
          <a:xfrm>
            <a:off x="2940050" y="579120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to 347"/>
          <p:cNvCxnSpPr/>
          <p:nvPr/>
        </p:nvCxnSpPr>
        <p:spPr>
          <a:xfrm>
            <a:off x="2896235" y="6467475"/>
            <a:ext cx="5949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/>
          <p:cNvCxnSpPr/>
          <p:nvPr/>
        </p:nvCxnSpPr>
        <p:spPr>
          <a:xfrm flipH="1" flipV="1">
            <a:off x="8822055" y="5987415"/>
            <a:ext cx="11430" cy="48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upo 350"/>
          <p:cNvGrpSpPr/>
          <p:nvPr/>
        </p:nvGrpSpPr>
        <p:grpSpPr>
          <a:xfrm>
            <a:off x="9253220" y="4672330"/>
            <a:ext cx="1249680" cy="1427480"/>
            <a:chOff x="4645" y="241"/>
            <a:chExt cx="1968" cy="2248"/>
          </a:xfrm>
        </p:grpSpPr>
        <p:sp>
          <p:nvSpPr>
            <p:cNvPr id="352" name="Retângulo arredondado 35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3" name="Retângulo arredondado 35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4" name="Caixa de Texto 35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Caixa de Texto 35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tângulo arredondado 35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7" name="Caixa de Texto 35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8" name="Caixa de Texto 357"/>
          <p:cNvSpPr txBox="1"/>
          <p:nvPr/>
        </p:nvSpPr>
        <p:spPr>
          <a:xfrm>
            <a:off x="9752965" y="526351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359" name="Conector Angulado 358"/>
          <p:cNvCxnSpPr/>
          <p:nvPr/>
        </p:nvCxnSpPr>
        <p:spPr>
          <a:xfrm>
            <a:off x="10405110" y="6035675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do 338"/>
          <p:cNvCxnSpPr/>
          <p:nvPr/>
        </p:nvCxnSpPr>
        <p:spPr>
          <a:xfrm flipV="1">
            <a:off x="8577580" y="5312410"/>
            <a:ext cx="768350" cy="523875"/>
          </a:xfrm>
          <a:prstGeom prst="bentConnector3">
            <a:avLst>
              <a:gd name="adj1" fmla="val 5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/>
          <p:cNvCxnSpPr/>
          <p:nvPr/>
        </p:nvCxnSpPr>
        <p:spPr>
          <a:xfrm flipV="1">
            <a:off x="8845550" y="5921375"/>
            <a:ext cx="511810" cy="95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" name="Retângulo arredondado 227"/>
          <p:cNvSpPr/>
          <p:nvPr/>
        </p:nvSpPr>
        <p:spPr>
          <a:xfrm>
            <a:off x="116840" y="3059430"/>
            <a:ext cx="10062210" cy="277368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1" name="Retângulo arredondado 220"/>
          <p:cNvSpPr/>
          <p:nvPr/>
        </p:nvSpPr>
        <p:spPr>
          <a:xfrm>
            <a:off x="116840" y="116840"/>
            <a:ext cx="10062210" cy="27984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71" name="Grupo 170"/>
          <p:cNvGrpSpPr/>
          <p:nvPr/>
        </p:nvGrpSpPr>
        <p:grpSpPr>
          <a:xfrm>
            <a:off x="201930" y="937895"/>
            <a:ext cx="2339340" cy="1551940"/>
            <a:chOff x="943" y="1281"/>
            <a:chExt cx="4139" cy="3064"/>
          </a:xfrm>
        </p:grpSpPr>
        <p:sp>
          <p:nvSpPr>
            <p:cNvPr id="172" name="Retângulo arredondado 171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3" name="Retângulo arredondado 172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8" name="Caixa de Texto 287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Caixa de Texto 30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Retângulo arredondado 30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0" name="Caixa de Texto 30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Retângulo arredondado 31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2" name="Caixa de Texto 31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3" name="Grupo 312"/>
          <p:cNvGrpSpPr/>
          <p:nvPr/>
        </p:nvGrpSpPr>
        <p:grpSpPr>
          <a:xfrm>
            <a:off x="2955925" y="988695"/>
            <a:ext cx="1249680" cy="1427480"/>
            <a:chOff x="4645" y="241"/>
            <a:chExt cx="1968" cy="2248"/>
          </a:xfrm>
        </p:grpSpPr>
        <p:sp>
          <p:nvSpPr>
            <p:cNvPr id="314" name="Retângulo arredondado 31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5" name="Retângulo arredondado 31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6" name="Caixa de Texto 31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Caixa de Texto 31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Retângulo arredondado 31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9" name="Caixa de Texto 31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0" name="Conector Angulado 319"/>
          <p:cNvCxnSpPr/>
          <p:nvPr/>
        </p:nvCxnSpPr>
        <p:spPr>
          <a:xfrm>
            <a:off x="2384425" y="1508760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Caixa de Texto 320"/>
          <p:cNvSpPr txBox="1"/>
          <p:nvPr/>
        </p:nvSpPr>
        <p:spPr>
          <a:xfrm>
            <a:off x="742950" y="18281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4</a:t>
            </a:r>
            <a:endParaRPr lang="pt-BR" altLang="en-US" sz="1400"/>
          </a:p>
        </p:txBody>
      </p:sp>
      <p:sp>
        <p:nvSpPr>
          <p:cNvPr id="322" name="Caixa de Texto 321"/>
          <p:cNvSpPr txBox="1"/>
          <p:nvPr/>
        </p:nvSpPr>
        <p:spPr>
          <a:xfrm>
            <a:off x="3455670" y="15494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323" name="Grupo 322"/>
          <p:cNvGrpSpPr/>
          <p:nvPr/>
        </p:nvGrpSpPr>
        <p:grpSpPr>
          <a:xfrm>
            <a:off x="4599940" y="963930"/>
            <a:ext cx="1249680" cy="1427480"/>
            <a:chOff x="4645" y="241"/>
            <a:chExt cx="1968" cy="2248"/>
          </a:xfrm>
        </p:grpSpPr>
        <p:sp>
          <p:nvSpPr>
            <p:cNvPr id="324" name="Retângulo arredondado 3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5" name="Retângulo arredondado 3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6" name="Caixa de Texto 3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Caixa de Texto 3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Retângulo arredondado 3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9" name="Caixa de Texto 3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0" name="Caixa de Texto 329"/>
          <p:cNvSpPr txBox="1"/>
          <p:nvPr/>
        </p:nvSpPr>
        <p:spPr>
          <a:xfrm>
            <a:off x="5098415" y="15595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331" name="Conector Angulado 330"/>
          <p:cNvCxnSpPr/>
          <p:nvPr/>
        </p:nvCxnSpPr>
        <p:spPr>
          <a:xfrm flipV="1">
            <a:off x="4106545" y="1640205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upo 331"/>
          <p:cNvGrpSpPr/>
          <p:nvPr/>
        </p:nvGrpSpPr>
        <p:grpSpPr>
          <a:xfrm>
            <a:off x="6238875" y="988695"/>
            <a:ext cx="1249680" cy="1427480"/>
            <a:chOff x="4645" y="241"/>
            <a:chExt cx="1968" cy="2248"/>
          </a:xfrm>
        </p:grpSpPr>
        <p:sp>
          <p:nvSpPr>
            <p:cNvPr id="333" name="Retângulo arredondado 33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4" name="Retângulo arredondado 33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5" name="Caixa de Texto 33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Caixa de Texto 33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tângulo arredondado 33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8" name="Caixa de Texto 33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0" name="Caixa de Texto 339"/>
          <p:cNvSpPr txBox="1"/>
          <p:nvPr/>
        </p:nvSpPr>
        <p:spPr>
          <a:xfrm>
            <a:off x="6738620" y="15608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341" name="Grupo 340"/>
          <p:cNvGrpSpPr/>
          <p:nvPr/>
        </p:nvGrpSpPr>
        <p:grpSpPr>
          <a:xfrm>
            <a:off x="9465945" y="2413000"/>
            <a:ext cx="365125" cy="149225"/>
            <a:chOff x="1736" y="4717"/>
            <a:chExt cx="1171" cy="316"/>
          </a:xfrm>
        </p:grpSpPr>
        <p:cxnSp>
          <p:nvCxnSpPr>
            <p:cNvPr id="342" name="Conector Reto 34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to 34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to 34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Conector Angulado 344"/>
          <p:cNvCxnSpPr/>
          <p:nvPr/>
        </p:nvCxnSpPr>
        <p:spPr>
          <a:xfrm flipV="1">
            <a:off x="5750560" y="1656080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to 345"/>
          <p:cNvCxnSpPr/>
          <p:nvPr/>
        </p:nvCxnSpPr>
        <p:spPr>
          <a:xfrm flipV="1">
            <a:off x="2404745" y="2108200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/>
        </p:nvCxnSpPr>
        <p:spPr>
          <a:xfrm>
            <a:off x="2713355" y="210820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to 347"/>
          <p:cNvCxnSpPr/>
          <p:nvPr/>
        </p:nvCxnSpPr>
        <p:spPr>
          <a:xfrm flipV="1">
            <a:off x="2713990" y="2774950"/>
            <a:ext cx="4988560" cy="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/>
          <p:cNvCxnSpPr/>
          <p:nvPr/>
        </p:nvCxnSpPr>
        <p:spPr>
          <a:xfrm flipV="1">
            <a:off x="7702550" y="2370455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upo 350"/>
          <p:cNvGrpSpPr/>
          <p:nvPr/>
        </p:nvGrpSpPr>
        <p:grpSpPr>
          <a:xfrm>
            <a:off x="7891145" y="978535"/>
            <a:ext cx="1249680" cy="1427480"/>
            <a:chOff x="4645" y="241"/>
            <a:chExt cx="1968" cy="2248"/>
          </a:xfrm>
        </p:grpSpPr>
        <p:sp>
          <p:nvSpPr>
            <p:cNvPr id="352" name="Retângulo arredondado 35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3" name="Retângulo arredondado 35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4" name="Caixa de Texto 35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Caixa de Texto 35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tângulo arredondado 35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7" name="Caixa de Texto 35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8" name="Caixa de Texto 357"/>
          <p:cNvSpPr txBox="1"/>
          <p:nvPr/>
        </p:nvSpPr>
        <p:spPr>
          <a:xfrm>
            <a:off x="8389620" y="15697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359" name="Conector Angulado 358"/>
          <p:cNvCxnSpPr/>
          <p:nvPr/>
        </p:nvCxnSpPr>
        <p:spPr>
          <a:xfrm>
            <a:off x="9070975" y="2169160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do 338"/>
          <p:cNvCxnSpPr/>
          <p:nvPr/>
        </p:nvCxnSpPr>
        <p:spPr>
          <a:xfrm flipV="1">
            <a:off x="7299325" y="1621790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/>
          <p:cNvCxnSpPr/>
          <p:nvPr/>
        </p:nvCxnSpPr>
        <p:spPr>
          <a:xfrm flipV="1">
            <a:off x="7702550" y="2134870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arredondado 31"/>
          <p:cNvSpPr/>
          <p:nvPr/>
        </p:nvSpPr>
        <p:spPr>
          <a:xfrm>
            <a:off x="439420" y="21717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587375" y="21717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de Seta Reta 36"/>
          <p:cNvCxnSpPr>
            <a:stCxn id="36" idx="3"/>
          </p:cNvCxnSpPr>
          <p:nvPr/>
        </p:nvCxnSpPr>
        <p:spPr>
          <a:xfrm>
            <a:off x="1787525" y="416560"/>
            <a:ext cx="1755140" cy="462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201930" y="3779520"/>
            <a:ext cx="2339340" cy="1551940"/>
            <a:chOff x="943" y="1281"/>
            <a:chExt cx="4139" cy="3064"/>
          </a:xfrm>
        </p:grpSpPr>
        <p:sp>
          <p:nvSpPr>
            <p:cNvPr id="39" name="Retângulo arredondado 38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0" name="Retângulo arredondado 39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aixa de Texto 41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tângulo arredondado 42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" name="Caixa de Texto 43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tângulo arredondado 47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2955925" y="3830320"/>
            <a:ext cx="1249680" cy="1427480"/>
            <a:chOff x="4645" y="241"/>
            <a:chExt cx="1968" cy="2248"/>
          </a:xfrm>
        </p:grpSpPr>
        <p:sp>
          <p:nvSpPr>
            <p:cNvPr id="71" name="Retângulo arredondado 7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2" name="Retângulo arredondado 7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3" name="Caixa de Texto 7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Caixa de Texto 7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tângulo arredondado 9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7" name="Caixa de Texto 9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Caixa de Texto 98"/>
          <p:cNvSpPr txBox="1"/>
          <p:nvPr/>
        </p:nvSpPr>
        <p:spPr>
          <a:xfrm>
            <a:off x="742950" y="46697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4</a:t>
            </a:r>
            <a:endParaRPr lang="pt-BR" altLang="en-US" sz="1400"/>
          </a:p>
        </p:txBody>
      </p:sp>
      <p:sp>
        <p:nvSpPr>
          <p:cNvPr id="174" name="Caixa de Texto 173"/>
          <p:cNvSpPr txBox="1"/>
          <p:nvPr/>
        </p:nvSpPr>
        <p:spPr>
          <a:xfrm>
            <a:off x="3455670" y="43910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175" name="Grupo 174"/>
          <p:cNvGrpSpPr/>
          <p:nvPr/>
        </p:nvGrpSpPr>
        <p:grpSpPr>
          <a:xfrm>
            <a:off x="4599940" y="3805555"/>
            <a:ext cx="1249680" cy="1427480"/>
            <a:chOff x="4645" y="241"/>
            <a:chExt cx="1968" cy="2248"/>
          </a:xfrm>
        </p:grpSpPr>
        <p:sp>
          <p:nvSpPr>
            <p:cNvPr id="176" name="Retângulo arredondado 17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7" name="Retângulo arredondado 17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8" name="Caixa de Texto 17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Caixa de Texto 17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Retângulo arredondado 17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1" name="Caixa de Texto 18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2" name="Caixa de Texto 181"/>
          <p:cNvSpPr txBox="1"/>
          <p:nvPr/>
        </p:nvSpPr>
        <p:spPr>
          <a:xfrm>
            <a:off x="5098415" y="440118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83" name="Conector Angulado 182"/>
          <p:cNvCxnSpPr/>
          <p:nvPr/>
        </p:nvCxnSpPr>
        <p:spPr>
          <a:xfrm flipV="1">
            <a:off x="4106545" y="448183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upo 183"/>
          <p:cNvGrpSpPr/>
          <p:nvPr/>
        </p:nvGrpSpPr>
        <p:grpSpPr>
          <a:xfrm>
            <a:off x="6238875" y="3830320"/>
            <a:ext cx="1249680" cy="1427480"/>
            <a:chOff x="4645" y="241"/>
            <a:chExt cx="1968" cy="2248"/>
          </a:xfrm>
        </p:grpSpPr>
        <p:sp>
          <p:nvSpPr>
            <p:cNvPr id="185" name="Retângulo arredondado 18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6" name="Retângulo arredondado 18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7" name="Caixa de Texto 18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Caixa de Texto 18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tângulo arredondado 18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0" name="Caixa de Texto 18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1" name="Caixa de Texto 190"/>
          <p:cNvSpPr txBox="1"/>
          <p:nvPr/>
        </p:nvSpPr>
        <p:spPr>
          <a:xfrm>
            <a:off x="6738620" y="440245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192" name="Grupo 191"/>
          <p:cNvGrpSpPr/>
          <p:nvPr/>
        </p:nvGrpSpPr>
        <p:grpSpPr>
          <a:xfrm>
            <a:off x="9465945" y="5254625"/>
            <a:ext cx="365125" cy="149225"/>
            <a:chOff x="1736" y="4717"/>
            <a:chExt cx="1171" cy="316"/>
          </a:xfrm>
        </p:grpSpPr>
        <p:cxnSp>
          <p:nvCxnSpPr>
            <p:cNvPr id="193" name="Conector Reto 19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ector Reto 19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Conector Reto 19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6" name="Conector Angulado 195"/>
          <p:cNvCxnSpPr/>
          <p:nvPr/>
        </p:nvCxnSpPr>
        <p:spPr>
          <a:xfrm flipV="1">
            <a:off x="5750560" y="449770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to 196"/>
          <p:cNvCxnSpPr/>
          <p:nvPr/>
        </p:nvCxnSpPr>
        <p:spPr>
          <a:xfrm flipV="1">
            <a:off x="2404745" y="494982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to 197"/>
          <p:cNvCxnSpPr/>
          <p:nvPr/>
        </p:nvCxnSpPr>
        <p:spPr>
          <a:xfrm>
            <a:off x="2713355" y="494982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/>
          <p:cNvCxnSpPr/>
          <p:nvPr/>
        </p:nvCxnSpPr>
        <p:spPr>
          <a:xfrm flipV="1">
            <a:off x="2713990" y="5616575"/>
            <a:ext cx="4988560" cy="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/>
          <p:cNvCxnSpPr/>
          <p:nvPr/>
        </p:nvCxnSpPr>
        <p:spPr>
          <a:xfrm flipV="1">
            <a:off x="7702550" y="5212080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o 200"/>
          <p:cNvGrpSpPr/>
          <p:nvPr/>
        </p:nvGrpSpPr>
        <p:grpSpPr>
          <a:xfrm>
            <a:off x="7891145" y="3820160"/>
            <a:ext cx="1249680" cy="1427480"/>
            <a:chOff x="4645" y="241"/>
            <a:chExt cx="1968" cy="2248"/>
          </a:xfrm>
        </p:grpSpPr>
        <p:sp>
          <p:nvSpPr>
            <p:cNvPr id="202" name="Retângulo arredondado 20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3" name="Retângulo arredondado 20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4" name="Caixa de Texto 20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Caixa de Texto 20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tângulo arredondado 20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7" name="Caixa de Texto 20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8" name="Caixa de Texto 207"/>
          <p:cNvSpPr txBox="1"/>
          <p:nvPr/>
        </p:nvSpPr>
        <p:spPr>
          <a:xfrm>
            <a:off x="8389620" y="441134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209" name="Conector Angulado 208"/>
          <p:cNvCxnSpPr/>
          <p:nvPr/>
        </p:nvCxnSpPr>
        <p:spPr>
          <a:xfrm>
            <a:off x="9070975" y="5010785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do 209"/>
          <p:cNvCxnSpPr/>
          <p:nvPr/>
        </p:nvCxnSpPr>
        <p:spPr>
          <a:xfrm flipV="1">
            <a:off x="7299325" y="4463415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de Seta Reta 210"/>
          <p:cNvCxnSpPr/>
          <p:nvPr/>
        </p:nvCxnSpPr>
        <p:spPr>
          <a:xfrm flipV="1">
            <a:off x="7702550" y="4976495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tângulo arredondado 211"/>
          <p:cNvSpPr/>
          <p:nvPr/>
        </p:nvSpPr>
        <p:spPr>
          <a:xfrm>
            <a:off x="439420" y="321437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3" name="Caixa de Texto 212"/>
          <p:cNvSpPr txBox="1"/>
          <p:nvPr/>
        </p:nvSpPr>
        <p:spPr>
          <a:xfrm>
            <a:off x="587375" y="321437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Conector de Seta Reta 213"/>
          <p:cNvCxnSpPr/>
          <p:nvPr/>
        </p:nvCxnSpPr>
        <p:spPr>
          <a:xfrm>
            <a:off x="1936750" y="3428365"/>
            <a:ext cx="1605915" cy="447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to 215"/>
          <p:cNvCxnSpPr/>
          <p:nvPr/>
        </p:nvCxnSpPr>
        <p:spPr>
          <a:xfrm flipV="1">
            <a:off x="2407285" y="4288790"/>
            <a:ext cx="353060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to 216"/>
          <p:cNvCxnSpPr/>
          <p:nvPr/>
        </p:nvCxnSpPr>
        <p:spPr>
          <a:xfrm>
            <a:off x="2760345" y="4272280"/>
            <a:ext cx="0" cy="1234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/>
          <p:cNvCxnSpPr/>
          <p:nvPr/>
        </p:nvCxnSpPr>
        <p:spPr>
          <a:xfrm flipV="1">
            <a:off x="2742565" y="5440045"/>
            <a:ext cx="1684655" cy="15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218"/>
          <p:cNvCxnSpPr/>
          <p:nvPr/>
        </p:nvCxnSpPr>
        <p:spPr>
          <a:xfrm flipH="1" flipV="1">
            <a:off x="4421505" y="5155565"/>
            <a:ext cx="508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de Seta Reta 219"/>
          <p:cNvCxnSpPr>
            <a:endCxn id="181" idx="1"/>
          </p:cNvCxnSpPr>
          <p:nvPr/>
        </p:nvCxnSpPr>
        <p:spPr>
          <a:xfrm flipV="1">
            <a:off x="4421505" y="4942205"/>
            <a:ext cx="334645" cy="22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Retângulo arredondado 82"/>
          <p:cNvSpPr/>
          <p:nvPr/>
        </p:nvSpPr>
        <p:spPr>
          <a:xfrm>
            <a:off x="85090" y="3262630"/>
            <a:ext cx="10396220" cy="254444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2" name="Retângulo arredondado 81"/>
          <p:cNvSpPr/>
          <p:nvPr/>
        </p:nvSpPr>
        <p:spPr>
          <a:xfrm>
            <a:off x="85090" y="104775"/>
            <a:ext cx="10396220" cy="295719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231140" y="899160"/>
            <a:ext cx="2339340" cy="1551940"/>
            <a:chOff x="943" y="1281"/>
            <a:chExt cx="4139" cy="3064"/>
          </a:xfrm>
        </p:grpSpPr>
        <p:sp>
          <p:nvSpPr>
            <p:cNvPr id="3" name="Retângulo arredondado 2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Retângulo arredondado 3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985135" y="949960"/>
            <a:ext cx="1249680" cy="1427480"/>
            <a:chOff x="4645" y="241"/>
            <a:chExt cx="1968" cy="2248"/>
          </a:xfrm>
        </p:grpSpPr>
        <p:sp>
          <p:nvSpPr>
            <p:cNvPr id="12" name="Retângulo arredondado 1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aixa de Texto 17"/>
          <p:cNvSpPr txBox="1"/>
          <p:nvPr/>
        </p:nvSpPr>
        <p:spPr>
          <a:xfrm>
            <a:off x="772160" y="17894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19" name="Caixa de Texto 18"/>
          <p:cNvSpPr txBox="1"/>
          <p:nvPr/>
        </p:nvSpPr>
        <p:spPr>
          <a:xfrm>
            <a:off x="3484880" y="15106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20" name="Grupo 19"/>
          <p:cNvGrpSpPr/>
          <p:nvPr/>
        </p:nvGrpSpPr>
        <p:grpSpPr>
          <a:xfrm>
            <a:off x="4629150" y="925195"/>
            <a:ext cx="1249680" cy="1427480"/>
            <a:chOff x="4645" y="241"/>
            <a:chExt cx="1968" cy="2248"/>
          </a:xfrm>
        </p:grpSpPr>
        <p:sp>
          <p:nvSpPr>
            <p:cNvPr id="21" name="Retângulo arredondado 2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Caixa de Texto 26"/>
          <p:cNvSpPr txBox="1"/>
          <p:nvPr/>
        </p:nvSpPr>
        <p:spPr>
          <a:xfrm>
            <a:off x="5127625" y="15208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28" name="Conector Angulado 27"/>
          <p:cNvCxnSpPr/>
          <p:nvPr/>
        </p:nvCxnSpPr>
        <p:spPr>
          <a:xfrm flipV="1">
            <a:off x="4135755" y="160147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6268085" y="949960"/>
            <a:ext cx="1249680" cy="1427480"/>
            <a:chOff x="4645" y="241"/>
            <a:chExt cx="1968" cy="2248"/>
          </a:xfrm>
        </p:grpSpPr>
        <p:sp>
          <p:nvSpPr>
            <p:cNvPr id="30" name="Retângulo arredondado 2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Caixa de Texto 45"/>
          <p:cNvSpPr txBox="1"/>
          <p:nvPr/>
        </p:nvSpPr>
        <p:spPr>
          <a:xfrm>
            <a:off x="6767830" y="15220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47" name="Grupo 46"/>
          <p:cNvGrpSpPr/>
          <p:nvPr/>
        </p:nvGrpSpPr>
        <p:grpSpPr>
          <a:xfrm>
            <a:off x="9495155" y="2374265"/>
            <a:ext cx="365125" cy="149225"/>
            <a:chOff x="1736" y="4717"/>
            <a:chExt cx="1171" cy="316"/>
          </a:xfrm>
        </p:grpSpPr>
        <p:cxnSp>
          <p:nvCxnSpPr>
            <p:cNvPr id="49" name="Conector Reto 4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Conector Angulado 51"/>
          <p:cNvCxnSpPr/>
          <p:nvPr/>
        </p:nvCxnSpPr>
        <p:spPr>
          <a:xfrm flipV="1">
            <a:off x="5779770" y="161734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2433955" y="206946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742565" y="206946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2743200" y="2736215"/>
            <a:ext cx="4988560" cy="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7731760" y="2331720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7920355" y="939800"/>
            <a:ext cx="1249680" cy="1427480"/>
            <a:chOff x="4645" y="241"/>
            <a:chExt cx="1968" cy="2248"/>
          </a:xfrm>
        </p:grpSpPr>
        <p:sp>
          <p:nvSpPr>
            <p:cNvPr id="58" name="Retângulo arredondado 5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9" name="Retângulo arredondado 5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Caixa de Texto 5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tângulo arredondado 6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3" name="Caixa de Texto 6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Caixa de Texto 63"/>
          <p:cNvSpPr txBox="1"/>
          <p:nvPr/>
        </p:nvSpPr>
        <p:spPr>
          <a:xfrm>
            <a:off x="8418830" y="153098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65" name="Conector Angulado 64"/>
          <p:cNvCxnSpPr/>
          <p:nvPr/>
        </p:nvCxnSpPr>
        <p:spPr>
          <a:xfrm>
            <a:off x="9100185" y="2130425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/>
          <p:nvPr/>
        </p:nvCxnSpPr>
        <p:spPr>
          <a:xfrm flipV="1">
            <a:off x="7328535" y="1583055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V="1">
            <a:off x="7731760" y="2096135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arredondado 69"/>
          <p:cNvSpPr/>
          <p:nvPr/>
        </p:nvSpPr>
        <p:spPr>
          <a:xfrm>
            <a:off x="468630" y="17843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616585" y="178435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de Seta Reta 75"/>
          <p:cNvCxnSpPr>
            <a:stCxn id="75" idx="3"/>
          </p:cNvCxnSpPr>
          <p:nvPr/>
        </p:nvCxnSpPr>
        <p:spPr>
          <a:xfrm>
            <a:off x="1816735" y="377825"/>
            <a:ext cx="1755140" cy="462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V="1">
            <a:off x="2436495" y="1408430"/>
            <a:ext cx="353060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2789555" y="1391920"/>
            <a:ext cx="0" cy="1234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flipV="1">
            <a:off x="2771775" y="2559685"/>
            <a:ext cx="1684655" cy="15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H="1" flipV="1">
            <a:off x="4450715" y="2275205"/>
            <a:ext cx="508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V="1">
            <a:off x="4448810" y="2049780"/>
            <a:ext cx="334645" cy="22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Multiplicação 220"/>
          <p:cNvSpPr/>
          <p:nvPr/>
        </p:nvSpPr>
        <p:spPr>
          <a:xfrm>
            <a:off x="2766695" y="899160"/>
            <a:ext cx="1745615" cy="16078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60" name="Grupo 259"/>
          <p:cNvGrpSpPr/>
          <p:nvPr/>
        </p:nvGrpSpPr>
        <p:grpSpPr>
          <a:xfrm>
            <a:off x="250190" y="3758565"/>
            <a:ext cx="2339340" cy="1551940"/>
            <a:chOff x="943" y="1281"/>
            <a:chExt cx="4139" cy="3064"/>
          </a:xfrm>
        </p:grpSpPr>
        <p:sp>
          <p:nvSpPr>
            <p:cNvPr id="261" name="Retângulo arredondado 260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2" name="Retângulo arredondado 261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3" name="Caixa de Texto 262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Caixa de Texto 263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tângulo arredondado 264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6" name="Caixa de Texto 265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tângulo arredondado 266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8" name="Caixa de Texto 267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9" name="Grupo 268"/>
          <p:cNvGrpSpPr/>
          <p:nvPr/>
        </p:nvGrpSpPr>
        <p:grpSpPr>
          <a:xfrm>
            <a:off x="3159125" y="3799205"/>
            <a:ext cx="1249680" cy="1427480"/>
            <a:chOff x="4645" y="241"/>
            <a:chExt cx="1968" cy="2248"/>
          </a:xfrm>
        </p:grpSpPr>
        <p:sp>
          <p:nvSpPr>
            <p:cNvPr id="270" name="Retângulo arredondado 26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1" name="Retângulo arredondado 27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2" name="Caixa de Texto 27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Caixa de Texto 27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Retângulo arredondado 27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6" name="Conector Angulado 275"/>
          <p:cNvCxnSpPr/>
          <p:nvPr/>
        </p:nvCxnSpPr>
        <p:spPr>
          <a:xfrm>
            <a:off x="2461260" y="430720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aixa de Texto 276"/>
          <p:cNvSpPr txBox="1"/>
          <p:nvPr/>
        </p:nvSpPr>
        <p:spPr>
          <a:xfrm>
            <a:off x="791210" y="46488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278" name="Caixa de Texto 277"/>
          <p:cNvSpPr txBox="1"/>
          <p:nvPr/>
        </p:nvSpPr>
        <p:spPr>
          <a:xfrm>
            <a:off x="3658870" y="43815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79" name="Grupo 278"/>
          <p:cNvGrpSpPr/>
          <p:nvPr/>
        </p:nvGrpSpPr>
        <p:grpSpPr>
          <a:xfrm>
            <a:off x="5494655" y="3789045"/>
            <a:ext cx="1249680" cy="1427480"/>
            <a:chOff x="4645" y="241"/>
            <a:chExt cx="1968" cy="2248"/>
          </a:xfrm>
        </p:grpSpPr>
        <p:sp>
          <p:nvSpPr>
            <p:cNvPr id="280" name="Retângulo arredondado 27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1" name="Retângulo arredondado 28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2" name="Caixa de Texto 28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Caixa de Texto 28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Retângulo arredondado 28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5" name="Caixa de Texto 28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Caixa de Texto 285"/>
          <p:cNvSpPr txBox="1"/>
          <p:nvPr/>
        </p:nvSpPr>
        <p:spPr>
          <a:xfrm>
            <a:off x="5993130" y="43700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287" name="Conector Angulado 286"/>
          <p:cNvCxnSpPr/>
          <p:nvPr/>
        </p:nvCxnSpPr>
        <p:spPr>
          <a:xfrm flipV="1">
            <a:off x="4307840" y="443674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upo 293"/>
          <p:cNvGrpSpPr/>
          <p:nvPr/>
        </p:nvGrpSpPr>
        <p:grpSpPr>
          <a:xfrm>
            <a:off x="7764780" y="3781425"/>
            <a:ext cx="1249680" cy="1427480"/>
            <a:chOff x="4645" y="241"/>
            <a:chExt cx="1968" cy="2248"/>
          </a:xfrm>
        </p:grpSpPr>
        <p:sp>
          <p:nvSpPr>
            <p:cNvPr id="295" name="Retângulo arredondado 29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6" name="Retângulo arredondado 29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7" name="Caixa de Texto 29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Caixa de Texto 29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tângulo arredondado 29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0" name="Caixa de Texto 2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1" name="Conector Angulado 300"/>
          <p:cNvCxnSpPr/>
          <p:nvPr/>
        </p:nvCxnSpPr>
        <p:spPr>
          <a:xfrm>
            <a:off x="8954135" y="4877435"/>
            <a:ext cx="751840" cy="2641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aixa de Texto 301"/>
          <p:cNvSpPr txBox="1"/>
          <p:nvPr/>
        </p:nvSpPr>
        <p:spPr>
          <a:xfrm>
            <a:off x="8264525" y="43802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303" name="Grupo 302"/>
          <p:cNvGrpSpPr/>
          <p:nvPr/>
        </p:nvGrpSpPr>
        <p:grpSpPr>
          <a:xfrm>
            <a:off x="9777730" y="5078730"/>
            <a:ext cx="365125" cy="149225"/>
            <a:chOff x="1736" y="4717"/>
            <a:chExt cx="1171" cy="316"/>
          </a:xfrm>
        </p:grpSpPr>
        <p:cxnSp>
          <p:nvCxnSpPr>
            <p:cNvPr id="304" name="Conector Reto 30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Conector Reto 30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Conector Angulado 306"/>
          <p:cNvCxnSpPr/>
          <p:nvPr/>
        </p:nvCxnSpPr>
        <p:spPr>
          <a:xfrm flipV="1">
            <a:off x="6679565" y="4446905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to 288"/>
          <p:cNvCxnSpPr/>
          <p:nvPr/>
        </p:nvCxnSpPr>
        <p:spPr>
          <a:xfrm flipV="1">
            <a:off x="2453005" y="4927600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to 289"/>
          <p:cNvCxnSpPr/>
          <p:nvPr/>
        </p:nvCxnSpPr>
        <p:spPr>
          <a:xfrm>
            <a:off x="2975610" y="491807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to 290"/>
          <p:cNvCxnSpPr/>
          <p:nvPr/>
        </p:nvCxnSpPr>
        <p:spPr>
          <a:xfrm flipV="1">
            <a:off x="2931795" y="5585460"/>
            <a:ext cx="4143375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to 291"/>
          <p:cNvCxnSpPr/>
          <p:nvPr/>
        </p:nvCxnSpPr>
        <p:spPr>
          <a:xfrm flipV="1">
            <a:off x="7075170" y="4908550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de Seta Reta 292"/>
          <p:cNvCxnSpPr/>
          <p:nvPr/>
        </p:nvCxnSpPr>
        <p:spPr>
          <a:xfrm flipV="1">
            <a:off x="7053580" y="4911725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Retângulo arredondado 31"/>
          <p:cNvSpPr/>
          <p:nvPr/>
        </p:nvSpPr>
        <p:spPr>
          <a:xfrm>
            <a:off x="146050" y="3261995"/>
            <a:ext cx="10332085" cy="265557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5" name="Retângulo arredondado 174"/>
          <p:cNvSpPr/>
          <p:nvPr/>
        </p:nvSpPr>
        <p:spPr>
          <a:xfrm>
            <a:off x="146050" y="78105"/>
            <a:ext cx="10332085" cy="294068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231140" y="899160"/>
            <a:ext cx="2339340" cy="1551940"/>
            <a:chOff x="943" y="1281"/>
            <a:chExt cx="4139" cy="3064"/>
          </a:xfrm>
        </p:grpSpPr>
        <p:sp>
          <p:nvSpPr>
            <p:cNvPr id="3" name="Retângulo arredondado 2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Retângulo arredondado 3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tângulo arredondado 6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985135" y="949960"/>
            <a:ext cx="1249680" cy="1427480"/>
            <a:chOff x="4645" y="241"/>
            <a:chExt cx="1968" cy="2248"/>
          </a:xfrm>
        </p:grpSpPr>
        <p:sp>
          <p:nvSpPr>
            <p:cNvPr id="12" name="Retângulo arredondado 1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Caixa de Texto 1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Caixa de Texto 1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aixa de Texto 17"/>
          <p:cNvSpPr txBox="1"/>
          <p:nvPr/>
        </p:nvSpPr>
        <p:spPr>
          <a:xfrm>
            <a:off x="772160" y="17894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19" name="Caixa de Texto 18"/>
          <p:cNvSpPr txBox="1"/>
          <p:nvPr/>
        </p:nvSpPr>
        <p:spPr>
          <a:xfrm>
            <a:off x="3484880" y="15106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grpSp>
        <p:nvGrpSpPr>
          <p:cNvPr id="20" name="Grupo 19"/>
          <p:cNvGrpSpPr/>
          <p:nvPr/>
        </p:nvGrpSpPr>
        <p:grpSpPr>
          <a:xfrm>
            <a:off x="4629150" y="925195"/>
            <a:ext cx="1249680" cy="1427480"/>
            <a:chOff x="4645" y="241"/>
            <a:chExt cx="1968" cy="2248"/>
          </a:xfrm>
        </p:grpSpPr>
        <p:sp>
          <p:nvSpPr>
            <p:cNvPr id="21" name="Retângulo arredondado 2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Caixa de Texto 26"/>
          <p:cNvSpPr txBox="1"/>
          <p:nvPr/>
        </p:nvSpPr>
        <p:spPr>
          <a:xfrm>
            <a:off x="5127625" y="15208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28" name="Conector Angulado 27"/>
          <p:cNvCxnSpPr/>
          <p:nvPr/>
        </p:nvCxnSpPr>
        <p:spPr>
          <a:xfrm flipV="1">
            <a:off x="4135755" y="160147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o 28"/>
          <p:cNvGrpSpPr/>
          <p:nvPr/>
        </p:nvGrpSpPr>
        <p:grpSpPr>
          <a:xfrm>
            <a:off x="6268085" y="949960"/>
            <a:ext cx="1249680" cy="1427480"/>
            <a:chOff x="4645" y="241"/>
            <a:chExt cx="1968" cy="2248"/>
          </a:xfrm>
        </p:grpSpPr>
        <p:sp>
          <p:nvSpPr>
            <p:cNvPr id="30" name="Retângulo arredondado 2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Caixa de Texto 3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aixa de Texto 3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5" name="Caixa de Texto 4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Caixa de Texto 45"/>
          <p:cNvSpPr txBox="1"/>
          <p:nvPr/>
        </p:nvSpPr>
        <p:spPr>
          <a:xfrm>
            <a:off x="6767830" y="15220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47" name="Grupo 46"/>
          <p:cNvGrpSpPr/>
          <p:nvPr/>
        </p:nvGrpSpPr>
        <p:grpSpPr>
          <a:xfrm>
            <a:off x="9495155" y="2374265"/>
            <a:ext cx="365125" cy="149225"/>
            <a:chOff x="1736" y="4717"/>
            <a:chExt cx="1171" cy="316"/>
          </a:xfrm>
        </p:grpSpPr>
        <p:cxnSp>
          <p:nvCxnSpPr>
            <p:cNvPr id="49" name="Conector Reto 4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Conector Angulado 51"/>
          <p:cNvCxnSpPr/>
          <p:nvPr/>
        </p:nvCxnSpPr>
        <p:spPr>
          <a:xfrm flipV="1">
            <a:off x="5779770" y="161734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2433955" y="206946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2742565" y="206946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V="1">
            <a:off x="2743200" y="2736215"/>
            <a:ext cx="4988560" cy="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V="1">
            <a:off x="7731760" y="2331720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7920355" y="939800"/>
            <a:ext cx="1249680" cy="1427480"/>
            <a:chOff x="4645" y="241"/>
            <a:chExt cx="1968" cy="2248"/>
          </a:xfrm>
        </p:grpSpPr>
        <p:sp>
          <p:nvSpPr>
            <p:cNvPr id="58" name="Retângulo arredondado 5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9" name="Retângulo arredondado 5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Caixa de Texto 5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tângulo arredondado 6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3" name="Caixa de Texto 6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Caixa de Texto 63"/>
          <p:cNvSpPr txBox="1"/>
          <p:nvPr/>
        </p:nvSpPr>
        <p:spPr>
          <a:xfrm>
            <a:off x="8418830" y="153098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65" name="Conector Angulado 64"/>
          <p:cNvCxnSpPr/>
          <p:nvPr/>
        </p:nvCxnSpPr>
        <p:spPr>
          <a:xfrm>
            <a:off x="9100185" y="2130425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/>
          <p:nvPr/>
        </p:nvCxnSpPr>
        <p:spPr>
          <a:xfrm flipV="1">
            <a:off x="7328535" y="1583055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 flipV="1">
            <a:off x="7731760" y="2096135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arredondado 69"/>
          <p:cNvSpPr/>
          <p:nvPr/>
        </p:nvSpPr>
        <p:spPr>
          <a:xfrm>
            <a:off x="468630" y="17843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616585" y="178435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de Seta Reta 75"/>
          <p:cNvCxnSpPr>
            <a:stCxn id="75" idx="3"/>
          </p:cNvCxnSpPr>
          <p:nvPr/>
        </p:nvCxnSpPr>
        <p:spPr>
          <a:xfrm>
            <a:off x="1816735" y="377825"/>
            <a:ext cx="1755140" cy="462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/>
          <p:nvPr/>
        </p:nvCxnSpPr>
        <p:spPr>
          <a:xfrm flipV="1">
            <a:off x="2436495" y="1408430"/>
            <a:ext cx="353060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>
            <a:off x="2789555" y="1391920"/>
            <a:ext cx="0" cy="1234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/>
          <p:cNvCxnSpPr/>
          <p:nvPr/>
        </p:nvCxnSpPr>
        <p:spPr>
          <a:xfrm flipV="1">
            <a:off x="2771775" y="2559685"/>
            <a:ext cx="1684655" cy="15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 flipH="1" flipV="1">
            <a:off x="4450715" y="2275205"/>
            <a:ext cx="5080" cy="284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V="1">
            <a:off x="4448810" y="2049780"/>
            <a:ext cx="334645" cy="225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Multiplicação 220"/>
          <p:cNvSpPr/>
          <p:nvPr/>
        </p:nvSpPr>
        <p:spPr>
          <a:xfrm>
            <a:off x="2766695" y="899160"/>
            <a:ext cx="1745615" cy="16078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60" name="Grupo 259"/>
          <p:cNvGrpSpPr/>
          <p:nvPr/>
        </p:nvGrpSpPr>
        <p:grpSpPr>
          <a:xfrm>
            <a:off x="250190" y="3758565"/>
            <a:ext cx="2339340" cy="1551940"/>
            <a:chOff x="943" y="1281"/>
            <a:chExt cx="4139" cy="3064"/>
          </a:xfrm>
        </p:grpSpPr>
        <p:sp>
          <p:nvSpPr>
            <p:cNvPr id="261" name="Retângulo arredondado 260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2" name="Retângulo arredondado 261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3" name="Caixa de Texto 262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Caixa de Texto 263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tângulo arredondado 264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6" name="Caixa de Texto 265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tângulo arredondado 266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8" name="Caixa de Texto 267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9" name="Grupo 268"/>
          <p:cNvGrpSpPr/>
          <p:nvPr/>
        </p:nvGrpSpPr>
        <p:grpSpPr>
          <a:xfrm>
            <a:off x="3159125" y="3799205"/>
            <a:ext cx="1249680" cy="1427480"/>
            <a:chOff x="4645" y="241"/>
            <a:chExt cx="1968" cy="2248"/>
          </a:xfrm>
        </p:grpSpPr>
        <p:sp>
          <p:nvSpPr>
            <p:cNvPr id="270" name="Retângulo arredondado 26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1" name="Retângulo arredondado 27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2" name="Caixa de Texto 27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Caixa de Texto 27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Retângulo arredondado 27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5" name="Caixa de Texto 27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6" name="Conector Angulado 275"/>
          <p:cNvCxnSpPr/>
          <p:nvPr/>
        </p:nvCxnSpPr>
        <p:spPr>
          <a:xfrm>
            <a:off x="2461260" y="430720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Caixa de Texto 276"/>
          <p:cNvSpPr txBox="1"/>
          <p:nvPr/>
        </p:nvSpPr>
        <p:spPr>
          <a:xfrm>
            <a:off x="791210" y="46488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278" name="Caixa de Texto 277"/>
          <p:cNvSpPr txBox="1"/>
          <p:nvPr/>
        </p:nvSpPr>
        <p:spPr>
          <a:xfrm>
            <a:off x="3658870" y="43815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79" name="Grupo 278"/>
          <p:cNvGrpSpPr/>
          <p:nvPr/>
        </p:nvGrpSpPr>
        <p:grpSpPr>
          <a:xfrm>
            <a:off x="5494655" y="3789045"/>
            <a:ext cx="1249680" cy="1427480"/>
            <a:chOff x="4645" y="241"/>
            <a:chExt cx="1968" cy="2248"/>
          </a:xfrm>
        </p:grpSpPr>
        <p:sp>
          <p:nvSpPr>
            <p:cNvPr id="280" name="Retângulo arredondado 27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1" name="Retângulo arredondado 28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2" name="Caixa de Texto 28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Caixa de Texto 28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Retângulo arredondado 28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5" name="Caixa de Texto 28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6" name="Caixa de Texto 285"/>
          <p:cNvSpPr txBox="1"/>
          <p:nvPr/>
        </p:nvSpPr>
        <p:spPr>
          <a:xfrm>
            <a:off x="5993130" y="43700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287" name="Conector Angulado 286"/>
          <p:cNvCxnSpPr/>
          <p:nvPr/>
        </p:nvCxnSpPr>
        <p:spPr>
          <a:xfrm flipV="1">
            <a:off x="4307840" y="443674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upo 293"/>
          <p:cNvGrpSpPr/>
          <p:nvPr/>
        </p:nvGrpSpPr>
        <p:grpSpPr>
          <a:xfrm>
            <a:off x="7764780" y="3781425"/>
            <a:ext cx="1249680" cy="1427480"/>
            <a:chOff x="4645" y="241"/>
            <a:chExt cx="1968" cy="2248"/>
          </a:xfrm>
        </p:grpSpPr>
        <p:sp>
          <p:nvSpPr>
            <p:cNvPr id="295" name="Retângulo arredondado 29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6" name="Retângulo arredondado 29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7" name="Caixa de Texto 29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Caixa de Texto 29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tângulo arredondado 29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0" name="Caixa de Texto 2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1" name="Conector Angulado 300"/>
          <p:cNvCxnSpPr/>
          <p:nvPr/>
        </p:nvCxnSpPr>
        <p:spPr>
          <a:xfrm>
            <a:off x="8954135" y="4877435"/>
            <a:ext cx="751840" cy="2641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aixa de Texto 301"/>
          <p:cNvSpPr txBox="1"/>
          <p:nvPr/>
        </p:nvSpPr>
        <p:spPr>
          <a:xfrm>
            <a:off x="8264525" y="43802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303" name="Grupo 302"/>
          <p:cNvGrpSpPr/>
          <p:nvPr/>
        </p:nvGrpSpPr>
        <p:grpSpPr>
          <a:xfrm>
            <a:off x="9777730" y="5078730"/>
            <a:ext cx="365125" cy="149225"/>
            <a:chOff x="1736" y="4717"/>
            <a:chExt cx="1171" cy="316"/>
          </a:xfrm>
        </p:grpSpPr>
        <p:cxnSp>
          <p:nvCxnSpPr>
            <p:cNvPr id="304" name="Conector Reto 30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Conector Reto 30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Conector Reto 30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Conector Angulado 306"/>
          <p:cNvCxnSpPr/>
          <p:nvPr/>
        </p:nvCxnSpPr>
        <p:spPr>
          <a:xfrm flipV="1">
            <a:off x="6679565" y="4446905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to 288"/>
          <p:cNvCxnSpPr/>
          <p:nvPr/>
        </p:nvCxnSpPr>
        <p:spPr>
          <a:xfrm flipV="1">
            <a:off x="2453005" y="4927600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to 289"/>
          <p:cNvCxnSpPr/>
          <p:nvPr/>
        </p:nvCxnSpPr>
        <p:spPr>
          <a:xfrm>
            <a:off x="2975610" y="491807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to 290"/>
          <p:cNvCxnSpPr/>
          <p:nvPr/>
        </p:nvCxnSpPr>
        <p:spPr>
          <a:xfrm flipV="1">
            <a:off x="2931795" y="5585460"/>
            <a:ext cx="4143375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 Reto 291"/>
          <p:cNvCxnSpPr/>
          <p:nvPr/>
        </p:nvCxnSpPr>
        <p:spPr>
          <a:xfrm flipV="1">
            <a:off x="7075170" y="4908550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de Seta Reta 292"/>
          <p:cNvCxnSpPr/>
          <p:nvPr/>
        </p:nvCxnSpPr>
        <p:spPr>
          <a:xfrm flipV="1">
            <a:off x="7053580" y="4911725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" name="Retângulo arredondado 171"/>
          <p:cNvSpPr/>
          <p:nvPr/>
        </p:nvSpPr>
        <p:spPr>
          <a:xfrm>
            <a:off x="81280" y="296545"/>
            <a:ext cx="5865495" cy="41230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8" name="Conector de Seta Reta 77"/>
          <p:cNvCxnSpPr/>
          <p:nvPr/>
        </p:nvCxnSpPr>
        <p:spPr>
          <a:xfrm flipH="1">
            <a:off x="16550005" y="2341245"/>
            <a:ext cx="2540" cy="56705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28670" y="415925"/>
            <a:ext cx="2335530" cy="2407920"/>
            <a:chOff x="4816" y="254"/>
            <a:chExt cx="3678" cy="3792"/>
          </a:xfrm>
        </p:grpSpPr>
        <p:sp>
          <p:nvSpPr>
            <p:cNvPr id="129" name="Retângulo arredondado 128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0" name="Retângulo arredondado 12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Caixa de Texto 132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tângulo arredondado 13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tângulo arredondado 135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138930" y="3348355"/>
            <a:ext cx="743585" cy="200660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453390" y="427990"/>
            <a:ext cx="2336165" cy="3291840"/>
            <a:chOff x="326" y="234"/>
            <a:chExt cx="3679" cy="5184"/>
          </a:xfrm>
        </p:grpSpPr>
        <p:sp>
          <p:nvSpPr>
            <p:cNvPr id="118" name="Retângulo arredondado 117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tângulo arredondado 122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4" name="Caixa de Texto 123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Conector de Seta Reta 145"/>
            <p:cNvCxnSpPr/>
            <p:nvPr/>
          </p:nvCxnSpPr>
          <p:spPr>
            <a:xfrm flipH="1">
              <a:off x="2160" y="3424"/>
              <a:ext cx="11" cy="60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/>
          <p:cNvCxnSpPr/>
          <p:nvPr/>
        </p:nvCxnSpPr>
        <p:spPr>
          <a:xfrm flipH="1">
            <a:off x="4510405" y="2627630"/>
            <a:ext cx="10795" cy="5956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1236980" y="4037330"/>
            <a:ext cx="743585" cy="200660"/>
            <a:chOff x="1736" y="4717"/>
            <a:chExt cx="1171" cy="316"/>
          </a:xfrm>
        </p:grpSpPr>
        <p:cxnSp>
          <p:nvCxnSpPr>
            <p:cNvPr id="29" name="Conector Reto 2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flipH="1">
            <a:off x="1609725" y="352996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arredondado 39"/>
          <p:cNvSpPr/>
          <p:nvPr/>
        </p:nvSpPr>
        <p:spPr>
          <a:xfrm>
            <a:off x="6181725" y="296545"/>
            <a:ext cx="5865495" cy="41230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1" name="Grupo 40"/>
          <p:cNvGrpSpPr/>
          <p:nvPr/>
        </p:nvGrpSpPr>
        <p:grpSpPr>
          <a:xfrm>
            <a:off x="9429115" y="415925"/>
            <a:ext cx="2335530" cy="2407920"/>
            <a:chOff x="4816" y="254"/>
            <a:chExt cx="3678" cy="3792"/>
          </a:xfrm>
        </p:grpSpPr>
        <p:sp>
          <p:nvSpPr>
            <p:cNvPr id="42" name="Retângulo arredondado 41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" name="Retângulo arredondado 4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aixa de Texto 48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Caixa de Texto 50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6553835" y="427990"/>
            <a:ext cx="2336165" cy="3291840"/>
            <a:chOff x="326" y="234"/>
            <a:chExt cx="3679" cy="5184"/>
          </a:xfrm>
        </p:grpSpPr>
        <p:sp>
          <p:nvSpPr>
            <p:cNvPr id="82" name="Retângulo arredondado 81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4" name="Retângulo arredondado 10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tângulo arredondado 140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tângulo arredondado 142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Caixa de Texto 143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tângulo arredondado 1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Conector de Seta Reta 151"/>
            <p:cNvCxnSpPr/>
            <p:nvPr/>
          </p:nvCxnSpPr>
          <p:spPr>
            <a:xfrm flipH="1">
              <a:off x="2160" y="3424"/>
              <a:ext cx="11" cy="60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upo 153"/>
          <p:cNvGrpSpPr/>
          <p:nvPr/>
        </p:nvGrpSpPr>
        <p:grpSpPr>
          <a:xfrm>
            <a:off x="7337425" y="4037330"/>
            <a:ext cx="743585" cy="200660"/>
            <a:chOff x="1736" y="4717"/>
            <a:chExt cx="1171" cy="316"/>
          </a:xfrm>
        </p:grpSpPr>
        <p:cxnSp>
          <p:nvCxnSpPr>
            <p:cNvPr id="155" name="Conector Reto 15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Conector de Seta Reta 157"/>
          <p:cNvCxnSpPr/>
          <p:nvPr/>
        </p:nvCxnSpPr>
        <p:spPr>
          <a:xfrm flipH="1">
            <a:off x="7710170" y="352996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Angulado 159"/>
          <p:cNvCxnSpPr>
            <a:stCxn id="52" idx="1"/>
            <a:endCxn id="149" idx="3"/>
          </p:cNvCxnSpPr>
          <p:nvPr/>
        </p:nvCxnSpPr>
        <p:spPr>
          <a:xfrm rot="10800000" flipV="1">
            <a:off x="8656320" y="2237105"/>
            <a:ext cx="1003300" cy="928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arredondado 4"/>
          <p:cNvSpPr/>
          <p:nvPr/>
        </p:nvSpPr>
        <p:spPr>
          <a:xfrm>
            <a:off x="160020" y="4468495"/>
            <a:ext cx="11791315" cy="214058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" name="Retângulo arredondado 3"/>
          <p:cNvSpPr/>
          <p:nvPr/>
        </p:nvSpPr>
        <p:spPr>
          <a:xfrm>
            <a:off x="160020" y="2275205"/>
            <a:ext cx="11791950" cy="208661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5" name="Retângulo arredondado 174"/>
          <p:cNvSpPr/>
          <p:nvPr/>
        </p:nvSpPr>
        <p:spPr>
          <a:xfrm>
            <a:off x="80010" y="65405"/>
            <a:ext cx="11856085" cy="21164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9" name="Grupo 48"/>
          <p:cNvGrpSpPr/>
          <p:nvPr/>
        </p:nvGrpSpPr>
        <p:grpSpPr>
          <a:xfrm>
            <a:off x="214630" y="217805"/>
            <a:ext cx="2339340" cy="1551940"/>
            <a:chOff x="943" y="1281"/>
            <a:chExt cx="4139" cy="3064"/>
          </a:xfrm>
        </p:grpSpPr>
        <p:sp>
          <p:nvSpPr>
            <p:cNvPr id="50" name="Retângulo arredondado 49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ixa de Texto 52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tângulo arredondado 55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3123565" y="258445"/>
            <a:ext cx="1249680" cy="1427480"/>
            <a:chOff x="4645" y="241"/>
            <a:chExt cx="1968" cy="2248"/>
          </a:xfrm>
        </p:grpSpPr>
        <p:sp>
          <p:nvSpPr>
            <p:cNvPr id="59" name="Retângulo arredondado 5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aixa de Texto 6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tângulo arredondado 6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4" name="Caixa de Texto 6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Conector Angulado 64"/>
          <p:cNvCxnSpPr/>
          <p:nvPr/>
        </p:nvCxnSpPr>
        <p:spPr>
          <a:xfrm>
            <a:off x="2425700" y="766445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 de Texto 65"/>
          <p:cNvSpPr txBox="1"/>
          <p:nvPr/>
        </p:nvSpPr>
        <p:spPr>
          <a:xfrm>
            <a:off x="755650" y="11080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69" name="Caixa de Texto 68"/>
          <p:cNvSpPr txBox="1"/>
          <p:nvPr/>
        </p:nvSpPr>
        <p:spPr>
          <a:xfrm>
            <a:off x="3623310" y="84074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70" name="Grupo 69"/>
          <p:cNvGrpSpPr/>
          <p:nvPr/>
        </p:nvGrpSpPr>
        <p:grpSpPr>
          <a:xfrm>
            <a:off x="5459095" y="248285"/>
            <a:ext cx="1249680" cy="1427480"/>
            <a:chOff x="4645" y="241"/>
            <a:chExt cx="1968" cy="2248"/>
          </a:xfrm>
        </p:grpSpPr>
        <p:sp>
          <p:nvSpPr>
            <p:cNvPr id="75" name="Retângulo arredondado 7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6" name="Retângulo arredondado 7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7" name="Caixa de Texto 7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Caixa de Texto 7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tângulo arredondado 7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Caixa de Texto 80"/>
          <p:cNvSpPr txBox="1"/>
          <p:nvPr/>
        </p:nvSpPr>
        <p:spPr>
          <a:xfrm>
            <a:off x="5957570" y="82931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82" name="Conector Angulado 81"/>
          <p:cNvCxnSpPr/>
          <p:nvPr/>
        </p:nvCxnSpPr>
        <p:spPr>
          <a:xfrm flipV="1">
            <a:off x="4272280" y="895985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7729220" y="240665"/>
            <a:ext cx="1249680" cy="1427480"/>
            <a:chOff x="4645" y="241"/>
            <a:chExt cx="1968" cy="2248"/>
          </a:xfrm>
        </p:grpSpPr>
        <p:sp>
          <p:nvSpPr>
            <p:cNvPr id="84" name="Retângulo arredondado 8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6" name="Caixa de Texto 8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Caixa de Texto 8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tângulo arredondado 8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9" name="Caixa de Texto 8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Conector Angulado 89"/>
          <p:cNvCxnSpPr/>
          <p:nvPr/>
        </p:nvCxnSpPr>
        <p:spPr>
          <a:xfrm>
            <a:off x="8989060" y="1391285"/>
            <a:ext cx="751840" cy="2641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 de Texto 90"/>
          <p:cNvSpPr txBox="1"/>
          <p:nvPr/>
        </p:nvSpPr>
        <p:spPr>
          <a:xfrm>
            <a:off x="8228965" y="83947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92" name="Grupo 91"/>
          <p:cNvGrpSpPr/>
          <p:nvPr/>
        </p:nvGrpSpPr>
        <p:grpSpPr>
          <a:xfrm>
            <a:off x="9843135" y="1581150"/>
            <a:ext cx="365125" cy="149225"/>
            <a:chOff x="1736" y="4717"/>
            <a:chExt cx="1171" cy="316"/>
          </a:xfrm>
        </p:grpSpPr>
        <p:cxnSp>
          <p:nvCxnSpPr>
            <p:cNvPr id="93" name="Conector Reto 9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Conector Angulado 99"/>
          <p:cNvCxnSpPr/>
          <p:nvPr/>
        </p:nvCxnSpPr>
        <p:spPr>
          <a:xfrm flipV="1">
            <a:off x="6644005" y="906145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 flipV="1">
            <a:off x="2417445" y="1386840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>
            <a:off x="2940050" y="137731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 flipV="1">
            <a:off x="2921000" y="2044700"/>
            <a:ext cx="411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 flipV="1">
            <a:off x="7039610" y="1367790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 flipV="1">
            <a:off x="7018020" y="1370965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o 105"/>
          <p:cNvGrpSpPr/>
          <p:nvPr/>
        </p:nvGrpSpPr>
        <p:grpSpPr>
          <a:xfrm>
            <a:off x="10486390" y="277495"/>
            <a:ext cx="1249680" cy="1427480"/>
            <a:chOff x="4645" y="241"/>
            <a:chExt cx="1968" cy="2248"/>
          </a:xfrm>
        </p:grpSpPr>
        <p:sp>
          <p:nvSpPr>
            <p:cNvPr id="107" name="Retângulo arredondado 10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8" name="Retângulo arredondado 10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9" name="Caixa de Texto 10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Caixa de Texto 10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tângulo arredondado 11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3" name="Caixa de Texto 112"/>
          <p:cNvSpPr txBox="1"/>
          <p:nvPr/>
        </p:nvSpPr>
        <p:spPr>
          <a:xfrm>
            <a:off x="10984865" y="8585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53" name="Conector Angulado 152"/>
          <p:cNvCxnSpPr/>
          <p:nvPr/>
        </p:nvCxnSpPr>
        <p:spPr>
          <a:xfrm rot="10800000" flipV="1">
            <a:off x="10331450" y="1416685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186690" y="2385060"/>
            <a:ext cx="2339340" cy="1551940"/>
            <a:chOff x="943" y="1281"/>
            <a:chExt cx="4139" cy="3064"/>
          </a:xfrm>
        </p:grpSpPr>
        <p:sp>
          <p:nvSpPr>
            <p:cNvPr id="115" name="Retângulo arredondado 11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6" name="Retângulo arredondado 11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7" name="Caixa de Texto 11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tângulo arredondado 12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3095625" y="2425700"/>
            <a:ext cx="1249680" cy="1427480"/>
            <a:chOff x="4645" y="241"/>
            <a:chExt cx="1968" cy="2248"/>
          </a:xfrm>
        </p:grpSpPr>
        <p:sp>
          <p:nvSpPr>
            <p:cNvPr id="124" name="Retângulo arredondado 1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tângulo arredondado 1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9" name="Caixa de Texto 1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0" name="Conector Angulado 129"/>
          <p:cNvCxnSpPr/>
          <p:nvPr/>
        </p:nvCxnSpPr>
        <p:spPr>
          <a:xfrm>
            <a:off x="2397760" y="293370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 de Texto 130"/>
          <p:cNvSpPr txBox="1"/>
          <p:nvPr/>
        </p:nvSpPr>
        <p:spPr>
          <a:xfrm>
            <a:off x="727710" y="32753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3</a:t>
            </a:r>
            <a:endParaRPr lang="pt-BR" altLang="en-US" sz="1400"/>
          </a:p>
        </p:txBody>
      </p:sp>
      <p:sp>
        <p:nvSpPr>
          <p:cNvPr id="132" name="Caixa de Texto 131"/>
          <p:cNvSpPr txBox="1"/>
          <p:nvPr/>
        </p:nvSpPr>
        <p:spPr>
          <a:xfrm>
            <a:off x="3595370" y="30079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133" name="Grupo 132"/>
          <p:cNvGrpSpPr/>
          <p:nvPr/>
        </p:nvGrpSpPr>
        <p:grpSpPr>
          <a:xfrm>
            <a:off x="5431155" y="2415540"/>
            <a:ext cx="1249680" cy="1427480"/>
            <a:chOff x="4645" y="241"/>
            <a:chExt cx="1968" cy="2248"/>
          </a:xfrm>
        </p:grpSpPr>
        <p:sp>
          <p:nvSpPr>
            <p:cNvPr id="134" name="Retângulo arredondado 13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5" name="Retângulo arredondado 13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6" name="Caixa de Texto 13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tângulo arredondado 13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" name="Caixa de Texto 139"/>
          <p:cNvSpPr txBox="1"/>
          <p:nvPr/>
        </p:nvSpPr>
        <p:spPr>
          <a:xfrm>
            <a:off x="5929630" y="29965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141" name="Conector Angulado 140"/>
          <p:cNvCxnSpPr/>
          <p:nvPr/>
        </p:nvCxnSpPr>
        <p:spPr>
          <a:xfrm flipV="1">
            <a:off x="4244340" y="3063240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upo 141"/>
          <p:cNvGrpSpPr/>
          <p:nvPr/>
        </p:nvGrpSpPr>
        <p:grpSpPr>
          <a:xfrm>
            <a:off x="7701280" y="2407920"/>
            <a:ext cx="1249680" cy="1427480"/>
            <a:chOff x="4645" y="241"/>
            <a:chExt cx="1968" cy="2248"/>
          </a:xfrm>
        </p:grpSpPr>
        <p:sp>
          <p:nvSpPr>
            <p:cNvPr id="143" name="Retângulo arredondado 14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Retângulo arredondado 14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5" name="Caixa de Texto 14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Caixa de Texto 14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tângulo arredondado 14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9" name="Conector Angulado 148"/>
          <p:cNvCxnSpPr/>
          <p:nvPr/>
        </p:nvCxnSpPr>
        <p:spPr>
          <a:xfrm flipV="1">
            <a:off x="8961120" y="3084830"/>
            <a:ext cx="1063625" cy="473710"/>
          </a:xfrm>
          <a:prstGeom prst="bentConnector3">
            <a:avLst>
              <a:gd name="adj1" fmla="val 5003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 de Texto 149"/>
          <p:cNvSpPr txBox="1"/>
          <p:nvPr/>
        </p:nvSpPr>
        <p:spPr>
          <a:xfrm>
            <a:off x="8201025" y="30067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151" name="Grupo 150"/>
          <p:cNvGrpSpPr/>
          <p:nvPr/>
        </p:nvGrpSpPr>
        <p:grpSpPr>
          <a:xfrm>
            <a:off x="9398635" y="3724910"/>
            <a:ext cx="365125" cy="149225"/>
            <a:chOff x="1736" y="4717"/>
            <a:chExt cx="1171" cy="316"/>
          </a:xfrm>
        </p:grpSpPr>
        <p:cxnSp>
          <p:nvCxnSpPr>
            <p:cNvPr id="152" name="Conector Reto 15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6" name="Conector Angulado 155"/>
          <p:cNvCxnSpPr/>
          <p:nvPr/>
        </p:nvCxnSpPr>
        <p:spPr>
          <a:xfrm flipV="1">
            <a:off x="6616065" y="3073400"/>
            <a:ext cx="1241425" cy="426085"/>
          </a:xfrm>
          <a:prstGeom prst="bentConnector3">
            <a:avLst>
              <a:gd name="adj1" fmla="val 5002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/>
          <p:cNvCxnSpPr/>
          <p:nvPr/>
        </p:nvCxnSpPr>
        <p:spPr>
          <a:xfrm flipV="1">
            <a:off x="2389505" y="3554095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>
            <a:off x="2912110" y="354457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to 158"/>
          <p:cNvCxnSpPr/>
          <p:nvPr/>
        </p:nvCxnSpPr>
        <p:spPr>
          <a:xfrm flipV="1">
            <a:off x="2868295" y="4211955"/>
            <a:ext cx="4143375" cy="8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to 159"/>
          <p:cNvCxnSpPr/>
          <p:nvPr/>
        </p:nvCxnSpPr>
        <p:spPr>
          <a:xfrm flipV="1">
            <a:off x="7011670" y="3535045"/>
            <a:ext cx="0" cy="676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/>
          <p:nvPr/>
        </p:nvCxnSpPr>
        <p:spPr>
          <a:xfrm flipV="1">
            <a:off x="6990080" y="3538220"/>
            <a:ext cx="826770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upo 161"/>
          <p:cNvGrpSpPr/>
          <p:nvPr/>
        </p:nvGrpSpPr>
        <p:grpSpPr>
          <a:xfrm>
            <a:off x="10024745" y="2370455"/>
            <a:ext cx="1249680" cy="1427480"/>
            <a:chOff x="4645" y="241"/>
            <a:chExt cx="1968" cy="2248"/>
          </a:xfrm>
        </p:grpSpPr>
        <p:sp>
          <p:nvSpPr>
            <p:cNvPr id="163" name="Retângulo arredondado 16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4" name="Retângulo arredondado 16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5" name="Caixa de Texto 16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Caixa de Texto 16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tângulo arredondado 16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8" name="Caixa de Texto 16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9" name="Caixa de Texto 168"/>
          <p:cNvSpPr txBox="1"/>
          <p:nvPr/>
        </p:nvSpPr>
        <p:spPr>
          <a:xfrm>
            <a:off x="10523220" y="29514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70" name="Conector Angulado 169"/>
          <p:cNvCxnSpPr/>
          <p:nvPr/>
        </p:nvCxnSpPr>
        <p:spPr>
          <a:xfrm rot="10800000" flipV="1">
            <a:off x="9827260" y="3488055"/>
            <a:ext cx="310515" cy="259715"/>
          </a:xfrm>
          <a:prstGeom prst="bentConnector3">
            <a:avLst>
              <a:gd name="adj1" fmla="val 3456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214630" y="4631690"/>
            <a:ext cx="2339340" cy="1551940"/>
            <a:chOff x="943" y="1281"/>
            <a:chExt cx="4139" cy="3064"/>
          </a:xfrm>
        </p:grpSpPr>
        <p:sp>
          <p:nvSpPr>
            <p:cNvPr id="172" name="Retângulo arredondado 171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3" name="Retângulo arredondado 172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8" name="Caixa de Texto 287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Caixa de Texto 30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Retângulo arredondado 30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0" name="Caixa de Texto 30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Retângulo arredondado 31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2" name="Caixa de Texto 31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3" name="Grupo 312"/>
          <p:cNvGrpSpPr/>
          <p:nvPr/>
        </p:nvGrpSpPr>
        <p:grpSpPr>
          <a:xfrm>
            <a:off x="3123565" y="4672330"/>
            <a:ext cx="1249680" cy="1427480"/>
            <a:chOff x="4645" y="241"/>
            <a:chExt cx="1968" cy="2248"/>
          </a:xfrm>
        </p:grpSpPr>
        <p:sp>
          <p:nvSpPr>
            <p:cNvPr id="314" name="Retângulo arredondado 31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5" name="Retângulo arredondado 31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6" name="Caixa de Texto 31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Caixa de Texto 31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Retângulo arredondado 31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9" name="Caixa de Texto 31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0" name="Conector Angulado 319"/>
          <p:cNvCxnSpPr/>
          <p:nvPr/>
        </p:nvCxnSpPr>
        <p:spPr>
          <a:xfrm>
            <a:off x="2425700" y="5180330"/>
            <a:ext cx="853440" cy="139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Caixa de Texto 320"/>
          <p:cNvSpPr txBox="1"/>
          <p:nvPr/>
        </p:nvSpPr>
        <p:spPr>
          <a:xfrm>
            <a:off x="755650" y="55219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4</a:t>
            </a:r>
            <a:endParaRPr lang="pt-BR" altLang="en-US" sz="1400"/>
          </a:p>
        </p:txBody>
      </p:sp>
      <p:sp>
        <p:nvSpPr>
          <p:cNvPr id="322" name="Caixa de Texto 321"/>
          <p:cNvSpPr txBox="1"/>
          <p:nvPr/>
        </p:nvSpPr>
        <p:spPr>
          <a:xfrm>
            <a:off x="3623310" y="52546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323" name="Grupo 322"/>
          <p:cNvGrpSpPr/>
          <p:nvPr/>
        </p:nvGrpSpPr>
        <p:grpSpPr>
          <a:xfrm>
            <a:off x="5459095" y="4662170"/>
            <a:ext cx="1249680" cy="1427480"/>
            <a:chOff x="4645" y="241"/>
            <a:chExt cx="1968" cy="2248"/>
          </a:xfrm>
        </p:grpSpPr>
        <p:sp>
          <p:nvSpPr>
            <p:cNvPr id="324" name="Retângulo arredondado 3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5" name="Retângulo arredondado 3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6" name="Caixa de Texto 3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Caixa de Texto 3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Retângulo arredondado 3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9" name="Caixa de Texto 3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0" name="Caixa de Texto 329"/>
          <p:cNvSpPr txBox="1"/>
          <p:nvPr/>
        </p:nvSpPr>
        <p:spPr>
          <a:xfrm>
            <a:off x="5957570" y="52431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331" name="Conector Angulado 330"/>
          <p:cNvCxnSpPr/>
          <p:nvPr/>
        </p:nvCxnSpPr>
        <p:spPr>
          <a:xfrm flipV="1">
            <a:off x="4272280" y="5309870"/>
            <a:ext cx="1342390" cy="5187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upo 331"/>
          <p:cNvGrpSpPr/>
          <p:nvPr/>
        </p:nvGrpSpPr>
        <p:grpSpPr>
          <a:xfrm>
            <a:off x="7418705" y="4682490"/>
            <a:ext cx="1249680" cy="1427480"/>
            <a:chOff x="4645" y="241"/>
            <a:chExt cx="1968" cy="2248"/>
          </a:xfrm>
        </p:grpSpPr>
        <p:sp>
          <p:nvSpPr>
            <p:cNvPr id="333" name="Retângulo arredondado 33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4" name="Retângulo arredondado 33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5" name="Caixa de Texto 33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Caixa de Texto 33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tângulo arredondado 33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8" name="Caixa de Texto 33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0" name="Caixa de Texto 339"/>
          <p:cNvSpPr txBox="1"/>
          <p:nvPr/>
        </p:nvSpPr>
        <p:spPr>
          <a:xfrm>
            <a:off x="7919720" y="52431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341" name="Grupo 340"/>
          <p:cNvGrpSpPr/>
          <p:nvPr/>
        </p:nvGrpSpPr>
        <p:grpSpPr>
          <a:xfrm>
            <a:off x="10877550" y="6078855"/>
            <a:ext cx="365125" cy="149225"/>
            <a:chOff x="1736" y="4717"/>
            <a:chExt cx="1171" cy="316"/>
          </a:xfrm>
        </p:grpSpPr>
        <p:cxnSp>
          <p:nvCxnSpPr>
            <p:cNvPr id="342" name="Conector Reto 34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Conector Reto 34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ector Reto 34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Conector Angulado 344"/>
          <p:cNvCxnSpPr/>
          <p:nvPr/>
        </p:nvCxnSpPr>
        <p:spPr>
          <a:xfrm flipV="1">
            <a:off x="6644005" y="5217160"/>
            <a:ext cx="868045" cy="528955"/>
          </a:xfrm>
          <a:prstGeom prst="bentConnector3">
            <a:avLst>
              <a:gd name="adj1" fmla="val 5003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ector Reto 345"/>
          <p:cNvCxnSpPr/>
          <p:nvPr/>
        </p:nvCxnSpPr>
        <p:spPr>
          <a:xfrm flipV="1">
            <a:off x="2417445" y="5800725"/>
            <a:ext cx="52260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/>
        </p:nvCxnSpPr>
        <p:spPr>
          <a:xfrm>
            <a:off x="2940050" y="579120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to 347"/>
          <p:cNvCxnSpPr/>
          <p:nvPr/>
        </p:nvCxnSpPr>
        <p:spPr>
          <a:xfrm>
            <a:off x="2896235" y="6467475"/>
            <a:ext cx="5949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/>
          <p:cNvCxnSpPr/>
          <p:nvPr/>
        </p:nvCxnSpPr>
        <p:spPr>
          <a:xfrm flipH="1" flipV="1">
            <a:off x="8822055" y="5987415"/>
            <a:ext cx="11430" cy="480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upo 350"/>
          <p:cNvGrpSpPr/>
          <p:nvPr/>
        </p:nvGrpSpPr>
        <p:grpSpPr>
          <a:xfrm>
            <a:off x="9253220" y="4672330"/>
            <a:ext cx="1249680" cy="1427480"/>
            <a:chOff x="4645" y="241"/>
            <a:chExt cx="1968" cy="2248"/>
          </a:xfrm>
        </p:grpSpPr>
        <p:sp>
          <p:nvSpPr>
            <p:cNvPr id="352" name="Retângulo arredondado 35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3" name="Retângulo arredondado 35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4" name="Caixa de Texto 35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Caixa de Texto 35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tângulo arredondado 35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7" name="Caixa de Texto 35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8" name="Caixa de Texto 357"/>
          <p:cNvSpPr txBox="1"/>
          <p:nvPr/>
        </p:nvSpPr>
        <p:spPr>
          <a:xfrm>
            <a:off x="9752965" y="526351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359" name="Conector Angulado 358"/>
          <p:cNvCxnSpPr/>
          <p:nvPr/>
        </p:nvCxnSpPr>
        <p:spPr>
          <a:xfrm>
            <a:off x="10405110" y="6035675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do 338"/>
          <p:cNvCxnSpPr/>
          <p:nvPr/>
        </p:nvCxnSpPr>
        <p:spPr>
          <a:xfrm flipV="1">
            <a:off x="8577580" y="5312410"/>
            <a:ext cx="768350" cy="523875"/>
          </a:xfrm>
          <a:prstGeom prst="bentConnector3">
            <a:avLst>
              <a:gd name="adj1" fmla="val 50083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de Seta Reta 349"/>
          <p:cNvCxnSpPr/>
          <p:nvPr/>
        </p:nvCxnSpPr>
        <p:spPr>
          <a:xfrm flipV="1">
            <a:off x="8845550" y="5921375"/>
            <a:ext cx="511810" cy="952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" name="Retângulo arredondado 206"/>
          <p:cNvSpPr/>
          <p:nvPr/>
        </p:nvSpPr>
        <p:spPr>
          <a:xfrm>
            <a:off x="145415" y="4751705"/>
            <a:ext cx="11736070" cy="201549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6" name="Retângulo arredondado 205"/>
          <p:cNvSpPr/>
          <p:nvPr/>
        </p:nvSpPr>
        <p:spPr>
          <a:xfrm>
            <a:off x="144145" y="2602865"/>
            <a:ext cx="11614150" cy="206121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5" name="Retângulo arredondado 204"/>
          <p:cNvSpPr/>
          <p:nvPr/>
        </p:nvSpPr>
        <p:spPr>
          <a:xfrm>
            <a:off x="144145" y="293370"/>
            <a:ext cx="11642090" cy="222758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" name="Grupo 3"/>
          <p:cNvGrpSpPr/>
          <p:nvPr/>
        </p:nvGrpSpPr>
        <p:grpSpPr>
          <a:xfrm>
            <a:off x="217805" y="541655"/>
            <a:ext cx="2339340" cy="1551940"/>
            <a:chOff x="943" y="1281"/>
            <a:chExt cx="4139" cy="3064"/>
          </a:xfrm>
        </p:grpSpPr>
        <p:sp>
          <p:nvSpPr>
            <p:cNvPr id="5" name="Retângulo arredondado 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971800" y="592455"/>
            <a:ext cx="1249680" cy="1427480"/>
            <a:chOff x="4645" y="241"/>
            <a:chExt cx="1968" cy="2248"/>
          </a:xfrm>
        </p:grpSpPr>
        <p:sp>
          <p:nvSpPr>
            <p:cNvPr id="14" name="Retângulo arredondado 1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Conector Angulado 19"/>
          <p:cNvCxnSpPr/>
          <p:nvPr/>
        </p:nvCxnSpPr>
        <p:spPr>
          <a:xfrm>
            <a:off x="2400300" y="1112520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 de Texto 20"/>
          <p:cNvSpPr txBox="1"/>
          <p:nvPr/>
        </p:nvSpPr>
        <p:spPr>
          <a:xfrm>
            <a:off x="758825" y="14319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4</a:t>
            </a:r>
            <a:endParaRPr lang="pt-BR" altLang="en-US" sz="1400"/>
          </a:p>
        </p:txBody>
      </p:sp>
      <p:sp>
        <p:nvSpPr>
          <p:cNvPr id="22" name="Caixa de Texto 21"/>
          <p:cNvSpPr txBox="1"/>
          <p:nvPr/>
        </p:nvSpPr>
        <p:spPr>
          <a:xfrm>
            <a:off x="3471545" y="11531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3" name="Grupo 22"/>
          <p:cNvGrpSpPr/>
          <p:nvPr/>
        </p:nvGrpSpPr>
        <p:grpSpPr>
          <a:xfrm>
            <a:off x="4615815" y="567690"/>
            <a:ext cx="1249680" cy="1427480"/>
            <a:chOff x="4645" y="241"/>
            <a:chExt cx="1968" cy="2248"/>
          </a:xfrm>
        </p:grpSpPr>
        <p:sp>
          <p:nvSpPr>
            <p:cNvPr id="24" name="Retângulo arredondado 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Caixa de Texto 29"/>
          <p:cNvSpPr txBox="1"/>
          <p:nvPr/>
        </p:nvSpPr>
        <p:spPr>
          <a:xfrm>
            <a:off x="5114290" y="11633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31" name="Conector Angulado 30"/>
          <p:cNvCxnSpPr/>
          <p:nvPr/>
        </p:nvCxnSpPr>
        <p:spPr>
          <a:xfrm flipV="1">
            <a:off x="4122420" y="1243965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6254750" y="592455"/>
            <a:ext cx="1249680" cy="1427480"/>
            <a:chOff x="4645" y="241"/>
            <a:chExt cx="1968" cy="2248"/>
          </a:xfrm>
        </p:grpSpPr>
        <p:sp>
          <p:nvSpPr>
            <p:cNvPr id="34" name="Retângulo arredondado 3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 arredondado 3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6754495" y="11645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43" name="Grupo 42"/>
          <p:cNvGrpSpPr/>
          <p:nvPr/>
        </p:nvGrpSpPr>
        <p:grpSpPr>
          <a:xfrm>
            <a:off x="9626600" y="1943735"/>
            <a:ext cx="365125" cy="149225"/>
            <a:chOff x="1736" y="4717"/>
            <a:chExt cx="1171" cy="316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Conector Angulado 46"/>
          <p:cNvCxnSpPr/>
          <p:nvPr/>
        </p:nvCxnSpPr>
        <p:spPr>
          <a:xfrm flipV="1">
            <a:off x="5766435" y="1259840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2420620" y="1711960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ector Reto 346"/>
          <p:cNvCxnSpPr/>
          <p:nvPr/>
        </p:nvCxnSpPr>
        <p:spPr>
          <a:xfrm>
            <a:off x="2729230" y="171196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to 347"/>
          <p:cNvCxnSpPr/>
          <p:nvPr/>
        </p:nvCxnSpPr>
        <p:spPr>
          <a:xfrm flipV="1">
            <a:off x="2729865" y="2378710"/>
            <a:ext cx="4988560" cy="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to 348"/>
          <p:cNvCxnSpPr/>
          <p:nvPr/>
        </p:nvCxnSpPr>
        <p:spPr>
          <a:xfrm flipV="1">
            <a:off x="7718425" y="1974215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48"/>
          <p:cNvGrpSpPr/>
          <p:nvPr/>
        </p:nvGrpSpPr>
        <p:grpSpPr>
          <a:xfrm>
            <a:off x="7907020" y="582295"/>
            <a:ext cx="1249680" cy="1427480"/>
            <a:chOff x="4645" y="241"/>
            <a:chExt cx="1968" cy="2248"/>
          </a:xfrm>
        </p:grpSpPr>
        <p:sp>
          <p:nvSpPr>
            <p:cNvPr id="50" name="Retângulo arredondado 4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Caixa de Texto 5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Caixa de Texto 5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Caixa de Texto 55"/>
          <p:cNvSpPr txBox="1"/>
          <p:nvPr/>
        </p:nvSpPr>
        <p:spPr>
          <a:xfrm>
            <a:off x="8405495" y="11734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57" name="Conector Angulado 56"/>
          <p:cNvCxnSpPr/>
          <p:nvPr/>
        </p:nvCxnSpPr>
        <p:spPr>
          <a:xfrm>
            <a:off x="9086850" y="1772920"/>
            <a:ext cx="440690" cy="158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/>
          <p:nvPr/>
        </p:nvCxnSpPr>
        <p:spPr>
          <a:xfrm flipV="1">
            <a:off x="7315200" y="1225550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 flipV="1">
            <a:off x="7718425" y="1738630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/>
          <p:cNvGrpSpPr/>
          <p:nvPr/>
        </p:nvGrpSpPr>
        <p:grpSpPr>
          <a:xfrm>
            <a:off x="10161905" y="538480"/>
            <a:ext cx="1249680" cy="1427480"/>
            <a:chOff x="4645" y="241"/>
            <a:chExt cx="1968" cy="2248"/>
          </a:xfrm>
        </p:grpSpPr>
        <p:sp>
          <p:nvSpPr>
            <p:cNvPr id="64" name="Retângulo arredondado 6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5" name="Retângulo arredondado 6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Caixa de Texto 6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tângulo arredondado 6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9" name="Caixa de Texto 6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Caixa de Texto 69"/>
          <p:cNvSpPr txBox="1"/>
          <p:nvPr/>
        </p:nvSpPr>
        <p:spPr>
          <a:xfrm>
            <a:off x="10661650" y="11398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71" name="Conector Angulado 70"/>
          <p:cNvCxnSpPr/>
          <p:nvPr/>
        </p:nvCxnSpPr>
        <p:spPr>
          <a:xfrm rot="10800000" flipV="1">
            <a:off x="10033000" y="1715135"/>
            <a:ext cx="285115" cy="238760"/>
          </a:xfrm>
          <a:prstGeom prst="bentConnector3">
            <a:avLst>
              <a:gd name="adj1" fmla="val 4988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/>
          <p:cNvGrpSpPr/>
          <p:nvPr/>
        </p:nvGrpSpPr>
        <p:grpSpPr>
          <a:xfrm>
            <a:off x="219075" y="2677160"/>
            <a:ext cx="2339340" cy="1551940"/>
            <a:chOff x="943" y="1281"/>
            <a:chExt cx="4139" cy="3064"/>
          </a:xfrm>
        </p:grpSpPr>
        <p:sp>
          <p:nvSpPr>
            <p:cNvPr id="73" name="Retângulo arredondado 72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4" name="Retângulo arredondado 73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5" name="Caixa de Texto 74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aixa de Texto 75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tângulo arredondado 76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Caixa de Texto 77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tângulo arredondado 78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0" name="Caixa de Texto 7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973070" y="2727960"/>
            <a:ext cx="1249680" cy="1427480"/>
            <a:chOff x="4645" y="241"/>
            <a:chExt cx="1968" cy="2248"/>
          </a:xfrm>
        </p:grpSpPr>
        <p:sp>
          <p:nvSpPr>
            <p:cNvPr id="82" name="Retângulo arredondado 8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Caixa de Texto 8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tângulo arredondado 8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7" name="Caixa de Texto 8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8" name="Conector Angulado 87"/>
          <p:cNvCxnSpPr/>
          <p:nvPr/>
        </p:nvCxnSpPr>
        <p:spPr>
          <a:xfrm>
            <a:off x="2401570" y="3248025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 de Texto 88"/>
          <p:cNvSpPr txBox="1"/>
          <p:nvPr/>
        </p:nvSpPr>
        <p:spPr>
          <a:xfrm>
            <a:off x="760095" y="35674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4</a:t>
            </a:r>
            <a:endParaRPr lang="pt-BR" altLang="en-US" sz="1400"/>
          </a:p>
        </p:txBody>
      </p:sp>
      <p:sp>
        <p:nvSpPr>
          <p:cNvPr id="90" name="Caixa de Texto 89"/>
          <p:cNvSpPr txBox="1"/>
          <p:nvPr/>
        </p:nvSpPr>
        <p:spPr>
          <a:xfrm>
            <a:off x="3472815" y="32886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91" name="Grupo 90"/>
          <p:cNvGrpSpPr/>
          <p:nvPr/>
        </p:nvGrpSpPr>
        <p:grpSpPr>
          <a:xfrm>
            <a:off x="4617085" y="2703195"/>
            <a:ext cx="1249680" cy="1427480"/>
            <a:chOff x="4645" y="241"/>
            <a:chExt cx="1968" cy="2248"/>
          </a:xfrm>
        </p:grpSpPr>
        <p:sp>
          <p:nvSpPr>
            <p:cNvPr id="92" name="Retângulo arredondado 9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3" name="Retângulo arredondado 9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Caixa de Texto 9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tângulo arredondado 9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7" name="Caixa de Texto 9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Caixa de Texto 97"/>
          <p:cNvSpPr txBox="1"/>
          <p:nvPr/>
        </p:nvSpPr>
        <p:spPr>
          <a:xfrm>
            <a:off x="5115560" y="32988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99" name="Conector Angulado 98"/>
          <p:cNvCxnSpPr/>
          <p:nvPr/>
        </p:nvCxnSpPr>
        <p:spPr>
          <a:xfrm flipV="1">
            <a:off x="4123690" y="337947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99"/>
          <p:cNvGrpSpPr/>
          <p:nvPr/>
        </p:nvGrpSpPr>
        <p:grpSpPr>
          <a:xfrm>
            <a:off x="6256020" y="2727960"/>
            <a:ext cx="1249680" cy="1427480"/>
            <a:chOff x="4645" y="241"/>
            <a:chExt cx="1968" cy="2248"/>
          </a:xfrm>
        </p:grpSpPr>
        <p:sp>
          <p:nvSpPr>
            <p:cNvPr id="101" name="Retângulo arredondado 10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2" name="Retângulo arredondado 10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aixa de Texto 10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tângulo arredondado 10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6" name="Caixa de Texto 10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Caixa de Texto 106"/>
          <p:cNvSpPr txBox="1"/>
          <p:nvPr/>
        </p:nvSpPr>
        <p:spPr>
          <a:xfrm>
            <a:off x="6755765" y="33000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108" name="Grupo 107"/>
          <p:cNvGrpSpPr/>
          <p:nvPr/>
        </p:nvGrpSpPr>
        <p:grpSpPr>
          <a:xfrm>
            <a:off x="9627870" y="4079240"/>
            <a:ext cx="365125" cy="149225"/>
            <a:chOff x="1736" y="4717"/>
            <a:chExt cx="1171" cy="316"/>
          </a:xfrm>
        </p:grpSpPr>
        <p:cxnSp>
          <p:nvCxnSpPr>
            <p:cNvPr id="109" name="Conector Reto 10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Conector Angulado 111"/>
          <p:cNvCxnSpPr/>
          <p:nvPr/>
        </p:nvCxnSpPr>
        <p:spPr>
          <a:xfrm flipV="1">
            <a:off x="5767705" y="339534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flipV="1">
            <a:off x="2421890" y="384746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/>
          <p:cNvCxnSpPr/>
          <p:nvPr/>
        </p:nvCxnSpPr>
        <p:spPr>
          <a:xfrm>
            <a:off x="2730500" y="384746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/>
          <p:cNvCxnSpPr/>
          <p:nvPr/>
        </p:nvCxnSpPr>
        <p:spPr>
          <a:xfrm flipV="1">
            <a:off x="2731135" y="4514215"/>
            <a:ext cx="4988560" cy="1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 flipV="1">
            <a:off x="7719695" y="4109720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o 116"/>
          <p:cNvGrpSpPr/>
          <p:nvPr/>
        </p:nvGrpSpPr>
        <p:grpSpPr>
          <a:xfrm>
            <a:off x="7908290" y="2717800"/>
            <a:ext cx="1249680" cy="1427480"/>
            <a:chOff x="4645" y="241"/>
            <a:chExt cx="1968" cy="2248"/>
          </a:xfrm>
        </p:grpSpPr>
        <p:sp>
          <p:nvSpPr>
            <p:cNvPr id="118" name="Retângulo arredondado 11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tângulo arredondado 12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3" name="Caixa de Texto 12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Caixa de Texto 123"/>
          <p:cNvSpPr txBox="1"/>
          <p:nvPr/>
        </p:nvSpPr>
        <p:spPr>
          <a:xfrm>
            <a:off x="8406765" y="330898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26" name="Conector Angulado 125"/>
          <p:cNvCxnSpPr/>
          <p:nvPr/>
        </p:nvCxnSpPr>
        <p:spPr>
          <a:xfrm flipV="1">
            <a:off x="7316470" y="3361055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/>
          <p:cNvCxnSpPr/>
          <p:nvPr/>
        </p:nvCxnSpPr>
        <p:spPr>
          <a:xfrm flipV="1">
            <a:off x="7719695" y="3874135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/>
          <p:cNvGrpSpPr/>
          <p:nvPr/>
        </p:nvGrpSpPr>
        <p:grpSpPr>
          <a:xfrm>
            <a:off x="10163175" y="2673985"/>
            <a:ext cx="1249680" cy="1427480"/>
            <a:chOff x="4645" y="241"/>
            <a:chExt cx="1968" cy="2248"/>
          </a:xfrm>
        </p:grpSpPr>
        <p:sp>
          <p:nvSpPr>
            <p:cNvPr id="129" name="Retângulo arredondado 12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0" name="Retângulo arredondado 12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Retângulo arredondado 13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4" name="Caixa de Texto 13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Caixa de Texto 134"/>
          <p:cNvSpPr txBox="1"/>
          <p:nvPr/>
        </p:nvSpPr>
        <p:spPr>
          <a:xfrm>
            <a:off x="10662920" y="327533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136" name="Conector Angulado 135"/>
          <p:cNvCxnSpPr/>
          <p:nvPr/>
        </p:nvCxnSpPr>
        <p:spPr>
          <a:xfrm rot="10800000" flipV="1">
            <a:off x="10034270" y="3850640"/>
            <a:ext cx="285115" cy="238760"/>
          </a:xfrm>
          <a:prstGeom prst="bentConnector3">
            <a:avLst>
              <a:gd name="adj1" fmla="val 4988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/>
          <p:nvPr/>
        </p:nvCxnSpPr>
        <p:spPr>
          <a:xfrm flipV="1">
            <a:off x="9086850" y="3273425"/>
            <a:ext cx="1231900" cy="600710"/>
          </a:xfrm>
          <a:prstGeom prst="bentConnector3">
            <a:avLst>
              <a:gd name="adj1" fmla="val 5005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upo 136"/>
          <p:cNvGrpSpPr/>
          <p:nvPr/>
        </p:nvGrpSpPr>
        <p:grpSpPr>
          <a:xfrm>
            <a:off x="219710" y="4796790"/>
            <a:ext cx="2339340" cy="1551940"/>
            <a:chOff x="943" y="1281"/>
            <a:chExt cx="4139" cy="3064"/>
          </a:xfrm>
        </p:grpSpPr>
        <p:sp>
          <p:nvSpPr>
            <p:cNvPr id="138" name="Retângulo arredondado 137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9" name="Retângulo arredondado 138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Caixa de Texto 140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tângulo arredondado 141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3" name="Caixa de Texto 142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tângulo arredondado 143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5" name="Caixa de Texto 144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2973705" y="4847590"/>
            <a:ext cx="1249680" cy="1427480"/>
            <a:chOff x="4645" y="241"/>
            <a:chExt cx="1968" cy="2248"/>
          </a:xfrm>
        </p:grpSpPr>
        <p:sp>
          <p:nvSpPr>
            <p:cNvPr id="147" name="Retângulo arredondado 14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Retângulo arredondado 14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tângulo arredondado 15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2" name="Caixa de Texto 15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3" name="Conector Angulado 152"/>
          <p:cNvCxnSpPr/>
          <p:nvPr/>
        </p:nvCxnSpPr>
        <p:spPr>
          <a:xfrm>
            <a:off x="2402205" y="5367655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ixa de Texto 153"/>
          <p:cNvSpPr txBox="1"/>
          <p:nvPr/>
        </p:nvSpPr>
        <p:spPr>
          <a:xfrm>
            <a:off x="760730" y="56870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sp>
        <p:nvSpPr>
          <p:cNvPr id="155" name="Caixa de Texto 154"/>
          <p:cNvSpPr txBox="1"/>
          <p:nvPr/>
        </p:nvSpPr>
        <p:spPr>
          <a:xfrm>
            <a:off x="3473450" y="54082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156" name="Grupo 155"/>
          <p:cNvGrpSpPr/>
          <p:nvPr/>
        </p:nvGrpSpPr>
        <p:grpSpPr>
          <a:xfrm>
            <a:off x="4617720" y="4822825"/>
            <a:ext cx="1249680" cy="1427480"/>
            <a:chOff x="4645" y="241"/>
            <a:chExt cx="1968" cy="2248"/>
          </a:xfrm>
        </p:grpSpPr>
        <p:sp>
          <p:nvSpPr>
            <p:cNvPr id="157" name="Retângulo arredondado 15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8" name="Retângulo arredondado 15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9" name="Caixa de Texto 15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Caixa de Texto 15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tângulo arredondado 16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2" name="Caixa de Texto 16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3" name="Caixa de Texto 162"/>
          <p:cNvSpPr txBox="1"/>
          <p:nvPr/>
        </p:nvSpPr>
        <p:spPr>
          <a:xfrm>
            <a:off x="5116195" y="541845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164" name="Conector Angulado 163"/>
          <p:cNvCxnSpPr/>
          <p:nvPr/>
        </p:nvCxnSpPr>
        <p:spPr>
          <a:xfrm flipV="1">
            <a:off x="4124325" y="549910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upo 164"/>
          <p:cNvGrpSpPr/>
          <p:nvPr/>
        </p:nvGrpSpPr>
        <p:grpSpPr>
          <a:xfrm>
            <a:off x="6256655" y="4847590"/>
            <a:ext cx="1249680" cy="1427480"/>
            <a:chOff x="4645" y="241"/>
            <a:chExt cx="1968" cy="2248"/>
          </a:xfrm>
        </p:grpSpPr>
        <p:sp>
          <p:nvSpPr>
            <p:cNvPr id="166" name="Retângulo arredondado 16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7" name="Retângulo arredondado 16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8" name="Caixa de Texto 16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Caixa de Texto 16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tângulo arredondado 16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4" name="Caixa de Texto 17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Caixa de Texto 174"/>
          <p:cNvSpPr txBox="1"/>
          <p:nvPr/>
        </p:nvSpPr>
        <p:spPr>
          <a:xfrm>
            <a:off x="6756400" y="54197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176" name="Grupo 175"/>
          <p:cNvGrpSpPr/>
          <p:nvPr/>
        </p:nvGrpSpPr>
        <p:grpSpPr>
          <a:xfrm>
            <a:off x="11392535" y="6484620"/>
            <a:ext cx="365125" cy="149225"/>
            <a:chOff x="1736" y="4717"/>
            <a:chExt cx="1171" cy="316"/>
          </a:xfrm>
        </p:grpSpPr>
        <p:cxnSp>
          <p:nvCxnSpPr>
            <p:cNvPr id="177" name="Conector Reto 17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to 17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ector Reto 17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Conector Angulado 179"/>
          <p:cNvCxnSpPr/>
          <p:nvPr/>
        </p:nvCxnSpPr>
        <p:spPr>
          <a:xfrm flipV="1">
            <a:off x="5768340" y="551497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to 180"/>
          <p:cNvCxnSpPr/>
          <p:nvPr/>
        </p:nvCxnSpPr>
        <p:spPr>
          <a:xfrm flipV="1">
            <a:off x="2422525" y="596709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/>
          <p:cNvCxnSpPr/>
          <p:nvPr/>
        </p:nvCxnSpPr>
        <p:spPr>
          <a:xfrm>
            <a:off x="2731135" y="596709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/>
          <p:cNvCxnSpPr/>
          <p:nvPr/>
        </p:nvCxnSpPr>
        <p:spPr>
          <a:xfrm flipV="1">
            <a:off x="2731770" y="6635750"/>
            <a:ext cx="7193280" cy="1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/>
          <p:cNvCxnSpPr/>
          <p:nvPr/>
        </p:nvCxnSpPr>
        <p:spPr>
          <a:xfrm flipV="1">
            <a:off x="9910445" y="6210300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upo 184"/>
          <p:cNvGrpSpPr/>
          <p:nvPr/>
        </p:nvGrpSpPr>
        <p:grpSpPr>
          <a:xfrm>
            <a:off x="7908925" y="4837430"/>
            <a:ext cx="1249680" cy="1427480"/>
            <a:chOff x="4645" y="241"/>
            <a:chExt cx="1968" cy="2248"/>
          </a:xfrm>
        </p:grpSpPr>
        <p:sp>
          <p:nvSpPr>
            <p:cNvPr id="186" name="Retângulo arredondado 18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7" name="Retângulo arredondado 18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8" name="Caixa de Texto 18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Caixa de Texto 18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tângulo arredondado 18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1" name="Caixa de Texto 19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2" name="Caixa de Texto 191"/>
          <p:cNvSpPr txBox="1"/>
          <p:nvPr/>
        </p:nvSpPr>
        <p:spPr>
          <a:xfrm>
            <a:off x="8407400" y="542861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93" name="Conector Angulado 192"/>
          <p:cNvCxnSpPr/>
          <p:nvPr/>
        </p:nvCxnSpPr>
        <p:spPr>
          <a:xfrm flipV="1">
            <a:off x="7317105" y="5480685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10163810" y="4793615"/>
            <a:ext cx="1249680" cy="1427480"/>
            <a:chOff x="4645" y="241"/>
            <a:chExt cx="1968" cy="2248"/>
          </a:xfrm>
        </p:grpSpPr>
        <p:sp>
          <p:nvSpPr>
            <p:cNvPr id="196" name="Retângulo arredondado 19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7" name="Retângulo arredondado 19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8" name="Caixa de Texto 19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Caixa de Texto 19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tângulo arredondado 19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1" name="Caixa de Texto 20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Caixa de Texto 201"/>
          <p:cNvSpPr txBox="1"/>
          <p:nvPr/>
        </p:nvSpPr>
        <p:spPr>
          <a:xfrm>
            <a:off x="10663555" y="53949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203" name="Conector Angulado 202"/>
          <p:cNvCxnSpPr/>
          <p:nvPr/>
        </p:nvCxnSpPr>
        <p:spPr>
          <a:xfrm rot="5400000" flipV="1">
            <a:off x="11269980" y="6012180"/>
            <a:ext cx="430530" cy="339725"/>
          </a:xfrm>
          <a:prstGeom prst="bentConnector3">
            <a:avLst>
              <a:gd name="adj1" fmla="val 500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/>
          <p:nvPr/>
        </p:nvCxnSpPr>
        <p:spPr>
          <a:xfrm flipV="1">
            <a:off x="9087485" y="5393055"/>
            <a:ext cx="1231900" cy="600710"/>
          </a:xfrm>
          <a:prstGeom prst="bentConnector3">
            <a:avLst>
              <a:gd name="adj1" fmla="val 5005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193"/>
          <p:cNvCxnSpPr/>
          <p:nvPr/>
        </p:nvCxnSpPr>
        <p:spPr>
          <a:xfrm flipV="1">
            <a:off x="9916160" y="5965190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" name="Retângulo arredondado 356"/>
          <p:cNvSpPr/>
          <p:nvPr/>
        </p:nvSpPr>
        <p:spPr>
          <a:xfrm>
            <a:off x="125730" y="4618355"/>
            <a:ext cx="11927205" cy="21164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6" name="Retângulo arredondado 355"/>
          <p:cNvSpPr/>
          <p:nvPr/>
        </p:nvSpPr>
        <p:spPr>
          <a:xfrm>
            <a:off x="65405" y="2504440"/>
            <a:ext cx="11987530" cy="206819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5" name="Retângulo arredondado 354"/>
          <p:cNvSpPr/>
          <p:nvPr/>
        </p:nvSpPr>
        <p:spPr>
          <a:xfrm>
            <a:off x="65405" y="137160"/>
            <a:ext cx="11987530" cy="217932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137" name="Grupo 136"/>
          <p:cNvGrpSpPr/>
          <p:nvPr/>
        </p:nvGrpSpPr>
        <p:grpSpPr>
          <a:xfrm>
            <a:off x="216535" y="320040"/>
            <a:ext cx="2339340" cy="1551940"/>
            <a:chOff x="943" y="1281"/>
            <a:chExt cx="4139" cy="3064"/>
          </a:xfrm>
        </p:grpSpPr>
        <p:sp>
          <p:nvSpPr>
            <p:cNvPr id="138" name="Retângulo arredondado 137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9" name="Retângulo arredondado 138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Caixa de Texto 140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tângulo arredondado 141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3" name="Caixa de Texto 142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Retângulo arredondado 143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5" name="Caixa de Texto 144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2970530" y="370840"/>
            <a:ext cx="1249680" cy="1427480"/>
            <a:chOff x="4645" y="241"/>
            <a:chExt cx="1968" cy="2248"/>
          </a:xfrm>
        </p:grpSpPr>
        <p:sp>
          <p:nvSpPr>
            <p:cNvPr id="147" name="Retângulo arredondado 14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8" name="Retângulo arredondado 14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9" name="Caixa de Texto 14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tângulo arredondado 15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2" name="Caixa de Texto 15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3" name="Conector Angulado 152"/>
          <p:cNvCxnSpPr/>
          <p:nvPr/>
        </p:nvCxnSpPr>
        <p:spPr>
          <a:xfrm>
            <a:off x="2399030" y="890905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aixa de Texto 153"/>
          <p:cNvSpPr txBox="1"/>
          <p:nvPr/>
        </p:nvSpPr>
        <p:spPr>
          <a:xfrm>
            <a:off x="757555" y="121031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sp>
        <p:nvSpPr>
          <p:cNvPr id="155" name="Caixa de Texto 154"/>
          <p:cNvSpPr txBox="1"/>
          <p:nvPr/>
        </p:nvSpPr>
        <p:spPr>
          <a:xfrm>
            <a:off x="3470275" y="93154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156" name="Grupo 155"/>
          <p:cNvGrpSpPr/>
          <p:nvPr/>
        </p:nvGrpSpPr>
        <p:grpSpPr>
          <a:xfrm>
            <a:off x="4614545" y="346075"/>
            <a:ext cx="1249680" cy="1427480"/>
            <a:chOff x="4645" y="241"/>
            <a:chExt cx="1968" cy="2248"/>
          </a:xfrm>
        </p:grpSpPr>
        <p:sp>
          <p:nvSpPr>
            <p:cNvPr id="157" name="Retângulo arredondado 15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8" name="Retângulo arredondado 15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9" name="Caixa de Texto 15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Caixa de Texto 15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tângulo arredondado 16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2" name="Caixa de Texto 16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3" name="Caixa de Texto 162"/>
          <p:cNvSpPr txBox="1"/>
          <p:nvPr/>
        </p:nvSpPr>
        <p:spPr>
          <a:xfrm>
            <a:off x="5113020" y="94170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164" name="Conector Angulado 163"/>
          <p:cNvCxnSpPr/>
          <p:nvPr/>
        </p:nvCxnSpPr>
        <p:spPr>
          <a:xfrm flipV="1">
            <a:off x="4121150" y="102235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upo 164"/>
          <p:cNvGrpSpPr/>
          <p:nvPr/>
        </p:nvGrpSpPr>
        <p:grpSpPr>
          <a:xfrm>
            <a:off x="6253480" y="370840"/>
            <a:ext cx="1249680" cy="1427480"/>
            <a:chOff x="4645" y="241"/>
            <a:chExt cx="1968" cy="2248"/>
          </a:xfrm>
        </p:grpSpPr>
        <p:sp>
          <p:nvSpPr>
            <p:cNvPr id="166" name="Retângulo arredondado 16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7" name="Retângulo arredondado 16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8" name="Caixa de Texto 16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Caixa de Texto 16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Retângulo arredondado 16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4" name="Caixa de Texto 17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Caixa de Texto 174"/>
          <p:cNvSpPr txBox="1"/>
          <p:nvPr/>
        </p:nvSpPr>
        <p:spPr>
          <a:xfrm>
            <a:off x="6753225" y="9429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176" name="Grupo 175"/>
          <p:cNvGrpSpPr/>
          <p:nvPr/>
        </p:nvGrpSpPr>
        <p:grpSpPr>
          <a:xfrm>
            <a:off x="10309860" y="2020570"/>
            <a:ext cx="365125" cy="149225"/>
            <a:chOff x="1736" y="4717"/>
            <a:chExt cx="1171" cy="316"/>
          </a:xfrm>
        </p:grpSpPr>
        <p:cxnSp>
          <p:nvCxnSpPr>
            <p:cNvPr id="177" name="Conector Reto 17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to 17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ector Reto 17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0" name="Conector Angulado 179"/>
          <p:cNvCxnSpPr/>
          <p:nvPr/>
        </p:nvCxnSpPr>
        <p:spPr>
          <a:xfrm flipV="1">
            <a:off x="5765165" y="103822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to 180"/>
          <p:cNvCxnSpPr/>
          <p:nvPr/>
        </p:nvCxnSpPr>
        <p:spPr>
          <a:xfrm flipV="1">
            <a:off x="2419350" y="149034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/>
          <p:cNvCxnSpPr/>
          <p:nvPr/>
        </p:nvCxnSpPr>
        <p:spPr>
          <a:xfrm>
            <a:off x="2727960" y="149034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/>
          <p:cNvCxnSpPr/>
          <p:nvPr/>
        </p:nvCxnSpPr>
        <p:spPr>
          <a:xfrm>
            <a:off x="2728595" y="2169160"/>
            <a:ext cx="6240145" cy="21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to 183"/>
          <p:cNvCxnSpPr/>
          <p:nvPr/>
        </p:nvCxnSpPr>
        <p:spPr>
          <a:xfrm flipV="1">
            <a:off x="8968740" y="1811020"/>
            <a:ext cx="1905" cy="347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upo 184"/>
          <p:cNvGrpSpPr/>
          <p:nvPr/>
        </p:nvGrpSpPr>
        <p:grpSpPr>
          <a:xfrm>
            <a:off x="7667625" y="381000"/>
            <a:ext cx="1249680" cy="1427480"/>
            <a:chOff x="4645" y="241"/>
            <a:chExt cx="1968" cy="2248"/>
          </a:xfrm>
        </p:grpSpPr>
        <p:sp>
          <p:nvSpPr>
            <p:cNvPr id="186" name="Retângulo arredondado 18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7" name="Retângulo arredondado 18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8" name="Caixa de Texto 18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Caixa de Texto 18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tângulo arredondado 18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1" name="Caixa de Texto 19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2" name="Caixa de Texto 191"/>
          <p:cNvSpPr txBox="1"/>
          <p:nvPr/>
        </p:nvSpPr>
        <p:spPr>
          <a:xfrm>
            <a:off x="8404225" y="9518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193" name="Conector Angulado 192"/>
          <p:cNvCxnSpPr>
            <a:stCxn id="174" idx="3"/>
            <a:endCxn id="187" idx="1"/>
          </p:cNvCxnSpPr>
          <p:nvPr/>
        </p:nvCxnSpPr>
        <p:spPr>
          <a:xfrm flipV="1">
            <a:off x="7405370" y="1014095"/>
            <a:ext cx="417830" cy="493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upo 194"/>
          <p:cNvGrpSpPr/>
          <p:nvPr/>
        </p:nvGrpSpPr>
        <p:grpSpPr>
          <a:xfrm>
            <a:off x="9072245" y="381000"/>
            <a:ext cx="1249680" cy="1427480"/>
            <a:chOff x="4645" y="241"/>
            <a:chExt cx="1968" cy="2248"/>
          </a:xfrm>
        </p:grpSpPr>
        <p:sp>
          <p:nvSpPr>
            <p:cNvPr id="196" name="Retângulo arredondado 195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7" name="Retângulo arredondado 196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8" name="Caixa de Texto 19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Caixa de Texto 19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tângulo arredondado 19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1" name="Caixa de Texto 20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Caixa de Texto 201"/>
          <p:cNvSpPr txBox="1"/>
          <p:nvPr/>
        </p:nvSpPr>
        <p:spPr>
          <a:xfrm>
            <a:off x="9571990" y="94170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203" name="Conector Angulado 202"/>
          <p:cNvCxnSpPr/>
          <p:nvPr/>
        </p:nvCxnSpPr>
        <p:spPr>
          <a:xfrm rot="5400000" flipV="1">
            <a:off x="10116820" y="1623695"/>
            <a:ext cx="387350" cy="175260"/>
          </a:xfrm>
          <a:prstGeom prst="bentConnector3">
            <a:avLst>
              <a:gd name="adj1" fmla="val 5016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1" idx="3"/>
          </p:cNvCxnSpPr>
          <p:nvPr/>
        </p:nvCxnSpPr>
        <p:spPr>
          <a:xfrm flipV="1">
            <a:off x="8819515" y="1078865"/>
            <a:ext cx="466725" cy="438785"/>
          </a:xfrm>
          <a:prstGeom prst="bentConnector3">
            <a:avLst>
              <a:gd name="adj1" fmla="val 5006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193"/>
          <p:cNvCxnSpPr/>
          <p:nvPr/>
        </p:nvCxnSpPr>
        <p:spPr>
          <a:xfrm flipV="1">
            <a:off x="8959215" y="1600835"/>
            <a:ext cx="327025" cy="210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10802620" y="391160"/>
            <a:ext cx="1249680" cy="1427480"/>
            <a:chOff x="4645" y="241"/>
            <a:chExt cx="1968" cy="2248"/>
          </a:xfrm>
        </p:grpSpPr>
        <p:sp>
          <p:nvSpPr>
            <p:cNvPr id="3" name="Retângulo arredondado 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tângulo arredondado 5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1" name="Caixa de Texto 6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" name="Conector Angulado 61"/>
          <p:cNvCxnSpPr>
            <a:stCxn id="61" idx="1"/>
          </p:cNvCxnSpPr>
          <p:nvPr/>
        </p:nvCxnSpPr>
        <p:spPr>
          <a:xfrm rot="10800000" flipV="1">
            <a:off x="10572750" y="1527175"/>
            <a:ext cx="386080" cy="42481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o 170"/>
          <p:cNvGrpSpPr/>
          <p:nvPr/>
        </p:nvGrpSpPr>
        <p:grpSpPr>
          <a:xfrm>
            <a:off x="125095" y="2520315"/>
            <a:ext cx="2339340" cy="1551940"/>
            <a:chOff x="943" y="1281"/>
            <a:chExt cx="4139" cy="3064"/>
          </a:xfrm>
        </p:grpSpPr>
        <p:sp>
          <p:nvSpPr>
            <p:cNvPr id="172" name="Retângulo arredondado 171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3" name="Retângulo arredondado 172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5" name="Caixa de Texto 204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Caixa de Texto 205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Retângulo arredondado 206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8" name="Caixa de Texto 207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Retângulo arredondado 208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0" name="Caixa de Texto 209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1" name="Grupo 210"/>
          <p:cNvGrpSpPr/>
          <p:nvPr/>
        </p:nvGrpSpPr>
        <p:grpSpPr>
          <a:xfrm>
            <a:off x="2879090" y="2571115"/>
            <a:ext cx="1249680" cy="1427480"/>
            <a:chOff x="4645" y="241"/>
            <a:chExt cx="1968" cy="2248"/>
          </a:xfrm>
        </p:grpSpPr>
        <p:sp>
          <p:nvSpPr>
            <p:cNvPr id="212" name="Retângulo arredondado 21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3" name="Retângulo arredondado 21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4" name="Caixa de Texto 21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Caixa de Texto 21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Retângulo arredondado 21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17" name="Caixa de Texto 21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8" name="Conector Angulado 217"/>
          <p:cNvCxnSpPr/>
          <p:nvPr/>
        </p:nvCxnSpPr>
        <p:spPr>
          <a:xfrm>
            <a:off x="2307590" y="3091180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aixa de Texto 218"/>
          <p:cNvSpPr txBox="1"/>
          <p:nvPr/>
        </p:nvSpPr>
        <p:spPr>
          <a:xfrm>
            <a:off x="666115" y="341058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sp>
        <p:nvSpPr>
          <p:cNvPr id="220" name="Caixa de Texto 219"/>
          <p:cNvSpPr txBox="1"/>
          <p:nvPr/>
        </p:nvSpPr>
        <p:spPr>
          <a:xfrm>
            <a:off x="3378835" y="31318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21" name="Grupo 220"/>
          <p:cNvGrpSpPr/>
          <p:nvPr/>
        </p:nvGrpSpPr>
        <p:grpSpPr>
          <a:xfrm>
            <a:off x="4523105" y="2546350"/>
            <a:ext cx="1249680" cy="1427480"/>
            <a:chOff x="4645" y="241"/>
            <a:chExt cx="1968" cy="2248"/>
          </a:xfrm>
        </p:grpSpPr>
        <p:sp>
          <p:nvSpPr>
            <p:cNvPr id="222" name="Retângulo arredondado 221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3" name="Retângulo arredondado 222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4" name="Caixa de Texto 223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Caixa de Texto 224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Retângulo arredondado 225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27" name="Caixa de Texto 226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8" name="Caixa de Texto 227"/>
          <p:cNvSpPr txBox="1"/>
          <p:nvPr/>
        </p:nvSpPr>
        <p:spPr>
          <a:xfrm>
            <a:off x="5021580" y="31419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229" name="Conector Angulado 228"/>
          <p:cNvCxnSpPr/>
          <p:nvPr/>
        </p:nvCxnSpPr>
        <p:spPr>
          <a:xfrm flipV="1">
            <a:off x="4029710" y="3222625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upo 229"/>
          <p:cNvGrpSpPr/>
          <p:nvPr/>
        </p:nvGrpSpPr>
        <p:grpSpPr>
          <a:xfrm>
            <a:off x="6162040" y="2571115"/>
            <a:ext cx="1249680" cy="1427480"/>
            <a:chOff x="4645" y="241"/>
            <a:chExt cx="1968" cy="2248"/>
          </a:xfrm>
        </p:grpSpPr>
        <p:sp>
          <p:nvSpPr>
            <p:cNvPr id="231" name="Retângulo arredondado 23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2" name="Retângulo arredondado 23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3" name="Caixa de Texto 23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Caixa de Texto 23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tângulo arredondado 23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6" name="Caixa de Texto 23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7" name="Caixa de Texto 236"/>
          <p:cNvSpPr txBox="1"/>
          <p:nvPr/>
        </p:nvSpPr>
        <p:spPr>
          <a:xfrm>
            <a:off x="6661785" y="314325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238" name="Grupo 237"/>
          <p:cNvGrpSpPr/>
          <p:nvPr/>
        </p:nvGrpSpPr>
        <p:grpSpPr>
          <a:xfrm>
            <a:off x="10314940" y="4319270"/>
            <a:ext cx="365125" cy="149225"/>
            <a:chOff x="1736" y="4717"/>
            <a:chExt cx="1171" cy="316"/>
          </a:xfrm>
        </p:grpSpPr>
        <p:cxnSp>
          <p:nvCxnSpPr>
            <p:cNvPr id="239" name="Conector Reto 23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Conector Reto 23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Conector Reto 24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" name="Conector Angulado 241"/>
          <p:cNvCxnSpPr/>
          <p:nvPr/>
        </p:nvCxnSpPr>
        <p:spPr>
          <a:xfrm flipV="1">
            <a:off x="5673725" y="3238500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to 242"/>
          <p:cNvCxnSpPr/>
          <p:nvPr/>
        </p:nvCxnSpPr>
        <p:spPr>
          <a:xfrm flipV="1">
            <a:off x="2327910" y="3690620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/>
          <p:cNvCxnSpPr/>
          <p:nvPr/>
        </p:nvCxnSpPr>
        <p:spPr>
          <a:xfrm>
            <a:off x="2636520" y="369062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to 244"/>
          <p:cNvCxnSpPr/>
          <p:nvPr/>
        </p:nvCxnSpPr>
        <p:spPr>
          <a:xfrm flipV="1">
            <a:off x="2637155" y="4366260"/>
            <a:ext cx="625348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to 245"/>
          <p:cNvCxnSpPr/>
          <p:nvPr/>
        </p:nvCxnSpPr>
        <p:spPr>
          <a:xfrm flipV="1">
            <a:off x="8877300" y="4011295"/>
            <a:ext cx="1905" cy="347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o 246"/>
          <p:cNvGrpSpPr/>
          <p:nvPr/>
        </p:nvGrpSpPr>
        <p:grpSpPr>
          <a:xfrm>
            <a:off x="7576185" y="2581275"/>
            <a:ext cx="1249680" cy="1427480"/>
            <a:chOff x="4645" y="241"/>
            <a:chExt cx="1968" cy="2248"/>
          </a:xfrm>
        </p:grpSpPr>
        <p:sp>
          <p:nvSpPr>
            <p:cNvPr id="248" name="Retângulo arredondado 24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9" name="Retângulo arredondado 24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0" name="Caixa de Texto 24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Caixa de Texto 25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tângulo arredondado 25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3" name="Caixa de Texto 25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4" name="Caixa de Texto 253"/>
          <p:cNvSpPr txBox="1"/>
          <p:nvPr/>
        </p:nvSpPr>
        <p:spPr>
          <a:xfrm>
            <a:off x="8312785" y="315214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255" name="Conector Angulado 254"/>
          <p:cNvCxnSpPr/>
          <p:nvPr/>
        </p:nvCxnSpPr>
        <p:spPr>
          <a:xfrm flipV="1">
            <a:off x="7314565" y="3271520"/>
            <a:ext cx="417830" cy="4933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upo 255"/>
          <p:cNvGrpSpPr/>
          <p:nvPr/>
        </p:nvGrpSpPr>
        <p:grpSpPr>
          <a:xfrm>
            <a:off x="8980805" y="2581275"/>
            <a:ext cx="1249680" cy="1427480"/>
            <a:chOff x="4645" y="241"/>
            <a:chExt cx="1968" cy="2248"/>
          </a:xfrm>
        </p:grpSpPr>
        <p:sp>
          <p:nvSpPr>
            <p:cNvPr id="257" name="Retângulo arredondado 256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8" name="Retângulo arredondado 257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9" name="Caixa de Texto 258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Caixa de Texto 259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etângulo arredondado 260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2" name="Caixa de Texto 261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3" name="Caixa de Texto 262"/>
          <p:cNvSpPr txBox="1"/>
          <p:nvPr/>
        </p:nvSpPr>
        <p:spPr>
          <a:xfrm>
            <a:off x="9480550" y="31419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265" name="Conector Angulado 264"/>
          <p:cNvCxnSpPr/>
          <p:nvPr/>
        </p:nvCxnSpPr>
        <p:spPr>
          <a:xfrm flipV="1">
            <a:off x="8698865" y="3344545"/>
            <a:ext cx="466725" cy="438785"/>
          </a:xfrm>
          <a:prstGeom prst="bentConnector3">
            <a:avLst>
              <a:gd name="adj1" fmla="val 5006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265"/>
          <p:cNvCxnSpPr/>
          <p:nvPr/>
        </p:nvCxnSpPr>
        <p:spPr>
          <a:xfrm flipV="1">
            <a:off x="8867775" y="3801110"/>
            <a:ext cx="327025" cy="210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upo 266"/>
          <p:cNvGrpSpPr/>
          <p:nvPr/>
        </p:nvGrpSpPr>
        <p:grpSpPr>
          <a:xfrm>
            <a:off x="10711180" y="2591435"/>
            <a:ext cx="1249680" cy="1427480"/>
            <a:chOff x="4645" y="241"/>
            <a:chExt cx="1968" cy="2248"/>
          </a:xfrm>
        </p:grpSpPr>
        <p:sp>
          <p:nvSpPr>
            <p:cNvPr id="268" name="Retângulo arredondado 26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9" name="Retângulo arredondado 26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0" name="Caixa de Texto 269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Caixa de Texto 270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Retângulo arredondado 271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3" name="Caixa de Texto 272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4" name="Conector Angulado 273"/>
          <p:cNvCxnSpPr/>
          <p:nvPr/>
        </p:nvCxnSpPr>
        <p:spPr>
          <a:xfrm rot="10800000" flipV="1">
            <a:off x="10527665" y="3601720"/>
            <a:ext cx="277495" cy="46355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upo 274"/>
          <p:cNvGrpSpPr/>
          <p:nvPr/>
        </p:nvGrpSpPr>
        <p:grpSpPr>
          <a:xfrm>
            <a:off x="188595" y="4669790"/>
            <a:ext cx="2339340" cy="1551940"/>
            <a:chOff x="943" y="1281"/>
            <a:chExt cx="4139" cy="3064"/>
          </a:xfrm>
        </p:grpSpPr>
        <p:sp>
          <p:nvSpPr>
            <p:cNvPr id="276" name="Retângulo arredondado 275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7" name="Retângulo arredondado 276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8" name="Caixa de Texto 277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Caixa de Texto 278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Retângulo arredondado 279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1" name="Caixa de Texto 280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etângulo arredondado 281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3" name="Caixa de Texto 282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4" name="Grupo 283"/>
          <p:cNvGrpSpPr/>
          <p:nvPr/>
        </p:nvGrpSpPr>
        <p:grpSpPr>
          <a:xfrm>
            <a:off x="2820670" y="4720590"/>
            <a:ext cx="1249680" cy="1427480"/>
            <a:chOff x="4645" y="241"/>
            <a:chExt cx="1968" cy="2248"/>
          </a:xfrm>
        </p:grpSpPr>
        <p:sp>
          <p:nvSpPr>
            <p:cNvPr id="285" name="Retângulo arredondado 28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6" name="Retângulo arredondado 28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7" name="Caixa de Texto 28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Caixa de Texto 28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Retângulo arredondado 28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0" name="Caixa de Texto 28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1" name="Conector Angulado 290"/>
          <p:cNvCxnSpPr>
            <a:endCxn id="286" idx="1"/>
          </p:cNvCxnSpPr>
          <p:nvPr/>
        </p:nvCxnSpPr>
        <p:spPr>
          <a:xfrm>
            <a:off x="2371090" y="5240655"/>
            <a:ext cx="605155" cy="113030"/>
          </a:xfrm>
          <a:prstGeom prst="bentConnector3">
            <a:avLst>
              <a:gd name="adj1" fmla="val 5005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aixa de Texto 291"/>
          <p:cNvSpPr txBox="1"/>
          <p:nvPr/>
        </p:nvSpPr>
        <p:spPr>
          <a:xfrm>
            <a:off x="729615" y="55600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6</a:t>
            </a:r>
            <a:endParaRPr lang="pt-BR" altLang="en-US" sz="1400"/>
          </a:p>
        </p:txBody>
      </p:sp>
      <p:sp>
        <p:nvSpPr>
          <p:cNvPr id="293" name="Caixa de Texto 292"/>
          <p:cNvSpPr txBox="1"/>
          <p:nvPr/>
        </p:nvSpPr>
        <p:spPr>
          <a:xfrm>
            <a:off x="3442335" y="52812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94" name="Grupo 293"/>
          <p:cNvGrpSpPr/>
          <p:nvPr/>
        </p:nvGrpSpPr>
        <p:grpSpPr>
          <a:xfrm>
            <a:off x="4304030" y="4720590"/>
            <a:ext cx="1249680" cy="1427480"/>
            <a:chOff x="4645" y="241"/>
            <a:chExt cx="1968" cy="2248"/>
          </a:xfrm>
        </p:grpSpPr>
        <p:sp>
          <p:nvSpPr>
            <p:cNvPr id="295" name="Retângulo arredondado 29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6" name="Retângulo arredondado 29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7" name="Caixa de Texto 29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Caixa de Texto 29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tângulo arredondado 29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0" name="Caixa de Texto 2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1" name="Caixa de Texto 300"/>
          <p:cNvSpPr txBox="1"/>
          <p:nvPr/>
        </p:nvSpPr>
        <p:spPr>
          <a:xfrm>
            <a:off x="5085080" y="529145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302" name="Conector Angulado 301"/>
          <p:cNvCxnSpPr>
            <a:stCxn id="290" idx="3"/>
          </p:cNvCxnSpPr>
          <p:nvPr/>
        </p:nvCxnSpPr>
        <p:spPr>
          <a:xfrm flipV="1">
            <a:off x="3972560" y="5397500"/>
            <a:ext cx="487680" cy="459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upo 302"/>
          <p:cNvGrpSpPr/>
          <p:nvPr/>
        </p:nvGrpSpPr>
        <p:grpSpPr>
          <a:xfrm>
            <a:off x="5942965" y="4692650"/>
            <a:ext cx="1249680" cy="1427480"/>
            <a:chOff x="4645" y="241"/>
            <a:chExt cx="1968" cy="2248"/>
          </a:xfrm>
        </p:grpSpPr>
        <p:sp>
          <p:nvSpPr>
            <p:cNvPr id="304" name="Retângulo arredondado 30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5" name="Retângulo arredondado 30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6" name="Caixa de Texto 30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Caixa de Texto 30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Retângulo arredondado 30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9" name="Caixa de Texto 30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0" name="Caixa de Texto 309"/>
          <p:cNvSpPr txBox="1"/>
          <p:nvPr/>
        </p:nvSpPr>
        <p:spPr>
          <a:xfrm>
            <a:off x="6441440" y="52736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311" name="Grupo 310"/>
          <p:cNvGrpSpPr/>
          <p:nvPr/>
        </p:nvGrpSpPr>
        <p:grpSpPr>
          <a:xfrm>
            <a:off x="11540490" y="6427470"/>
            <a:ext cx="365125" cy="149225"/>
            <a:chOff x="1736" y="4717"/>
            <a:chExt cx="1171" cy="316"/>
          </a:xfrm>
        </p:grpSpPr>
        <p:cxnSp>
          <p:nvCxnSpPr>
            <p:cNvPr id="312" name="Conector Reto 31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Conector Reto 31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5" name="Conector Angulado 314"/>
          <p:cNvCxnSpPr>
            <a:stCxn id="300" idx="3"/>
          </p:cNvCxnSpPr>
          <p:nvPr/>
        </p:nvCxnSpPr>
        <p:spPr>
          <a:xfrm flipV="1">
            <a:off x="5455920" y="5349875"/>
            <a:ext cx="592455" cy="507365"/>
          </a:xfrm>
          <a:prstGeom prst="bentConnector3">
            <a:avLst>
              <a:gd name="adj1" fmla="val 500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to 315"/>
          <p:cNvCxnSpPr/>
          <p:nvPr/>
        </p:nvCxnSpPr>
        <p:spPr>
          <a:xfrm flipV="1">
            <a:off x="2391410" y="584009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to 316"/>
          <p:cNvCxnSpPr/>
          <p:nvPr/>
        </p:nvCxnSpPr>
        <p:spPr>
          <a:xfrm>
            <a:off x="2700020" y="584009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to 317"/>
          <p:cNvCxnSpPr/>
          <p:nvPr/>
        </p:nvCxnSpPr>
        <p:spPr>
          <a:xfrm>
            <a:off x="2700020" y="6504305"/>
            <a:ext cx="7364730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to 318"/>
          <p:cNvCxnSpPr/>
          <p:nvPr/>
        </p:nvCxnSpPr>
        <p:spPr>
          <a:xfrm flipV="1">
            <a:off x="10064750" y="6221730"/>
            <a:ext cx="5715" cy="271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upo 319"/>
          <p:cNvGrpSpPr/>
          <p:nvPr/>
        </p:nvGrpSpPr>
        <p:grpSpPr>
          <a:xfrm>
            <a:off x="7404100" y="4712970"/>
            <a:ext cx="1249680" cy="1427480"/>
            <a:chOff x="4645" y="241"/>
            <a:chExt cx="1968" cy="2248"/>
          </a:xfrm>
        </p:grpSpPr>
        <p:sp>
          <p:nvSpPr>
            <p:cNvPr id="321" name="Retângulo arredondado 32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2" name="Retângulo arredondado 32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3" name="Caixa de Texto 32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Caixa de Texto 32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Retângulo arredondado 32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6" name="Caixa de Texto 32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7" name="Caixa de Texto 326"/>
          <p:cNvSpPr txBox="1"/>
          <p:nvPr/>
        </p:nvSpPr>
        <p:spPr>
          <a:xfrm>
            <a:off x="7914640" y="53219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328" name="Conector Angulado 327"/>
          <p:cNvCxnSpPr>
            <a:stCxn id="309" idx="3"/>
          </p:cNvCxnSpPr>
          <p:nvPr/>
        </p:nvCxnSpPr>
        <p:spPr>
          <a:xfrm flipV="1">
            <a:off x="7094855" y="5381625"/>
            <a:ext cx="492760" cy="4476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upo 328"/>
          <p:cNvGrpSpPr/>
          <p:nvPr/>
        </p:nvGrpSpPr>
        <p:grpSpPr>
          <a:xfrm>
            <a:off x="8818245" y="4712970"/>
            <a:ext cx="1249680" cy="1427480"/>
            <a:chOff x="4645" y="241"/>
            <a:chExt cx="1968" cy="2248"/>
          </a:xfrm>
        </p:grpSpPr>
        <p:sp>
          <p:nvSpPr>
            <p:cNvPr id="330" name="Retângulo arredondado 32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1" name="Retângulo arredondado 33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2" name="Caixa de Texto 33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Caixa de Texto 33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Retângulo arredondado 33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5" name="Caixa de Texto 33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6" name="Caixa de Texto 335"/>
          <p:cNvSpPr txBox="1"/>
          <p:nvPr/>
        </p:nvSpPr>
        <p:spPr>
          <a:xfrm>
            <a:off x="9319260" y="52736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338" name="Conector Angulado 337"/>
          <p:cNvCxnSpPr>
            <a:stCxn id="326" idx="3"/>
            <a:endCxn id="333" idx="1"/>
          </p:cNvCxnSpPr>
          <p:nvPr/>
        </p:nvCxnSpPr>
        <p:spPr>
          <a:xfrm flipV="1">
            <a:off x="8555990" y="5234940"/>
            <a:ext cx="509270" cy="614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Angulado 349"/>
          <p:cNvCxnSpPr>
            <a:stCxn id="346" idx="3"/>
          </p:cNvCxnSpPr>
          <p:nvPr/>
        </p:nvCxnSpPr>
        <p:spPr>
          <a:xfrm>
            <a:off x="11374755" y="5849620"/>
            <a:ext cx="372745" cy="4133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de Seta Reta 338"/>
          <p:cNvCxnSpPr/>
          <p:nvPr/>
        </p:nvCxnSpPr>
        <p:spPr>
          <a:xfrm flipV="1">
            <a:off x="10050145" y="6011545"/>
            <a:ext cx="327025" cy="210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Caixa de Texto 350"/>
          <p:cNvSpPr txBox="1"/>
          <p:nvPr/>
        </p:nvSpPr>
        <p:spPr>
          <a:xfrm>
            <a:off x="11283315" y="1022350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sp>
        <p:nvSpPr>
          <p:cNvPr id="352" name="Caixa de Texto 351"/>
          <p:cNvSpPr txBox="1"/>
          <p:nvPr/>
        </p:nvSpPr>
        <p:spPr>
          <a:xfrm>
            <a:off x="11181715" y="3172460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sp>
        <p:nvSpPr>
          <p:cNvPr id="353" name="Caixa de Texto 352"/>
          <p:cNvSpPr txBox="1"/>
          <p:nvPr/>
        </p:nvSpPr>
        <p:spPr>
          <a:xfrm>
            <a:off x="10699750" y="5301615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cxnSp>
        <p:nvCxnSpPr>
          <p:cNvPr id="264" name="Conector Angulado 263"/>
          <p:cNvCxnSpPr/>
          <p:nvPr/>
        </p:nvCxnSpPr>
        <p:spPr>
          <a:xfrm flipV="1">
            <a:off x="10069195" y="3098165"/>
            <a:ext cx="735330" cy="493395"/>
          </a:xfrm>
          <a:prstGeom prst="bentConnector3">
            <a:avLst>
              <a:gd name="adj1" fmla="val 5008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upo 339"/>
          <p:cNvGrpSpPr/>
          <p:nvPr/>
        </p:nvGrpSpPr>
        <p:grpSpPr>
          <a:xfrm>
            <a:off x="10222865" y="4712970"/>
            <a:ext cx="1249680" cy="1427480"/>
            <a:chOff x="4645" y="241"/>
            <a:chExt cx="1968" cy="2248"/>
          </a:xfrm>
        </p:grpSpPr>
        <p:sp>
          <p:nvSpPr>
            <p:cNvPr id="341" name="Retângulo arredondado 34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2" name="Retângulo arredondado 34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3" name="Caixa de Texto 34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Caixa de Texto 34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Retângulo arredondado 34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6" name="Caixa de Texto 34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7" name="Conector Angulado 336"/>
          <p:cNvCxnSpPr>
            <a:stCxn id="335" idx="3"/>
            <a:endCxn id="342" idx="1"/>
          </p:cNvCxnSpPr>
          <p:nvPr/>
        </p:nvCxnSpPr>
        <p:spPr>
          <a:xfrm flipV="1">
            <a:off x="9970135" y="5346065"/>
            <a:ext cx="408305" cy="503555"/>
          </a:xfrm>
          <a:prstGeom prst="bentConnector3">
            <a:avLst>
              <a:gd name="adj1" fmla="val 500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aixa de Texto 353"/>
          <p:cNvSpPr txBox="1"/>
          <p:nvPr/>
        </p:nvSpPr>
        <p:spPr>
          <a:xfrm>
            <a:off x="10699750" y="5281295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" name="Retângulo arredondado 97"/>
          <p:cNvSpPr/>
          <p:nvPr/>
        </p:nvSpPr>
        <p:spPr>
          <a:xfrm>
            <a:off x="138430" y="3242310"/>
            <a:ext cx="11949430" cy="306832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7" name="Retângulo arredondado 96"/>
          <p:cNvSpPr/>
          <p:nvPr/>
        </p:nvSpPr>
        <p:spPr>
          <a:xfrm>
            <a:off x="104775" y="96520"/>
            <a:ext cx="11983085" cy="298831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75" name="Grupo 274"/>
          <p:cNvGrpSpPr/>
          <p:nvPr/>
        </p:nvGrpSpPr>
        <p:grpSpPr>
          <a:xfrm>
            <a:off x="277495" y="1017905"/>
            <a:ext cx="2339340" cy="1551940"/>
            <a:chOff x="943" y="1281"/>
            <a:chExt cx="4139" cy="3064"/>
          </a:xfrm>
        </p:grpSpPr>
        <p:sp>
          <p:nvSpPr>
            <p:cNvPr id="276" name="Retângulo arredondado 275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7" name="Retângulo arredondado 276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8" name="Caixa de Texto 277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Caixa de Texto 278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Retângulo arredondado 279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1" name="Caixa de Texto 280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etângulo arredondado 281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3" name="Caixa de Texto 282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4" name="Grupo 283"/>
          <p:cNvGrpSpPr/>
          <p:nvPr/>
        </p:nvGrpSpPr>
        <p:grpSpPr>
          <a:xfrm>
            <a:off x="2909570" y="1068705"/>
            <a:ext cx="1249680" cy="1427480"/>
            <a:chOff x="4645" y="241"/>
            <a:chExt cx="1968" cy="2248"/>
          </a:xfrm>
        </p:grpSpPr>
        <p:sp>
          <p:nvSpPr>
            <p:cNvPr id="285" name="Retângulo arredondado 28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6" name="Retângulo arredondado 28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7" name="Caixa de Texto 28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Caixa de Texto 28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Retângulo arredondado 28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0" name="Caixa de Texto 28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1" name="Conector Angulado 290"/>
          <p:cNvCxnSpPr/>
          <p:nvPr/>
        </p:nvCxnSpPr>
        <p:spPr>
          <a:xfrm>
            <a:off x="2507615" y="1414145"/>
            <a:ext cx="605155" cy="113030"/>
          </a:xfrm>
          <a:prstGeom prst="bentConnector3">
            <a:avLst>
              <a:gd name="adj1" fmla="val 5005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aixa de Texto 291"/>
          <p:cNvSpPr txBox="1"/>
          <p:nvPr/>
        </p:nvSpPr>
        <p:spPr>
          <a:xfrm>
            <a:off x="818515" y="19081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6</a:t>
            </a:r>
            <a:endParaRPr lang="pt-BR" altLang="en-US" sz="1400"/>
          </a:p>
        </p:txBody>
      </p:sp>
      <p:sp>
        <p:nvSpPr>
          <p:cNvPr id="293" name="Caixa de Texto 292"/>
          <p:cNvSpPr txBox="1"/>
          <p:nvPr/>
        </p:nvSpPr>
        <p:spPr>
          <a:xfrm>
            <a:off x="3531235" y="162941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94" name="Grupo 293"/>
          <p:cNvGrpSpPr/>
          <p:nvPr/>
        </p:nvGrpSpPr>
        <p:grpSpPr>
          <a:xfrm>
            <a:off x="4392930" y="1068705"/>
            <a:ext cx="1249680" cy="1427480"/>
            <a:chOff x="4645" y="241"/>
            <a:chExt cx="1968" cy="2248"/>
          </a:xfrm>
        </p:grpSpPr>
        <p:sp>
          <p:nvSpPr>
            <p:cNvPr id="295" name="Retângulo arredondado 29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6" name="Retângulo arredondado 29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7" name="Caixa de Texto 29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Caixa de Texto 29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Retângulo arredondado 29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0" name="Caixa de Texto 299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1" name="Caixa de Texto 300"/>
          <p:cNvSpPr txBox="1"/>
          <p:nvPr/>
        </p:nvSpPr>
        <p:spPr>
          <a:xfrm>
            <a:off x="4891405" y="16236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302" name="Conector Angulado 301"/>
          <p:cNvCxnSpPr/>
          <p:nvPr/>
        </p:nvCxnSpPr>
        <p:spPr>
          <a:xfrm flipV="1">
            <a:off x="4109085" y="1570990"/>
            <a:ext cx="487680" cy="459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upo 302"/>
          <p:cNvGrpSpPr/>
          <p:nvPr/>
        </p:nvGrpSpPr>
        <p:grpSpPr>
          <a:xfrm>
            <a:off x="6031865" y="1040765"/>
            <a:ext cx="1249680" cy="1427480"/>
            <a:chOff x="4645" y="241"/>
            <a:chExt cx="1968" cy="2248"/>
          </a:xfrm>
        </p:grpSpPr>
        <p:sp>
          <p:nvSpPr>
            <p:cNvPr id="304" name="Retângulo arredondado 30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5" name="Retângulo arredondado 30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6" name="Caixa de Texto 30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Caixa de Texto 30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Retângulo arredondado 30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9" name="Caixa de Texto 30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0" name="Caixa de Texto 309"/>
          <p:cNvSpPr txBox="1"/>
          <p:nvPr/>
        </p:nvSpPr>
        <p:spPr>
          <a:xfrm>
            <a:off x="6530340" y="16217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311" name="Grupo 310"/>
          <p:cNvGrpSpPr/>
          <p:nvPr/>
        </p:nvGrpSpPr>
        <p:grpSpPr>
          <a:xfrm>
            <a:off x="11629390" y="2775585"/>
            <a:ext cx="365125" cy="149225"/>
            <a:chOff x="1736" y="4717"/>
            <a:chExt cx="1171" cy="316"/>
          </a:xfrm>
        </p:grpSpPr>
        <p:cxnSp>
          <p:nvCxnSpPr>
            <p:cNvPr id="312" name="Conector Reto 31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Conector Reto 31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5" name="Conector Angulado 314"/>
          <p:cNvCxnSpPr/>
          <p:nvPr/>
        </p:nvCxnSpPr>
        <p:spPr>
          <a:xfrm flipV="1">
            <a:off x="5592445" y="1523365"/>
            <a:ext cx="592455" cy="507365"/>
          </a:xfrm>
          <a:prstGeom prst="bentConnector3">
            <a:avLst>
              <a:gd name="adj1" fmla="val 500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to 315"/>
          <p:cNvCxnSpPr/>
          <p:nvPr/>
        </p:nvCxnSpPr>
        <p:spPr>
          <a:xfrm flipV="1">
            <a:off x="2480310" y="2188210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to 316"/>
          <p:cNvCxnSpPr/>
          <p:nvPr/>
        </p:nvCxnSpPr>
        <p:spPr>
          <a:xfrm>
            <a:off x="2788920" y="218821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to 317"/>
          <p:cNvCxnSpPr/>
          <p:nvPr/>
        </p:nvCxnSpPr>
        <p:spPr>
          <a:xfrm>
            <a:off x="2788920" y="2852420"/>
            <a:ext cx="7364730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to 318"/>
          <p:cNvCxnSpPr/>
          <p:nvPr/>
        </p:nvCxnSpPr>
        <p:spPr>
          <a:xfrm flipV="1">
            <a:off x="10153650" y="2569845"/>
            <a:ext cx="5715" cy="271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upo 319"/>
          <p:cNvGrpSpPr/>
          <p:nvPr/>
        </p:nvGrpSpPr>
        <p:grpSpPr>
          <a:xfrm>
            <a:off x="7493000" y="1061085"/>
            <a:ext cx="1249680" cy="1427480"/>
            <a:chOff x="4645" y="241"/>
            <a:chExt cx="1968" cy="2248"/>
          </a:xfrm>
        </p:grpSpPr>
        <p:sp>
          <p:nvSpPr>
            <p:cNvPr id="321" name="Retângulo arredondado 32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2" name="Retângulo arredondado 32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3" name="Caixa de Texto 32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Caixa de Texto 32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Retângulo arredondado 32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6" name="Caixa de Texto 32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7" name="Caixa de Texto 326"/>
          <p:cNvSpPr txBox="1"/>
          <p:nvPr/>
        </p:nvSpPr>
        <p:spPr>
          <a:xfrm>
            <a:off x="8003540" y="167005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328" name="Conector Angulado 327"/>
          <p:cNvCxnSpPr/>
          <p:nvPr/>
        </p:nvCxnSpPr>
        <p:spPr>
          <a:xfrm flipV="1">
            <a:off x="7231380" y="1555115"/>
            <a:ext cx="492760" cy="4476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upo 328"/>
          <p:cNvGrpSpPr/>
          <p:nvPr/>
        </p:nvGrpSpPr>
        <p:grpSpPr>
          <a:xfrm>
            <a:off x="8907145" y="1061085"/>
            <a:ext cx="1249680" cy="1427480"/>
            <a:chOff x="4645" y="241"/>
            <a:chExt cx="1968" cy="2248"/>
          </a:xfrm>
        </p:grpSpPr>
        <p:sp>
          <p:nvSpPr>
            <p:cNvPr id="330" name="Retângulo arredondado 32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1" name="Retângulo arredondado 33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2" name="Caixa de Texto 33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Caixa de Texto 33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Retângulo arredondado 33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5" name="Caixa de Texto 33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6" name="Caixa de Texto 335"/>
          <p:cNvSpPr txBox="1"/>
          <p:nvPr/>
        </p:nvSpPr>
        <p:spPr>
          <a:xfrm>
            <a:off x="9408160" y="162179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338" name="Conector Angulado 337"/>
          <p:cNvCxnSpPr/>
          <p:nvPr/>
        </p:nvCxnSpPr>
        <p:spPr>
          <a:xfrm flipV="1">
            <a:off x="8692515" y="1408430"/>
            <a:ext cx="509270" cy="614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Angulado 349"/>
          <p:cNvCxnSpPr/>
          <p:nvPr/>
        </p:nvCxnSpPr>
        <p:spPr>
          <a:xfrm>
            <a:off x="11463655" y="2197735"/>
            <a:ext cx="372745" cy="4133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Caixa de Texto 352"/>
          <p:cNvSpPr txBox="1"/>
          <p:nvPr/>
        </p:nvSpPr>
        <p:spPr>
          <a:xfrm>
            <a:off x="10788650" y="1649730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grpSp>
        <p:nvGrpSpPr>
          <p:cNvPr id="340" name="Grupo 339"/>
          <p:cNvGrpSpPr/>
          <p:nvPr/>
        </p:nvGrpSpPr>
        <p:grpSpPr>
          <a:xfrm>
            <a:off x="10311765" y="1061085"/>
            <a:ext cx="1249680" cy="1427480"/>
            <a:chOff x="4645" y="241"/>
            <a:chExt cx="1968" cy="2248"/>
          </a:xfrm>
        </p:grpSpPr>
        <p:sp>
          <p:nvSpPr>
            <p:cNvPr id="341" name="Retângulo arredondado 340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2" name="Retângulo arredondado 341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3" name="Caixa de Texto 342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Caixa de Texto 343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Retângulo arredondado 34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6" name="Caixa de Texto 34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7" name="Conector Angulado 336"/>
          <p:cNvCxnSpPr/>
          <p:nvPr/>
        </p:nvCxnSpPr>
        <p:spPr>
          <a:xfrm flipV="1">
            <a:off x="10106660" y="1519555"/>
            <a:ext cx="408305" cy="503555"/>
          </a:xfrm>
          <a:prstGeom prst="bentConnector3">
            <a:avLst>
              <a:gd name="adj1" fmla="val 500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de Seta Reta 338"/>
          <p:cNvCxnSpPr/>
          <p:nvPr/>
        </p:nvCxnSpPr>
        <p:spPr>
          <a:xfrm flipV="1">
            <a:off x="10139045" y="2359660"/>
            <a:ext cx="327025" cy="210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ângulo arredondado 69"/>
          <p:cNvSpPr/>
          <p:nvPr/>
        </p:nvSpPr>
        <p:spPr>
          <a:xfrm>
            <a:off x="662940" y="25781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5" name="Caixa de Texto 74"/>
          <p:cNvSpPr txBox="1"/>
          <p:nvPr/>
        </p:nvSpPr>
        <p:spPr>
          <a:xfrm>
            <a:off x="810895" y="25781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de Seta Reta 75"/>
          <p:cNvCxnSpPr>
            <a:stCxn id="75" idx="3"/>
          </p:cNvCxnSpPr>
          <p:nvPr/>
        </p:nvCxnSpPr>
        <p:spPr>
          <a:xfrm>
            <a:off x="2011045" y="457200"/>
            <a:ext cx="1585595" cy="478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249555" y="4098290"/>
            <a:ext cx="2339340" cy="1551940"/>
            <a:chOff x="943" y="1281"/>
            <a:chExt cx="4139" cy="3064"/>
          </a:xfrm>
        </p:grpSpPr>
        <p:sp>
          <p:nvSpPr>
            <p:cNvPr id="5" name="Retângulo arredondado 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881630" y="4149090"/>
            <a:ext cx="1249680" cy="1427480"/>
            <a:chOff x="4645" y="241"/>
            <a:chExt cx="1968" cy="2248"/>
          </a:xfrm>
        </p:grpSpPr>
        <p:sp>
          <p:nvSpPr>
            <p:cNvPr id="14" name="Retângulo arredondado 1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Caixa de Texto 20"/>
          <p:cNvSpPr txBox="1"/>
          <p:nvPr/>
        </p:nvSpPr>
        <p:spPr>
          <a:xfrm>
            <a:off x="790575" y="49885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6</a:t>
            </a:r>
            <a:endParaRPr lang="pt-BR" altLang="en-US" sz="1400"/>
          </a:p>
        </p:txBody>
      </p:sp>
      <p:sp>
        <p:nvSpPr>
          <p:cNvPr id="22" name="Caixa de Texto 21"/>
          <p:cNvSpPr txBox="1"/>
          <p:nvPr/>
        </p:nvSpPr>
        <p:spPr>
          <a:xfrm>
            <a:off x="3503295" y="47097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3" name="Grupo 22"/>
          <p:cNvGrpSpPr/>
          <p:nvPr/>
        </p:nvGrpSpPr>
        <p:grpSpPr>
          <a:xfrm>
            <a:off x="4364990" y="4149090"/>
            <a:ext cx="1249680" cy="1427480"/>
            <a:chOff x="4645" y="241"/>
            <a:chExt cx="1968" cy="2248"/>
          </a:xfrm>
        </p:grpSpPr>
        <p:sp>
          <p:nvSpPr>
            <p:cNvPr id="24" name="Retângulo arredondado 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Caixa de Texto 29"/>
          <p:cNvSpPr txBox="1"/>
          <p:nvPr/>
        </p:nvSpPr>
        <p:spPr>
          <a:xfrm>
            <a:off x="4863465" y="470408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31" name="Conector Angulado 30"/>
          <p:cNvCxnSpPr/>
          <p:nvPr/>
        </p:nvCxnSpPr>
        <p:spPr>
          <a:xfrm flipV="1">
            <a:off x="4081145" y="4651375"/>
            <a:ext cx="487680" cy="459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6003925" y="4121150"/>
            <a:ext cx="1249680" cy="1427480"/>
            <a:chOff x="4645" y="241"/>
            <a:chExt cx="1968" cy="2248"/>
          </a:xfrm>
        </p:grpSpPr>
        <p:sp>
          <p:nvSpPr>
            <p:cNvPr id="34" name="Retângulo arredondado 3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 arredondado 3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6502400" y="47021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43" name="Grupo 42"/>
          <p:cNvGrpSpPr/>
          <p:nvPr/>
        </p:nvGrpSpPr>
        <p:grpSpPr>
          <a:xfrm>
            <a:off x="11601450" y="5855970"/>
            <a:ext cx="365125" cy="149225"/>
            <a:chOff x="1736" y="4717"/>
            <a:chExt cx="1171" cy="316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Conector Angulado 46"/>
          <p:cNvCxnSpPr/>
          <p:nvPr/>
        </p:nvCxnSpPr>
        <p:spPr>
          <a:xfrm flipV="1">
            <a:off x="5564505" y="4603750"/>
            <a:ext cx="592455" cy="507365"/>
          </a:xfrm>
          <a:prstGeom prst="bentConnector3">
            <a:avLst>
              <a:gd name="adj1" fmla="val 500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2452370" y="526859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2760980" y="526859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2760980" y="5932805"/>
            <a:ext cx="7364730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10125710" y="5650230"/>
            <a:ext cx="5715" cy="271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7465060" y="4141470"/>
            <a:ext cx="1249680" cy="1427480"/>
            <a:chOff x="4645" y="241"/>
            <a:chExt cx="1968" cy="2248"/>
          </a:xfrm>
        </p:grpSpPr>
        <p:sp>
          <p:nvSpPr>
            <p:cNvPr id="53" name="Retângulo arredondado 5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tângulo arredondado 5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Caixa de Texto 58"/>
          <p:cNvSpPr txBox="1"/>
          <p:nvPr/>
        </p:nvSpPr>
        <p:spPr>
          <a:xfrm>
            <a:off x="7975600" y="47504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63" name="Conector Angulado 62"/>
          <p:cNvCxnSpPr/>
          <p:nvPr/>
        </p:nvCxnSpPr>
        <p:spPr>
          <a:xfrm flipV="1">
            <a:off x="7203440" y="4635500"/>
            <a:ext cx="492760" cy="4476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8879205" y="4141470"/>
            <a:ext cx="1249680" cy="1427480"/>
            <a:chOff x="4645" y="241"/>
            <a:chExt cx="1968" cy="2248"/>
          </a:xfrm>
        </p:grpSpPr>
        <p:sp>
          <p:nvSpPr>
            <p:cNvPr id="65" name="Retângulo arredondado 6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 de Texto 6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tângulo arredondado 6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Caixa de Texto 7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Caixa de Texto 71"/>
          <p:cNvSpPr txBox="1"/>
          <p:nvPr/>
        </p:nvSpPr>
        <p:spPr>
          <a:xfrm>
            <a:off x="9380220" y="470217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73" name="Conector Angulado 72"/>
          <p:cNvCxnSpPr/>
          <p:nvPr/>
        </p:nvCxnSpPr>
        <p:spPr>
          <a:xfrm flipV="1">
            <a:off x="8664575" y="4488815"/>
            <a:ext cx="509270" cy="614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/>
          <p:nvPr/>
        </p:nvCxnSpPr>
        <p:spPr>
          <a:xfrm>
            <a:off x="11435715" y="5278120"/>
            <a:ext cx="372745" cy="4133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 de Texto 76"/>
          <p:cNvSpPr txBox="1"/>
          <p:nvPr/>
        </p:nvSpPr>
        <p:spPr>
          <a:xfrm>
            <a:off x="10760710" y="4730115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grpSp>
        <p:nvGrpSpPr>
          <p:cNvPr id="78" name="Grupo 77"/>
          <p:cNvGrpSpPr/>
          <p:nvPr/>
        </p:nvGrpSpPr>
        <p:grpSpPr>
          <a:xfrm>
            <a:off x="10283825" y="4141470"/>
            <a:ext cx="1249680" cy="1427480"/>
            <a:chOff x="4645" y="241"/>
            <a:chExt cx="1968" cy="2248"/>
          </a:xfrm>
        </p:grpSpPr>
        <p:sp>
          <p:nvSpPr>
            <p:cNvPr id="79" name="Retângulo arredondado 7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0" name="Retângulo arredondado 7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1" name="Caixa de Texto 8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5" name="Conector Angulado 84"/>
          <p:cNvCxnSpPr/>
          <p:nvPr/>
        </p:nvCxnSpPr>
        <p:spPr>
          <a:xfrm flipV="1">
            <a:off x="10078720" y="4599940"/>
            <a:ext cx="408305" cy="503555"/>
          </a:xfrm>
          <a:prstGeom prst="bentConnector3">
            <a:avLst>
              <a:gd name="adj1" fmla="val 500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V="1">
            <a:off x="10111105" y="5440045"/>
            <a:ext cx="327025" cy="210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arredondado 86"/>
          <p:cNvSpPr/>
          <p:nvPr/>
        </p:nvSpPr>
        <p:spPr>
          <a:xfrm>
            <a:off x="635000" y="3338195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Caixa de Texto 87"/>
          <p:cNvSpPr txBox="1"/>
          <p:nvPr/>
        </p:nvSpPr>
        <p:spPr>
          <a:xfrm>
            <a:off x="782955" y="3338195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de Seta Reta 88"/>
          <p:cNvCxnSpPr>
            <a:stCxn id="88" idx="3"/>
          </p:cNvCxnSpPr>
          <p:nvPr/>
        </p:nvCxnSpPr>
        <p:spPr>
          <a:xfrm>
            <a:off x="1983105" y="3537585"/>
            <a:ext cx="1585595" cy="478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 de Texto 89"/>
          <p:cNvSpPr txBox="1"/>
          <p:nvPr/>
        </p:nvSpPr>
        <p:spPr>
          <a:xfrm>
            <a:off x="10754360" y="1670050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sp>
        <p:nvSpPr>
          <p:cNvPr id="91" name="Caixa de Texto 90"/>
          <p:cNvSpPr txBox="1"/>
          <p:nvPr/>
        </p:nvSpPr>
        <p:spPr>
          <a:xfrm>
            <a:off x="10760710" y="4750435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cxnSp>
        <p:nvCxnSpPr>
          <p:cNvPr id="92" name="Conector Reto 91"/>
          <p:cNvCxnSpPr/>
          <p:nvPr/>
        </p:nvCxnSpPr>
        <p:spPr>
          <a:xfrm>
            <a:off x="2825750" y="5730875"/>
            <a:ext cx="13963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778125" y="4810125"/>
            <a:ext cx="31750" cy="920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10" idx="3"/>
          </p:cNvCxnSpPr>
          <p:nvPr/>
        </p:nvCxnSpPr>
        <p:spPr>
          <a:xfrm>
            <a:off x="2460625" y="4632325"/>
            <a:ext cx="333375" cy="22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H="1" flipV="1">
            <a:off x="4194175" y="5410200"/>
            <a:ext cx="12065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>
            <a:endCxn id="29" idx="1"/>
          </p:cNvCxnSpPr>
          <p:nvPr/>
        </p:nvCxnSpPr>
        <p:spPr>
          <a:xfrm flipV="1">
            <a:off x="4194175" y="5285740"/>
            <a:ext cx="327025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1" name="Retângulo arredondado 370"/>
          <p:cNvSpPr/>
          <p:nvPr/>
        </p:nvSpPr>
        <p:spPr>
          <a:xfrm>
            <a:off x="170180" y="3910965"/>
            <a:ext cx="11904345" cy="246507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70" name="Retângulo arredondado 369"/>
          <p:cNvSpPr/>
          <p:nvPr/>
        </p:nvSpPr>
        <p:spPr>
          <a:xfrm>
            <a:off x="170180" y="135255"/>
            <a:ext cx="11900535" cy="3322320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" name="Grupo 3"/>
          <p:cNvGrpSpPr/>
          <p:nvPr/>
        </p:nvGrpSpPr>
        <p:grpSpPr>
          <a:xfrm>
            <a:off x="170180" y="1059815"/>
            <a:ext cx="2339340" cy="1551940"/>
            <a:chOff x="943" y="1281"/>
            <a:chExt cx="4139" cy="3064"/>
          </a:xfrm>
        </p:grpSpPr>
        <p:sp>
          <p:nvSpPr>
            <p:cNvPr id="5" name="Retângulo arredondado 4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" name="Retângulo arredondado 5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Caixa de Texto 11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802255" y="1110615"/>
            <a:ext cx="1249680" cy="1427480"/>
            <a:chOff x="4645" y="241"/>
            <a:chExt cx="1968" cy="2248"/>
          </a:xfrm>
        </p:grpSpPr>
        <p:sp>
          <p:nvSpPr>
            <p:cNvPr id="14" name="Retângulo arredondado 1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Caixa de Texto 1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aixa de Texto 1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tângulo arredondado 1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Caixa de Texto 20"/>
          <p:cNvSpPr txBox="1"/>
          <p:nvPr/>
        </p:nvSpPr>
        <p:spPr>
          <a:xfrm>
            <a:off x="711200" y="195008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sp>
        <p:nvSpPr>
          <p:cNvPr id="22" name="Caixa de Texto 21"/>
          <p:cNvSpPr txBox="1"/>
          <p:nvPr/>
        </p:nvSpPr>
        <p:spPr>
          <a:xfrm>
            <a:off x="3423920" y="167132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3" name="Grupo 22"/>
          <p:cNvGrpSpPr/>
          <p:nvPr/>
        </p:nvGrpSpPr>
        <p:grpSpPr>
          <a:xfrm>
            <a:off x="4285615" y="1110615"/>
            <a:ext cx="1249680" cy="1427480"/>
            <a:chOff x="4645" y="241"/>
            <a:chExt cx="1968" cy="2248"/>
          </a:xfrm>
        </p:grpSpPr>
        <p:sp>
          <p:nvSpPr>
            <p:cNvPr id="24" name="Retângulo arredondado 2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" name="Retângulo arredondado 2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" name="Caixa de Texto 25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Caixa de Texto 26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Caixa de Texto 28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Caixa de Texto 29"/>
          <p:cNvSpPr txBox="1"/>
          <p:nvPr/>
        </p:nvSpPr>
        <p:spPr>
          <a:xfrm>
            <a:off x="4784090" y="166560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cxnSp>
        <p:nvCxnSpPr>
          <p:cNvPr id="31" name="Conector Angulado 30"/>
          <p:cNvCxnSpPr/>
          <p:nvPr/>
        </p:nvCxnSpPr>
        <p:spPr>
          <a:xfrm flipV="1">
            <a:off x="4001770" y="1612900"/>
            <a:ext cx="487680" cy="4597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5924550" y="1082675"/>
            <a:ext cx="1249680" cy="1427480"/>
            <a:chOff x="4645" y="241"/>
            <a:chExt cx="1968" cy="2248"/>
          </a:xfrm>
        </p:grpSpPr>
        <p:sp>
          <p:nvSpPr>
            <p:cNvPr id="34" name="Retângulo arredondado 33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 arredondado 39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6423025" y="16637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grpSp>
        <p:nvGrpSpPr>
          <p:cNvPr id="43" name="Grupo 42"/>
          <p:cNvGrpSpPr/>
          <p:nvPr/>
        </p:nvGrpSpPr>
        <p:grpSpPr>
          <a:xfrm>
            <a:off x="11522075" y="2817495"/>
            <a:ext cx="365125" cy="149225"/>
            <a:chOff x="1736" y="4717"/>
            <a:chExt cx="1171" cy="316"/>
          </a:xfrm>
        </p:grpSpPr>
        <p:cxnSp>
          <p:nvCxnSpPr>
            <p:cNvPr id="44" name="Conector Reto 4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Conector Angulado 46"/>
          <p:cNvCxnSpPr/>
          <p:nvPr/>
        </p:nvCxnSpPr>
        <p:spPr>
          <a:xfrm flipV="1">
            <a:off x="5485130" y="1565275"/>
            <a:ext cx="592455" cy="507365"/>
          </a:xfrm>
          <a:prstGeom prst="bentConnector3">
            <a:avLst>
              <a:gd name="adj1" fmla="val 500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2372995" y="2230120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2681605" y="2230120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2681605" y="2894330"/>
            <a:ext cx="7364730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10046335" y="2611755"/>
            <a:ext cx="5715" cy="271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7385685" y="1102995"/>
            <a:ext cx="1249680" cy="1427480"/>
            <a:chOff x="4645" y="241"/>
            <a:chExt cx="1968" cy="2248"/>
          </a:xfrm>
        </p:grpSpPr>
        <p:sp>
          <p:nvSpPr>
            <p:cNvPr id="53" name="Retângulo arredondado 52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tângulo arredondado 56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Caixa de Texto 58"/>
          <p:cNvSpPr txBox="1"/>
          <p:nvPr/>
        </p:nvSpPr>
        <p:spPr>
          <a:xfrm>
            <a:off x="7896225" y="171196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cxnSp>
        <p:nvCxnSpPr>
          <p:cNvPr id="63" name="Conector Angulado 62"/>
          <p:cNvCxnSpPr/>
          <p:nvPr/>
        </p:nvCxnSpPr>
        <p:spPr>
          <a:xfrm flipV="1">
            <a:off x="7124065" y="1597025"/>
            <a:ext cx="492760" cy="4476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8799830" y="1102995"/>
            <a:ext cx="1249680" cy="1427480"/>
            <a:chOff x="4645" y="241"/>
            <a:chExt cx="1968" cy="2248"/>
          </a:xfrm>
        </p:grpSpPr>
        <p:sp>
          <p:nvSpPr>
            <p:cNvPr id="65" name="Retângulo arredondado 64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6" name="Retângulo arredondado 65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67" name="Caixa de Texto 66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Caixa de Texto 67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tângulo arredondado 68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1" name="Caixa de Texto 70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Caixa de Texto 71"/>
          <p:cNvSpPr txBox="1"/>
          <p:nvPr/>
        </p:nvSpPr>
        <p:spPr>
          <a:xfrm>
            <a:off x="9300845" y="16637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73" name="Conector Angulado 72"/>
          <p:cNvCxnSpPr/>
          <p:nvPr/>
        </p:nvCxnSpPr>
        <p:spPr>
          <a:xfrm flipV="1">
            <a:off x="8585200" y="1450340"/>
            <a:ext cx="509270" cy="614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do 73"/>
          <p:cNvCxnSpPr/>
          <p:nvPr/>
        </p:nvCxnSpPr>
        <p:spPr>
          <a:xfrm>
            <a:off x="11356340" y="2239645"/>
            <a:ext cx="372745" cy="41338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 de Texto 76"/>
          <p:cNvSpPr txBox="1"/>
          <p:nvPr/>
        </p:nvSpPr>
        <p:spPr>
          <a:xfrm>
            <a:off x="10681335" y="1691640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grpSp>
        <p:nvGrpSpPr>
          <p:cNvPr id="78" name="Grupo 77"/>
          <p:cNvGrpSpPr/>
          <p:nvPr/>
        </p:nvGrpSpPr>
        <p:grpSpPr>
          <a:xfrm>
            <a:off x="10204450" y="1102995"/>
            <a:ext cx="1249680" cy="1427480"/>
            <a:chOff x="4645" y="241"/>
            <a:chExt cx="1968" cy="2248"/>
          </a:xfrm>
        </p:grpSpPr>
        <p:sp>
          <p:nvSpPr>
            <p:cNvPr id="79" name="Retângulo arredondado 7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0" name="Retângulo arredondado 7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1" name="Caixa de Texto 8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Caixa de Texto 8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Caixa de Texto 8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5" name="Conector Angulado 84"/>
          <p:cNvCxnSpPr/>
          <p:nvPr/>
        </p:nvCxnSpPr>
        <p:spPr>
          <a:xfrm flipV="1">
            <a:off x="9999345" y="1561465"/>
            <a:ext cx="408305" cy="503555"/>
          </a:xfrm>
          <a:prstGeom prst="bentConnector3">
            <a:avLst>
              <a:gd name="adj1" fmla="val 5007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V="1">
            <a:off x="10031730" y="2401570"/>
            <a:ext cx="327025" cy="210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ângulo arredondado 86"/>
          <p:cNvSpPr/>
          <p:nvPr/>
        </p:nvSpPr>
        <p:spPr>
          <a:xfrm>
            <a:off x="555625" y="299720"/>
            <a:ext cx="149606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8" name="Caixa de Texto 87"/>
          <p:cNvSpPr txBox="1"/>
          <p:nvPr/>
        </p:nvSpPr>
        <p:spPr>
          <a:xfrm>
            <a:off x="703580" y="299720"/>
            <a:ext cx="1200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de Seta Reta 88"/>
          <p:cNvCxnSpPr>
            <a:stCxn id="88" idx="3"/>
          </p:cNvCxnSpPr>
          <p:nvPr/>
        </p:nvCxnSpPr>
        <p:spPr>
          <a:xfrm>
            <a:off x="1903730" y="499110"/>
            <a:ext cx="1585595" cy="478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 de Texto 90"/>
          <p:cNvSpPr txBox="1"/>
          <p:nvPr/>
        </p:nvSpPr>
        <p:spPr>
          <a:xfrm>
            <a:off x="10681335" y="1711960"/>
            <a:ext cx="365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cxnSp>
        <p:nvCxnSpPr>
          <p:cNvPr id="92" name="Conector Reto 91"/>
          <p:cNvCxnSpPr/>
          <p:nvPr/>
        </p:nvCxnSpPr>
        <p:spPr>
          <a:xfrm>
            <a:off x="2746375" y="2692400"/>
            <a:ext cx="13963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698750" y="1771650"/>
            <a:ext cx="31750" cy="920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2365375" y="1561465"/>
            <a:ext cx="333375" cy="22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H="1" flipV="1">
            <a:off x="4114800" y="2371725"/>
            <a:ext cx="12065" cy="320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 flipV="1">
            <a:off x="4114800" y="2212340"/>
            <a:ext cx="327025" cy="17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Multiplicação 220"/>
          <p:cNvSpPr/>
          <p:nvPr/>
        </p:nvSpPr>
        <p:spPr>
          <a:xfrm>
            <a:off x="2540000" y="1084580"/>
            <a:ext cx="1745615" cy="160782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30" name="Grupo 229"/>
          <p:cNvGrpSpPr/>
          <p:nvPr/>
        </p:nvGrpSpPr>
        <p:grpSpPr>
          <a:xfrm>
            <a:off x="227330" y="4177030"/>
            <a:ext cx="2339340" cy="1551940"/>
            <a:chOff x="943" y="1281"/>
            <a:chExt cx="4139" cy="3064"/>
          </a:xfrm>
        </p:grpSpPr>
        <p:sp>
          <p:nvSpPr>
            <p:cNvPr id="231" name="Retângulo arredondado 230"/>
            <p:cNvSpPr/>
            <p:nvPr/>
          </p:nvSpPr>
          <p:spPr>
            <a:xfrm>
              <a:off x="943" y="1281"/>
              <a:ext cx="4139" cy="30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2" name="Retângulo arredondado 231"/>
            <p:cNvSpPr/>
            <p:nvPr/>
          </p:nvSpPr>
          <p:spPr>
            <a:xfrm>
              <a:off x="1230" y="2113"/>
              <a:ext cx="2000" cy="17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3" name="Caixa de Texto 232"/>
            <p:cNvSpPr txBox="1"/>
            <p:nvPr/>
          </p:nvSpPr>
          <p:spPr>
            <a:xfrm>
              <a:off x="1625" y="1326"/>
              <a:ext cx="1210" cy="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Fila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Caixa de Texto 233"/>
            <p:cNvSpPr txBox="1"/>
            <p:nvPr/>
          </p:nvSpPr>
          <p:spPr>
            <a:xfrm>
              <a:off x="1229" y="2169"/>
              <a:ext cx="1889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tângulo arredondado 234"/>
            <p:cNvSpPr/>
            <p:nvPr/>
          </p:nvSpPr>
          <p:spPr>
            <a:xfrm>
              <a:off x="3456" y="1774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6" name="Caixa de Texto 235"/>
            <p:cNvSpPr txBox="1"/>
            <p:nvPr/>
          </p:nvSpPr>
          <p:spPr>
            <a:xfrm>
              <a:off x="3558" y="2002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Início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Retângulo arredondado 236"/>
            <p:cNvSpPr/>
            <p:nvPr/>
          </p:nvSpPr>
          <p:spPr>
            <a:xfrm>
              <a:off x="3456" y="3039"/>
              <a:ext cx="1399" cy="10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8" name="Caixa de Texto 237"/>
            <p:cNvSpPr txBox="1"/>
            <p:nvPr/>
          </p:nvSpPr>
          <p:spPr>
            <a:xfrm>
              <a:off x="3507" y="3305"/>
              <a:ext cx="1297" cy="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Fim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9" name="Grupo 238"/>
          <p:cNvGrpSpPr/>
          <p:nvPr/>
        </p:nvGrpSpPr>
        <p:grpSpPr>
          <a:xfrm>
            <a:off x="2981325" y="4227830"/>
            <a:ext cx="1249680" cy="1427480"/>
            <a:chOff x="4645" y="241"/>
            <a:chExt cx="1968" cy="2248"/>
          </a:xfrm>
        </p:grpSpPr>
        <p:sp>
          <p:nvSpPr>
            <p:cNvPr id="240" name="Retângulo arredondado 23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1" name="Retângulo arredondado 24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2" name="Caixa de Texto 24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Caixa de Texto 24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Retângulo arredondado 24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5" name="Caixa de Texto 24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6" name="Conector Angulado 245"/>
          <p:cNvCxnSpPr/>
          <p:nvPr/>
        </p:nvCxnSpPr>
        <p:spPr>
          <a:xfrm>
            <a:off x="2409825" y="4747895"/>
            <a:ext cx="698500" cy="145415"/>
          </a:xfrm>
          <a:prstGeom prst="bentConnector3">
            <a:avLst>
              <a:gd name="adj1" fmla="val 500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aixa de Texto 246"/>
          <p:cNvSpPr txBox="1"/>
          <p:nvPr/>
        </p:nvSpPr>
        <p:spPr>
          <a:xfrm>
            <a:off x="768350" y="506730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sp>
        <p:nvSpPr>
          <p:cNvPr id="248" name="Caixa de Texto 247"/>
          <p:cNvSpPr txBox="1"/>
          <p:nvPr/>
        </p:nvSpPr>
        <p:spPr>
          <a:xfrm>
            <a:off x="3481070" y="478853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7</a:t>
            </a:r>
            <a:endParaRPr lang="pt-BR" altLang="en-US" sz="1400"/>
          </a:p>
        </p:txBody>
      </p:sp>
      <p:grpSp>
        <p:nvGrpSpPr>
          <p:cNvPr id="249" name="Grupo 248"/>
          <p:cNvGrpSpPr/>
          <p:nvPr/>
        </p:nvGrpSpPr>
        <p:grpSpPr>
          <a:xfrm>
            <a:off x="4625340" y="4203065"/>
            <a:ext cx="1249680" cy="1427480"/>
            <a:chOff x="4645" y="241"/>
            <a:chExt cx="1968" cy="2248"/>
          </a:xfrm>
        </p:grpSpPr>
        <p:sp>
          <p:nvSpPr>
            <p:cNvPr id="250" name="Retângulo arredondado 24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1" name="Retângulo arredondado 25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2" name="Caixa de Texto 25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Caixa de Texto 25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tângulo arredondado 25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5" name="Caixa de Texto 25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6" name="Caixa de Texto 255"/>
          <p:cNvSpPr txBox="1"/>
          <p:nvPr/>
        </p:nvSpPr>
        <p:spPr>
          <a:xfrm>
            <a:off x="5123815" y="47986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cxnSp>
        <p:nvCxnSpPr>
          <p:cNvPr id="257" name="Conector Angulado 256"/>
          <p:cNvCxnSpPr/>
          <p:nvPr/>
        </p:nvCxnSpPr>
        <p:spPr>
          <a:xfrm flipV="1">
            <a:off x="4131945" y="4879340"/>
            <a:ext cx="647700" cy="5283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upo 257"/>
          <p:cNvGrpSpPr/>
          <p:nvPr/>
        </p:nvGrpSpPr>
        <p:grpSpPr>
          <a:xfrm>
            <a:off x="6264275" y="4227830"/>
            <a:ext cx="1249680" cy="1427480"/>
            <a:chOff x="4645" y="241"/>
            <a:chExt cx="1968" cy="2248"/>
          </a:xfrm>
        </p:grpSpPr>
        <p:sp>
          <p:nvSpPr>
            <p:cNvPr id="259" name="Retângulo arredondado 258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0" name="Retângulo arredondado 259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1" name="Caixa de Texto 26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Caixa de Texto 26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Retângulo arredondado 262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64" name="Caixa de Texto 263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5" name="Caixa de Texto 264"/>
          <p:cNvSpPr txBox="1"/>
          <p:nvPr/>
        </p:nvSpPr>
        <p:spPr>
          <a:xfrm>
            <a:off x="6764020" y="479996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5</a:t>
            </a:r>
            <a:endParaRPr lang="pt-BR" altLang="en-US" sz="1400"/>
          </a:p>
        </p:txBody>
      </p:sp>
      <p:grpSp>
        <p:nvGrpSpPr>
          <p:cNvPr id="266" name="Grupo 265"/>
          <p:cNvGrpSpPr/>
          <p:nvPr/>
        </p:nvGrpSpPr>
        <p:grpSpPr>
          <a:xfrm>
            <a:off x="11400155" y="5864860"/>
            <a:ext cx="365125" cy="149225"/>
            <a:chOff x="1736" y="4717"/>
            <a:chExt cx="1171" cy="316"/>
          </a:xfrm>
        </p:grpSpPr>
        <p:cxnSp>
          <p:nvCxnSpPr>
            <p:cNvPr id="267" name="Conector Reto 26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Conector Reto 267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Conector Reto 268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0" name="Conector Angulado 269"/>
          <p:cNvCxnSpPr/>
          <p:nvPr/>
        </p:nvCxnSpPr>
        <p:spPr>
          <a:xfrm flipV="1">
            <a:off x="5775960" y="4895215"/>
            <a:ext cx="642620" cy="4787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to 270"/>
          <p:cNvCxnSpPr/>
          <p:nvPr/>
        </p:nvCxnSpPr>
        <p:spPr>
          <a:xfrm flipV="1">
            <a:off x="2430145" y="5347335"/>
            <a:ext cx="30861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to 271"/>
          <p:cNvCxnSpPr/>
          <p:nvPr/>
        </p:nvCxnSpPr>
        <p:spPr>
          <a:xfrm>
            <a:off x="2738755" y="5347335"/>
            <a:ext cx="0" cy="705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to 272"/>
          <p:cNvCxnSpPr/>
          <p:nvPr/>
        </p:nvCxnSpPr>
        <p:spPr>
          <a:xfrm flipV="1">
            <a:off x="2739390" y="6015990"/>
            <a:ext cx="7193280" cy="1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to 273"/>
          <p:cNvCxnSpPr/>
          <p:nvPr/>
        </p:nvCxnSpPr>
        <p:spPr>
          <a:xfrm flipV="1">
            <a:off x="9918065" y="5590540"/>
            <a:ext cx="11430" cy="41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Grupo 346"/>
          <p:cNvGrpSpPr/>
          <p:nvPr/>
        </p:nvGrpSpPr>
        <p:grpSpPr>
          <a:xfrm>
            <a:off x="7916545" y="4217670"/>
            <a:ext cx="1249680" cy="1427480"/>
            <a:chOff x="4645" y="241"/>
            <a:chExt cx="1968" cy="2248"/>
          </a:xfrm>
        </p:grpSpPr>
        <p:sp>
          <p:nvSpPr>
            <p:cNvPr id="348" name="Retângulo arredondado 347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9" name="Retângulo arredondado 348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1" name="Caixa de Texto 350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Caixa de Texto 351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Retângulo arredondado 354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6" name="Caixa de Texto 355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7" name="Caixa de Texto 356"/>
          <p:cNvSpPr txBox="1"/>
          <p:nvPr/>
        </p:nvSpPr>
        <p:spPr>
          <a:xfrm>
            <a:off x="8415020" y="480885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8</a:t>
            </a:r>
            <a:endParaRPr lang="pt-BR" altLang="en-US" sz="1400"/>
          </a:p>
        </p:txBody>
      </p:sp>
      <p:cxnSp>
        <p:nvCxnSpPr>
          <p:cNvPr id="358" name="Conector Angulado 357"/>
          <p:cNvCxnSpPr/>
          <p:nvPr/>
        </p:nvCxnSpPr>
        <p:spPr>
          <a:xfrm flipV="1">
            <a:off x="7324725" y="4860925"/>
            <a:ext cx="683895" cy="503555"/>
          </a:xfrm>
          <a:prstGeom prst="bentConnector3">
            <a:avLst>
              <a:gd name="adj1" fmla="val 5004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Grupo 358"/>
          <p:cNvGrpSpPr/>
          <p:nvPr/>
        </p:nvGrpSpPr>
        <p:grpSpPr>
          <a:xfrm>
            <a:off x="10171430" y="4173855"/>
            <a:ext cx="1249680" cy="1427480"/>
            <a:chOff x="4645" y="241"/>
            <a:chExt cx="1968" cy="2248"/>
          </a:xfrm>
        </p:grpSpPr>
        <p:sp>
          <p:nvSpPr>
            <p:cNvPr id="360" name="Retângulo arredondado 359"/>
            <p:cNvSpPr/>
            <p:nvPr/>
          </p:nvSpPr>
          <p:spPr>
            <a:xfrm>
              <a:off x="4645" y="241"/>
              <a:ext cx="1969" cy="2249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1" name="Retângulo arredondado 360"/>
            <p:cNvSpPr/>
            <p:nvPr/>
          </p:nvSpPr>
          <p:spPr>
            <a:xfrm>
              <a:off x="4890" y="837"/>
              <a:ext cx="1567" cy="80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2" name="Caixa de Texto 361"/>
            <p:cNvSpPr txBox="1"/>
            <p:nvPr/>
          </p:nvSpPr>
          <p:spPr>
            <a:xfrm>
              <a:off x="5222" y="241"/>
              <a:ext cx="90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Caixa de Texto 362"/>
            <p:cNvSpPr txBox="1"/>
            <p:nvPr/>
          </p:nvSpPr>
          <p:spPr>
            <a:xfrm>
              <a:off x="5034" y="797"/>
              <a:ext cx="128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Retângulo arredondado 363"/>
            <p:cNvSpPr/>
            <p:nvPr/>
          </p:nvSpPr>
          <p:spPr>
            <a:xfrm>
              <a:off x="4891" y="1765"/>
              <a:ext cx="1567" cy="6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5" name="Caixa de Texto 364"/>
            <p:cNvSpPr txBox="1"/>
            <p:nvPr/>
          </p:nvSpPr>
          <p:spPr>
            <a:xfrm>
              <a:off x="4891" y="1765"/>
              <a:ext cx="156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6" name="Caixa de Texto 365"/>
          <p:cNvSpPr txBox="1"/>
          <p:nvPr/>
        </p:nvSpPr>
        <p:spPr>
          <a:xfrm>
            <a:off x="10671175" y="4775200"/>
            <a:ext cx="374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11</a:t>
            </a:r>
            <a:endParaRPr lang="pt-BR" altLang="en-US" sz="1400"/>
          </a:p>
        </p:txBody>
      </p:sp>
      <p:cxnSp>
        <p:nvCxnSpPr>
          <p:cNvPr id="367" name="Conector Angulado 366"/>
          <p:cNvCxnSpPr/>
          <p:nvPr/>
        </p:nvCxnSpPr>
        <p:spPr>
          <a:xfrm rot="5400000" flipV="1">
            <a:off x="11277600" y="5392420"/>
            <a:ext cx="430530" cy="339725"/>
          </a:xfrm>
          <a:prstGeom prst="bentConnector3">
            <a:avLst>
              <a:gd name="adj1" fmla="val 5007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ector Angulado 367"/>
          <p:cNvCxnSpPr/>
          <p:nvPr/>
        </p:nvCxnSpPr>
        <p:spPr>
          <a:xfrm flipV="1">
            <a:off x="9095105" y="4773295"/>
            <a:ext cx="1231900" cy="600710"/>
          </a:xfrm>
          <a:prstGeom prst="bentConnector3">
            <a:avLst>
              <a:gd name="adj1" fmla="val 5005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ector de Seta Reta 368"/>
          <p:cNvCxnSpPr/>
          <p:nvPr/>
        </p:nvCxnSpPr>
        <p:spPr>
          <a:xfrm flipV="1">
            <a:off x="9923780" y="5345430"/>
            <a:ext cx="372745" cy="245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70505" y="2644775"/>
            <a:ext cx="7000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28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aixa de Texto 8"/>
          <p:cNvSpPr txBox="1"/>
          <p:nvPr/>
        </p:nvSpPr>
        <p:spPr>
          <a:xfrm>
            <a:off x="2714625" y="46736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1 -&gt; 2 -&gt; 3 -&gt;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1136015" y="419100"/>
            <a:ext cx="1459230" cy="2097405"/>
            <a:chOff x="339" y="324"/>
            <a:chExt cx="2298" cy="3303"/>
          </a:xfrm>
        </p:grpSpPr>
        <p:sp>
          <p:nvSpPr>
            <p:cNvPr id="87" name="Retângulo arredondado 86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Retângulo arredondado 7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8" name="Retângulo arredondado 7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79" name="Retângulo arredondado 7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4" name="Retângulo arredondado 83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5" name="Retângulo arredondado 84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6" name="Retângulo arredondado 85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1" name="Retângulo arredondado 80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2" name="Retângulo arredondado 81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3" name="Retângulo arredondado 82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" name="Caixa de Texto 3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aixa de Texto 6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1136015" y="265049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0: Início</a:t>
            </a:r>
            <a:endParaRPr lang="pt-BR" altLang="en-US"/>
          </a:p>
        </p:txBody>
      </p:sp>
      <p:sp>
        <p:nvSpPr>
          <p:cNvPr id="89" name="Caixa de Texto 88"/>
          <p:cNvSpPr txBox="1"/>
          <p:nvPr/>
        </p:nvSpPr>
        <p:spPr>
          <a:xfrm>
            <a:off x="2714625" y="110109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aixa de Texto 90"/>
          <p:cNvSpPr txBox="1"/>
          <p:nvPr/>
        </p:nvSpPr>
        <p:spPr>
          <a:xfrm>
            <a:off x="2713990" y="354330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1 -&gt; 2 -&gt; 3 -&gt;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1135380" y="3495040"/>
            <a:ext cx="1459230" cy="2097405"/>
            <a:chOff x="339" y="324"/>
            <a:chExt cx="2298" cy="3303"/>
          </a:xfrm>
        </p:grpSpPr>
        <p:sp>
          <p:nvSpPr>
            <p:cNvPr id="93" name="Retângulo arredondado 92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4" name="Retângulo arredondado 93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5" name="Retângulo arredondado 94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Retângulo arredondado 95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7" name="Retângulo arredondado 9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8" name="Retângulo arredondado 9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9" name="Retângulo arredondado 9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Retângulo arredondado 99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1" name="Retângulo arredondado 100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2" name="Retângulo arredondado 101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aixa de Texto 103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Caixa de Texto 105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Caixa de Texto 106"/>
          <p:cNvSpPr txBox="1"/>
          <p:nvPr/>
        </p:nvSpPr>
        <p:spPr>
          <a:xfrm>
            <a:off x="1135380" y="5726430"/>
            <a:ext cx="384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</a:t>
            </a:r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2713990" y="417703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" name="Caixa de Texto 90"/>
          <p:cNvSpPr txBox="1"/>
          <p:nvPr/>
        </p:nvSpPr>
        <p:spPr>
          <a:xfrm>
            <a:off x="2138680" y="257175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3 -&gt;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60070" y="208915"/>
            <a:ext cx="1459230" cy="2097405"/>
            <a:chOff x="339" y="324"/>
            <a:chExt cx="2298" cy="3303"/>
          </a:xfrm>
        </p:grpSpPr>
        <p:sp>
          <p:nvSpPr>
            <p:cNvPr id="93" name="Retângulo arredondado 92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4" name="Retângulo arredondado 93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5" name="Retângulo arredondado 94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Retângulo arredondado 95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7" name="Retângulo arredondado 9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8" name="Retângulo arredondado 9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9" name="Retângulo arredondado 9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Retângulo arredondado 99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1" name="Retângulo arredondado 100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2" name="Retângulo arredondado 101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aixa de Texto 103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Caixa de Texto 105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Caixa de Texto 106"/>
          <p:cNvSpPr txBox="1"/>
          <p:nvPr/>
        </p:nvSpPr>
        <p:spPr>
          <a:xfrm>
            <a:off x="560070" y="2440305"/>
            <a:ext cx="6868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</a:t>
            </a:r>
            <a:endParaRPr lang="pt-BR" altLang="en-US"/>
          </a:p>
        </p:txBody>
      </p:sp>
      <p:sp>
        <p:nvSpPr>
          <p:cNvPr id="108" name="Caixa de Texto 107"/>
          <p:cNvSpPr txBox="1"/>
          <p:nvPr/>
        </p:nvSpPr>
        <p:spPr>
          <a:xfrm>
            <a:off x="2138680" y="89090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38680" y="1363980"/>
            <a:ext cx="64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138680" y="376936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3 -&gt;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560070" y="3721100"/>
            <a:ext cx="1459230" cy="2097405"/>
            <a:chOff x="339" y="324"/>
            <a:chExt cx="2298" cy="3303"/>
          </a:xfrm>
        </p:grpSpPr>
        <p:sp>
          <p:nvSpPr>
            <p:cNvPr id="45" name="Retângulo arredondado 44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Retângulo arredondado 45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" name="Retângulo arredondado 46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8" name="Retângulo arredondado 47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9" name="Retângulo arredondado 4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3" name="Retângulo arredondado 52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Caixa de Texto 54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Caixa de Texto 59"/>
          <p:cNvSpPr txBox="1"/>
          <p:nvPr/>
        </p:nvSpPr>
        <p:spPr>
          <a:xfrm>
            <a:off x="2138680" y="440309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 de Texto 60"/>
          <p:cNvSpPr txBox="1"/>
          <p:nvPr/>
        </p:nvSpPr>
        <p:spPr>
          <a:xfrm>
            <a:off x="2138680" y="4876165"/>
            <a:ext cx="64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561340" y="608203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" name="Caixa de Texto 90"/>
          <p:cNvSpPr txBox="1"/>
          <p:nvPr/>
        </p:nvSpPr>
        <p:spPr>
          <a:xfrm>
            <a:off x="2105660" y="306705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27050" y="258445"/>
            <a:ext cx="1459230" cy="2097405"/>
            <a:chOff x="339" y="324"/>
            <a:chExt cx="2298" cy="3303"/>
          </a:xfrm>
        </p:grpSpPr>
        <p:sp>
          <p:nvSpPr>
            <p:cNvPr id="93" name="Retângulo arredondado 92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4" name="Retângulo arredondado 93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5" name="Retângulo arredondado 94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Retângulo arredondado 95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7" name="Retângulo arredondado 9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8" name="Retângulo arredondado 9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9" name="Retângulo arredondado 9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0" name="Retângulo arredondado 99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1" name="Retângulo arredondado 100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2" name="Retângulo arredondado 101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Caixa de Texto 103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Caixa de Texto 104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Caixa de Texto 105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Caixa de Texto 107"/>
          <p:cNvSpPr txBox="1"/>
          <p:nvPr/>
        </p:nvSpPr>
        <p:spPr>
          <a:xfrm>
            <a:off x="2105660" y="94043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105660" y="1413510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527050" y="2489835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2105660" y="386842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27050" y="3820160"/>
            <a:ext cx="1459230" cy="2097405"/>
            <a:chOff x="339" y="324"/>
            <a:chExt cx="2298" cy="3303"/>
          </a:xfrm>
        </p:grpSpPr>
        <p:sp>
          <p:nvSpPr>
            <p:cNvPr id="8" name="Retângulo arredondado 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2105660" y="450215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2105660" y="4975225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561340" y="608203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/>
        </p:nvSpPr>
        <p:spPr>
          <a:xfrm>
            <a:off x="2286635" y="273685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708025" y="225425"/>
            <a:ext cx="1459230" cy="2097405"/>
            <a:chOff x="339" y="324"/>
            <a:chExt cx="2298" cy="3303"/>
          </a:xfrm>
        </p:grpSpPr>
        <p:sp>
          <p:nvSpPr>
            <p:cNvPr id="8" name="Retângulo arredondado 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2286635" y="90741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1 -&gt; 5 -&gt; 10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2286635" y="1380490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24" name="Caixa de Texto 23"/>
          <p:cNvSpPr txBox="1"/>
          <p:nvPr/>
        </p:nvSpPr>
        <p:spPr>
          <a:xfrm>
            <a:off x="708025" y="2456815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25" name="Caixa de Texto 24"/>
          <p:cNvSpPr txBox="1"/>
          <p:nvPr/>
        </p:nvSpPr>
        <p:spPr>
          <a:xfrm>
            <a:off x="2286635" y="1880235"/>
            <a:ext cx="64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</a:t>
            </a:r>
            <a:endParaRPr lang="pt-BR" altLang="en-US"/>
          </a:p>
        </p:txBody>
      </p:sp>
      <p:sp>
        <p:nvSpPr>
          <p:cNvPr id="26" name="Caixa de Texto 25"/>
          <p:cNvSpPr txBox="1"/>
          <p:nvPr/>
        </p:nvSpPr>
        <p:spPr>
          <a:xfrm>
            <a:off x="2287270" y="403225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4 -&gt;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708660" y="3983990"/>
            <a:ext cx="1459230" cy="2097405"/>
            <a:chOff x="339" y="324"/>
            <a:chExt cx="2298" cy="3303"/>
          </a:xfrm>
        </p:grpSpPr>
        <p:sp>
          <p:nvSpPr>
            <p:cNvPr id="28" name="Retângulo arredondado 2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Retângulo arredondado 3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7" name="Retângulo arredondado 3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Caixa de Texto 3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aixa de Texto 4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Caixa de Texto 41"/>
          <p:cNvSpPr txBox="1"/>
          <p:nvPr/>
        </p:nvSpPr>
        <p:spPr>
          <a:xfrm>
            <a:off x="2287270" y="466598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1 -&gt; 5 -&gt; 10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2287270" y="5139055"/>
            <a:ext cx="1109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2287270" y="5638800"/>
            <a:ext cx="646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</a:t>
            </a:r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" name="Retângulo arredondado 39"/>
          <p:cNvSpPr/>
          <p:nvPr/>
        </p:nvSpPr>
        <p:spPr>
          <a:xfrm>
            <a:off x="99060" y="332105"/>
            <a:ext cx="5865495" cy="41230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1" name="Grupo 40"/>
          <p:cNvGrpSpPr/>
          <p:nvPr/>
        </p:nvGrpSpPr>
        <p:grpSpPr>
          <a:xfrm>
            <a:off x="3346450" y="451485"/>
            <a:ext cx="2335530" cy="2407920"/>
            <a:chOff x="4816" y="254"/>
            <a:chExt cx="3678" cy="3792"/>
          </a:xfrm>
        </p:grpSpPr>
        <p:sp>
          <p:nvSpPr>
            <p:cNvPr id="42" name="Retângulo arredondado 41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" name="Retângulo arredondado 4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aixa de Texto 48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Caixa de Texto 50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471170" y="463550"/>
            <a:ext cx="2336165" cy="3291840"/>
            <a:chOff x="326" y="234"/>
            <a:chExt cx="3679" cy="5184"/>
          </a:xfrm>
        </p:grpSpPr>
        <p:sp>
          <p:nvSpPr>
            <p:cNvPr id="82" name="Retângulo arredondado 81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4" name="Retângulo arredondado 10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tângulo arredondado 140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tângulo arredondado 142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Caixa de Texto 143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tângulo arredondado 1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1254760" y="4072890"/>
            <a:ext cx="743585" cy="200660"/>
            <a:chOff x="1736" y="4717"/>
            <a:chExt cx="1171" cy="316"/>
          </a:xfrm>
        </p:grpSpPr>
        <p:cxnSp>
          <p:nvCxnSpPr>
            <p:cNvPr id="155" name="Conector Reto 15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Conector de Seta Reta 157"/>
          <p:cNvCxnSpPr/>
          <p:nvPr/>
        </p:nvCxnSpPr>
        <p:spPr>
          <a:xfrm flipH="1">
            <a:off x="1627505" y="356552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>
            <a:stCxn id="143" idx="2"/>
          </p:cNvCxnSpPr>
          <p:nvPr/>
        </p:nvCxnSpPr>
        <p:spPr>
          <a:xfrm rot="5400000" flipH="1" flipV="1">
            <a:off x="1922780" y="991235"/>
            <a:ext cx="1375410" cy="1958975"/>
          </a:xfrm>
          <a:prstGeom prst="bentConnector4">
            <a:avLst>
              <a:gd name="adj1" fmla="val -7456"/>
              <a:gd name="adj2" fmla="val 736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 de Texto 5"/>
          <p:cNvSpPr txBox="1"/>
          <p:nvPr/>
        </p:nvSpPr>
        <p:spPr>
          <a:xfrm>
            <a:off x="4322445" y="127317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6235700" y="332105"/>
            <a:ext cx="5865495" cy="51936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9469120" y="45148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9712960" y="9118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10100945" y="45148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9992995" y="9455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0452735" y="126555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712960" y="9118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9992995" y="9455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9699625" y="189801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9992995" y="206629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6593840" y="476250"/>
            <a:ext cx="2336165" cy="420560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6837680" y="9239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225665" y="46355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7117715" y="9575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7577455" y="127762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arredondado 34"/>
          <p:cNvSpPr/>
          <p:nvPr/>
        </p:nvSpPr>
        <p:spPr>
          <a:xfrm>
            <a:off x="6837680" y="9239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117715" y="9575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6837680" y="189103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131050" y="205930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7576185" y="12820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6844665" y="375539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7124700" y="37890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7583170" y="411353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7399020" y="5090160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Conector de Seta Reta 57"/>
          <p:cNvCxnSpPr/>
          <p:nvPr/>
        </p:nvCxnSpPr>
        <p:spPr>
          <a:xfrm flipH="1">
            <a:off x="7770495" y="451231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arredondado 60"/>
          <p:cNvSpPr/>
          <p:nvPr/>
        </p:nvSpPr>
        <p:spPr>
          <a:xfrm>
            <a:off x="6837680" y="28168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7117715" y="28505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7578725" y="31616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upo 70"/>
          <p:cNvGrpSpPr/>
          <p:nvPr/>
        </p:nvGrpSpPr>
        <p:grpSpPr>
          <a:xfrm>
            <a:off x="4144645" y="3155315"/>
            <a:ext cx="743585" cy="200660"/>
            <a:chOff x="1736" y="4717"/>
            <a:chExt cx="1171" cy="316"/>
          </a:xfrm>
        </p:grpSpPr>
        <p:cxnSp>
          <p:nvCxnSpPr>
            <p:cNvPr id="72" name="Conector Reto 7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Conector de Seta Reta 74"/>
          <p:cNvCxnSpPr/>
          <p:nvPr/>
        </p:nvCxnSpPr>
        <p:spPr>
          <a:xfrm flipH="1">
            <a:off x="4517390" y="264795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10253345" y="3161665"/>
            <a:ext cx="743585" cy="200660"/>
            <a:chOff x="1736" y="4717"/>
            <a:chExt cx="1171" cy="316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Conector de Seta Reta 82"/>
          <p:cNvCxnSpPr/>
          <p:nvPr/>
        </p:nvCxnSpPr>
        <p:spPr>
          <a:xfrm flipH="1">
            <a:off x="10626090" y="265430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38" idx="2"/>
          </p:cNvCxnSpPr>
          <p:nvPr/>
        </p:nvCxnSpPr>
        <p:spPr>
          <a:xfrm>
            <a:off x="7773670" y="2458085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7741920" y="3489960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235835" y="372745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57225" y="324485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235835" y="100647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5 -&gt; 10 -&gt; 3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235835" y="147955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4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657225" y="2555875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235835" y="1979295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235835" y="4082415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657225" y="4034155"/>
            <a:ext cx="1459230" cy="2097405"/>
            <a:chOff x="339" y="324"/>
            <a:chExt cx="2298" cy="3303"/>
          </a:xfrm>
        </p:grpSpPr>
        <p:sp>
          <p:nvSpPr>
            <p:cNvPr id="46" name="Retângulo arredondado 4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" name="Retângulo arredondado 4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8" name="Retângulo arredondado 4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9" name="Retângulo arredondado 4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3" name="Retângulo arredondado 5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Retângulo arredondado 5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Caixa de Texto 59"/>
          <p:cNvSpPr txBox="1"/>
          <p:nvPr/>
        </p:nvSpPr>
        <p:spPr>
          <a:xfrm>
            <a:off x="2235835" y="471614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5 -&gt; 10 -&gt; 3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 de Texto 60"/>
          <p:cNvSpPr txBox="1"/>
          <p:nvPr/>
        </p:nvSpPr>
        <p:spPr>
          <a:xfrm>
            <a:off x="2235835" y="5189220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4</a:t>
            </a:r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2235835" y="5688965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</a:t>
            </a:r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155190" y="27432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76580" y="226060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155190" y="90805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155190" y="1381125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4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576580" y="2457450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155190" y="188087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155190" y="3864610"/>
            <a:ext cx="5521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6 -&gt;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576580" y="3789680"/>
            <a:ext cx="1459230" cy="2124075"/>
            <a:chOff x="339" y="324"/>
            <a:chExt cx="2298" cy="3303"/>
          </a:xfrm>
        </p:grpSpPr>
        <p:sp>
          <p:nvSpPr>
            <p:cNvPr id="46" name="Retângulo arredondado 4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7" name="Retângulo arredondado 4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8" name="Retângulo arredondado 4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9" name="Retângulo arredondado 4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Retângulo arredondado 5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3" name="Retângulo arredondado 5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4" name="Retângulo arredondado 5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5" name="Retângulo arredondado 5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6" name="Caixa de Texto 55"/>
            <p:cNvSpPr txBox="1"/>
            <p:nvPr/>
          </p:nvSpPr>
          <p:spPr>
            <a:xfrm>
              <a:off x="340" y="2050"/>
              <a:ext cx="1535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339" y="386"/>
              <a:ext cx="2298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Caixa de Texto 57"/>
            <p:cNvSpPr txBox="1"/>
            <p:nvPr/>
          </p:nvSpPr>
          <p:spPr>
            <a:xfrm>
              <a:off x="340" y="1225"/>
              <a:ext cx="2297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Caixa de Texto 58"/>
            <p:cNvSpPr txBox="1"/>
            <p:nvPr/>
          </p:nvSpPr>
          <p:spPr>
            <a:xfrm>
              <a:off x="339" y="2927"/>
              <a:ext cx="2298" cy="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Caixa de Texto 59"/>
          <p:cNvSpPr txBox="1"/>
          <p:nvPr/>
        </p:nvSpPr>
        <p:spPr>
          <a:xfrm>
            <a:off x="2155190" y="449834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 de Texto 60"/>
          <p:cNvSpPr txBox="1"/>
          <p:nvPr/>
        </p:nvSpPr>
        <p:spPr>
          <a:xfrm>
            <a:off x="2155190" y="4971415"/>
            <a:ext cx="104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4</a:t>
            </a:r>
            <a:endParaRPr lang="pt-BR" altLang="en-US"/>
          </a:p>
        </p:txBody>
      </p:sp>
      <p:sp>
        <p:nvSpPr>
          <p:cNvPr id="63" name="Caixa de Texto 62"/>
          <p:cNvSpPr txBox="1"/>
          <p:nvPr/>
        </p:nvSpPr>
        <p:spPr>
          <a:xfrm>
            <a:off x="2155190" y="547116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204720" y="306705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26110" y="258445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204720" y="94043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204720" y="141351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6 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626110" y="2489835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204720" y="1913255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2085340" y="3810635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7 -&gt;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06730" y="3762375"/>
            <a:ext cx="1459230" cy="2097405"/>
            <a:chOff x="339" y="324"/>
            <a:chExt cx="2298" cy="3303"/>
          </a:xfrm>
        </p:grpSpPr>
        <p:sp>
          <p:nvSpPr>
            <p:cNvPr id="8" name="Retângulo arredondado 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2085340" y="444436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2085340" y="491744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6 </a:t>
            </a:r>
            <a:endParaRPr lang="pt-BR" altLang="en-US"/>
          </a:p>
        </p:txBody>
      </p:sp>
      <p:sp>
        <p:nvSpPr>
          <p:cNvPr id="25" name="Caixa de Texto 24"/>
          <p:cNvSpPr txBox="1"/>
          <p:nvPr/>
        </p:nvSpPr>
        <p:spPr>
          <a:xfrm>
            <a:off x="2085340" y="5417185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023745" y="307340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45135" y="259080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023745" y="94107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023745" y="1414145"/>
            <a:ext cx="210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7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445135" y="2490470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023745" y="191389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1871980" y="4036060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8 -&gt;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93370" y="3987800"/>
            <a:ext cx="1459230" cy="2097405"/>
            <a:chOff x="339" y="324"/>
            <a:chExt cx="2298" cy="3303"/>
          </a:xfrm>
        </p:grpSpPr>
        <p:sp>
          <p:nvSpPr>
            <p:cNvPr id="8" name="Retângulo arredondado 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1871980" y="466979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1871980" y="5142865"/>
            <a:ext cx="210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7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25" name="Caixa de Texto 24"/>
          <p:cNvSpPr txBox="1"/>
          <p:nvPr/>
        </p:nvSpPr>
        <p:spPr>
          <a:xfrm>
            <a:off x="1871980" y="564261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023110" y="306705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44500" y="258445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023110" y="94043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023110" y="1413510"/>
            <a:ext cx="2564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6 -&gt; 7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8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444500" y="2489835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023110" y="1913255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2023745" y="4036060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9 -&gt;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45135" y="3987800"/>
            <a:ext cx="1459230" cy="2097405"/>
            <a:chOff x="339" y="324"/>
            <a:chExt cx="2298" cy="3303"/>
          </a:xfrm>
        </p:grpSpPr>
        <p:sp>
          <p:nvSpPr>
            <p:cNvPr id="8" name="Retângulo arredondado 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2023745" y="466979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2023745" y="5142865"/>
            <a:ext cx="2564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6 -&gt; 7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8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25" name="Caixa de Texto 24"/>
          <p:cNvSpPr txBox="1"/>
          <p:nvPr/>
        </p:nvSpPr>
        <p:spPr>
          <a:xfrm>
            <a:off x="2023745" y="564261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2006600" y="339090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27990" y="290830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006600" y="97282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006600" y="1445895"/>
            <a:ext cx="302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6 -&gt; 7 -&gt; 8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9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427990" y="2522220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006600" y="1945640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  <p:sp>
        <p:nvSpPr>
          <p:cNvPr id="64" name="Caixa de Texto 63"/>
          <p:cNvSpPr txBox="1"/>
          <p:nvPr/>
        </p:nvSpPr>
        <p:spPr>
          <a:xfrm>
            <a:off x="709295" y="6219190"/>
            <a:ext cx="4465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1: Espiar início A e início B e Início Aux.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2006600" y="4067175"/>
            <a:ext cx="3895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27990" y="4018915"/>
            <a:ext cx="1459230" cy="2097405"/>
            <a:chOff x="339" y="324"/>
            <a:chExt cx="2298" cy="3303"/>
          </a:xfrm>
        </p:grpSpPr>
        <p:sp>
          <p:nvSpPr>
            <p:cNvPr id="8" name="Retângulo arredondado 7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" name="Retângulo arredondado 9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" name="Retângulo arredondado 10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" name="Retângulo arredondado 13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" name="Retângulo arredondado 14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6" name="Retângulo arredondado 15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7" name="Retângulo arredondado 16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8" name="Caixa de Texto 17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aixa de Texto 18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aixa de Texto 19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aixa de Texto 20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Caixa de Texto 21"/>
          <p:cNvSpPr txBox="1"/>
          <p:nvPr/>
        </p:nvSpPr>
        <p:spPr>
          <a:xfrm>
            <a:off x="2006600" y="470090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10 -&gt; 3 -&gt; 1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 de Texto 22"/>
          <p:cNvSpPr txBox="1"/>
          <p:nvPr/>
        </p:nvSpPr>
        <p:spPr>
          <a:xfrm>
            <a:off x="2006600" y="5173980"/>
            <a:ext cx="302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6 -&gt; 7 -&gt; 8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9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25" name="Caixa de Texto 24"/>
          <p:cNvSpPr txBox="1"/>
          <p:nvPr/>
        </p:nvSpPr>
        <p:spPr>
          <a:xfrm>
            <a:off x="2006600" y="5673725"/>
            <a:ext cx="1573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5 </a:t>
            </a:r>
            <a:endParaRPr lang="pt-B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Grupo 4"/>
          <p:cNvGrpSpPr/>
          <p:nvPr/>
        </p:nvGrpSpPr>
        <p:grpSpPr>
          <a:xfrm>
            <a:off x="527050" y="307340"/>
            <a:ext cx="1459230" cy="2097405"/>
            <a:chOff x="339" y="324"/>
            <a:chExt cx="2298" cy="3303"/>
          </a:xfrm>
        </p:grpSpPr>
        <p:sp>
          <p:nvSpPr>
            <p:cNvPr id="26" name="Retângulo arredondado 25"/>
            <p:cNvSpPr/>
            <p:nvPr/>
          </p:nvSpPr>
          <p:spPr>
            <a:xfrm>
              <a:off x="339" y="2847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7" name="Retângulo arredondado 26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8" name="Retângulo arredondado 27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9" name="Retângulo arredondado 28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" name="Retângulo arredondado 29"/>
            <p:cNvSpPr/>
            <p:nvPr/>
          </p:nvSpPr>
          <p:spPr>
            <a:xfrm>
              <a:off x="339" y="32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" name="Retângulo arredondado 30"/>
            <p:cNvSpPr/>
            <p:nvPr/>
          </p:nvSpPr>
          <p:spPr>
            <a:xfrm>
              <a:off x="339" y="1149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2" name="Retângulo arredondado 31"/>
            <p:cNvSpPr/>
            <p:nvPr/>
          </p:nvSpPr>
          <p:spPr>
            <a:xfrm>
              <a:off x="339" y="1974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3" name="Retângulo arredondado 32"/>
            <p:cNvSpPr/>
            <p:nvPr/>
          </p:nvSpPr>
          <p:spPr>
            <a:xfrm>
              <a:off x="339" y="350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339" y="1175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339" y="2026"/>
              <a:ext cx="2298" cy="780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" name="Caixa de Texto 35"/>
            <p:cNvSpPr txBox="1"/>
            <p:nvPr/>
          </p:nvSpPr>
          <p:spPr>
            <a:xfrm>
              <a:off x="340" y="2050"/>
              <a:ext cx="153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Aux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aixa de Texto 36"/>
            <p:cNvSpPr txBox="1"/>
            <p:nvPr/>
          </p:nvSpPr>
          <p:spPr>
            <a:xfrm>
              <a:off x="339" y="386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A - Início 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Caixa de Texto 37"/>
            <p:cNvSpPr txBox="1"/>
            <p:nvPr/>
          </p:nvSpPr>
          <p:spPr>
            <a:xfrm>
              <a:off x="340" y="1225"/>
              <a:ext cx="229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B - Início: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Caixa de Texto 38"/>
            <p:cNvSpPr txBox="1"/>
            <p:nvPr/>
          </p:nvSpPr>
          <p:spPr>
            <a:xfrm>
              <a:off x="339" y="2927"/>
              <a:ext cx="229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Resultante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aixa de Texto 39"/>
          <p:cNvSpPr txBox="1"/>
          <p:nvPr/>
        </p:nvSpPr>
        <p:spPr>
          <a:xfrm>
            <a:off x="2105660" y="989330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2105660" y="1462405"/>
            <a:ext cx="3027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2 -&gt; 4 -&gt; 6 -&gt; 7 -&gt; 8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9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527050" y="2538730"/>
            <a:ext cx="6868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/>
              <a:t>Passo 2: Se Início A for igual a Início B, desenfileira Início A e enfileira em Resultante, desse modo, o Início B é desenfileirado e enfileirado na mesma fila(passando pro final), caso contrário enfileira em Aux. Se Início Aux for igual ao Início B, desenfileira e enfileira em resultante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2105660" y="1978660"/>
            <a:ext cx="2494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3 -&gt; 1 -&gt; 5 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-&gt; 10</a:t>
            </a:r>
            <a:r>
              <a:rPr lang="pt-BR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70505" y="2644775"/>
            <a:ext cx="7000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40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679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14395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24110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33826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43541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3257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62972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Elipse 10"/>
          <p:cNvSpPr/>
          <p:nvPr/>
        </p:nvSpPr>
        <p:spPr>
          <a:xfrm>
            <a:off x="72688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82403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92119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01834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111550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359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822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82854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77481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106673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88658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79437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970216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3787140" y="1814195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11391265" y="30670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10667365" y="19202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7268845" y="2857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8815" y="658495"/>
            <a:ext cx="22459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Torneio incompleto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6229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15944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25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6238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</a:t>
            </a:r>
            <a:endParaRPr lang="pt-BR" altLang="en-US"/>
          </a:p>
        </p:txBody>
      </p:sp>
      <p:sp>
        <p:nvSpPr>
          <p:cNvPr id="33" name="Caixa de Texto 32"/>
          <p:cNvSpPr txBox="1"/>
          <p:nvPr/>
        </p:nvSpPr>
        <p:spPr>
          <a:xfrm>
            <a:off x="359537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5091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13</a:t>
            </a:r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54806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5100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7366000" y="57645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83953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93668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12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103384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113099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grpSp>
        <p:nvGrpSpPr>
          <p:cNvPr id="57" name="Grupo 56"/>
          <p:cNvGrpSpPr/>
          <p:nvPr/>
        </p:nvGrpSpPr>
        <p:grpSpPr>
          <a:xfrm>
            <a:off x="672465" y="4947920"/>
            <a:ext cx="1213485" cy="720090"/>
            <a:chOff x="1404" y="2772"/>
            <a:chExt cx="1911" cy="1743"/>
          </a:xfrm>
        </p:grpSpPr>
        <p:cxnSp>
          <p:nvCxnSpPr>
            <p:cNvPr id="55" name="Conector Reto 5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2637790" y="4939665"/>
            <a:ext cx="1213485" cy="720090"/>
            <a:chOff x="1404" y="2772"/>
            <a:chExt cx="1911" cy="1743"/>
          </a:xfrm>
        </p:grpSpPr>
        <p:cxnSp>
          <p:nvCxnSpPr>
            <p:cNvPr id="65" name="Conector Reto 6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4580890" y="4956810"/>
            <a:ext cx="1213485" cy="720090"/>
            <a:chOff x="1404" y="2772"/>
            <a:chExt cx="1911" cy="1743"/>
          </a:xfrm>
        </p:grpSpPr>
        <p:cxnSp>
          <p:nvCxnSpPr>
            <p:cNvPr id="68" name="Conector Reto 67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/>
          <p:cNvGrpSpPr/>
          <p:nvPr/>
        </p:nvGrpSpPr>
        <p:grpSpPr>
          <a:xfrm>
            <a:off x="6530340" y="4940300"/>
            <a:ext cx="1213485" cy="720090"/>
            <a:chOff x="1404" y="2772"/>
            <a:chExt cx="1911" cy="1743"/>
          </a:xfrm>
        </p:grpSpPr>
        <p:cxnSp>
          <p:nvCxnSpPr>
            <p:cNvPr id="71" name="Conector Reto 70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475980" y="4965700"/>
            <a:ext cx="1213485" cy="720090"/>
            <a:chOff x="1404" y="2772"/>
            <a:chExt cx="1911" cy="1743"/>
          </a:xfrm>
        </p:grpSpPr>
        <p:cxnSp>
          <p:nvCxnSpPr>
            <p:cNvPr id="74" name="Conector Reto 73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10422255" y="4956810"/>
            <a:ext cx="1213485" cy="720090"/>
            <a:chOff x="1404" y="2772"/>
            <a:chExt cx="1911" cy="1743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1265555" y="3761740"/>
            <a:ext cx="1965960" cy="720090"/>
            <a:chOff x="1404" y="2772"/>
            <a:chExt cx="1911" cy="1743"/>
          </a:xfrm>
        </p:grpSpPr>
        <p:cxnSp>
          <p:nvCxnSpPr>
            <p:cNvPr id="80" name="Conector Reto 79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5178425" y="3744595"/>
            <a:ext cx="1965960" cy="720090"/>
            <a:chOff x="1404" y="2772"/>
            <a:chExt cx="1911" cy="1743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9081135" y="3727450"/>
            <a:ext cx="1965960" cy="720090"/>
            <a:chOff x="1404" y="2772"/>
            <a:chExt cx="1911" cy="1743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/>
          <p:cNvGrpSpPr/>
          <p:nvPr/>
        </p:nvGrpSpPr>
        <p:grpSpPr>
          <a:xfrm>
            <a:off x="2163445" y="2524125"/>
            <a:ext cx="3886835" cy="720090"/>
            <a:chOff x="1404" y="2772"/>
            <a:chExt cx="1911" cy="1743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/>
          <p:cNvGrpSpPr/>
          <p:nvPr/>
        </p:nvGrpSpPr>
        <p:grpSpPr>
          <a:xfrm>
            <a:off x="10183495" y="2644140"/>
            <a:ext cx="1653540" cy="422910"/>
            <a:chOff x="1404" y="2772"/>
            <a:chExt cx="1911" cy="1743"/>
          </a:xfrm>
        </p:grpSpPr>
        <p:cxnSp>
          <p:nvCxnSpPr>
            <p:cNvPr id="92" name="Conector Reto 91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353560" y="911860"/>
            <a:ext cx="6468745" cy="1080135"/>
            <a:chOff x="1404" y="2772"/>
            <a:chExt cx="1911" cy="1743"/>
          </a:xfrm>
        </p:grpSpPr>
        <p:cxnSp>
          <p:nvCxnSpPr>
            <p:cNvPr id="95" name="Conector Reto 9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679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14395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24110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33826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43541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3257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62972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Elipse 10"/>
          <p:cNvSpPr/>
          <p:nvPr/>
        </p:nvSpPr>
        <p:spPr>
          <a:xfrm>
            <a:off x="72688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82403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92119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01834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111550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359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822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82854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77481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106673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88658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79437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970216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3787140" y="1814195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11391265" y="30670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10667365" y="19202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7268845" y="2857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8815" y="658495"/>
            <a:ext cx="22459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Torneio incompleto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6229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15944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25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6238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</a:t>
            </a:r>
            <a:endParaRPr lang="pt-BR" altLang="en-US"/>
          </a:p>
        </p:txBody>
      </p:sp>
      <p:sp>
        <p:nvSpPr>
          <p:cNvPr id="33" name="Caixa de Texto 32"/>
          <p:cNvSpPr txBox="1"/>
          <p:nvPr/>
        </p:nvSpPr>
        <p:spPr>
          <a:xfrm>
            <a:off x="359537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5091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13</a:t>
            </a:r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54806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5100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7366000" y="57645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83953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93668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12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103384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113099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909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3094990" y="44818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98348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871970" y="44818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8760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10822305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grpSp>
        <p:nvGrpSpPr>
          <p:cNvPr id="57" name="Grupo 56"/>
          <p:cNvGrpSpPr/>
          <p:nvPr/>
        </p:nvGrpSpPr>
        <p:grpSpPr>
          <a:xfrm>
            <a:off x="672465" y="4947920"/>
            <a:ext cx="1213485" cy="720090"/>
            <a:chOff x="1404" y="2772"/>
            <a:chExt cx="1911" cy="1743"/>
          </a:xfrm>
        </p:grpSpPr>
        <p:cxnSp>
          <p:nvCxnSpPr>
            <p:cNvPr id="55" name="Conector Reto 5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2637790" y="4939665"/>
            <a:ext cx="1213485" cy="720090"/>
            <a:chOff x="1404" y="2772"/>
            <a:chExt cx="1911" cy="1743"/>
          </a:xfrm>
        </p:grpSpPr>
        <p:cxnSp>
          <p:nvCxnSpPr>
            <p:cNvPr id="65" name="Conector Reto 6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4580890" y="4956810"/>
            <a:ext cx="1213485" cy="720090"/>
            <a:chOff x="1404" y="2772"/>
            <a:chExt cx="1911" cy="1743"/>
          </a:xfrm>
        </p:grpSpPr>
        <p:cxnSp>
          <p:nvCxnSpPr>
            <p:cNvPr id="68" name="Conector Reto 67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/>
          <p:cNvGrpSpPr/>
          <p:nvPr/>
        </p:nvGrpSpPr>
        <p:grpSpPr>
          <a:xfrm>
            <a:off x="6530340" y="4940300"/>
            <a:ext cx="1213485" cy="720090"/>
            <a:chOff x="1404" y="2772"/>
            <a:chExt cx="1911" cy="1743"/>
          </a:xfrm>
        </p:grpSpPr>
        <p:cxnSp>
          <p:nvCxnSpPr>
            <p:cNvPr id="71" name="Conector Reto 70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475980" y="4965700"/>
            <a:ext cx="1213485" cy="720090"/>
            <a:chOff x="1404" y="2772"/>
            <a:chExt cx="1911" cy="1743"/>
          </a:xfrm>
        </p:grpSpPr>
        <p:cxnSp>
          <p:nvCxnSpPr>
            <p:cNvPr id="74" name="Conector Reto 73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10422255" y="4956810"/>
            <a:ext cx="1213485" cy="720090"/>
            <a:chOff x="1404" y="2772"/>
            <a:chExt cx="1911" cy="1743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1265555" y="3761740"/>
            <a:ext cx="1965960" cy="720090"/>
            <a:chOff x="1404" y="2772"/>
            <a:chExt cx="1911" cy="1743"/>
          </a:xfrm>
        </p:grpSpPr>
        <p:cxnSp>
          <p:nvCxnSpPr>
            <p:cNvPr id="80" name="Conector Reto 79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5178425" y="3744595"/>
            <a:ext cx="1965960" cy="720090"/>
            <a:chOff x="1404" y="2772"/>
            <a:chExt cx="1911" cy="1743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9081135" y="3727450"/>
            <a:ext cx="1965960" cy="720090"/>
            <a:chOff x="1404" y="2772"/>
            <a:chExt cx="1911" cy="1743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/>
          <p:cNvGrpSpPr/>
          <p:nvPr/>
        </p:nvGrpSpPr>
        <p:grpSpPr>
          <a:xfrm>
            <a:off x="2163445" y="2524125"/>
            <a:ext cx="3886835" cy="720090"/>
            <a:chOff x="1404" y="2772"/>
            <a:chExt cx="1911" cy="1743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/>
          <p:cNvGrpSpPr/>
          <p:nvPr/>
        </p:nvGrpSpPr>
        <p:grpSpPr>
          <a:xfrm>
            <a:off x="10183495" y="2644140"/>
            <a:ext cx="1653540" cy="422910"/>
            <a:chOff x="1404" y="2772"/>
            <a:chExt cx="1911" cy="1743"/>
          </a:xfrm>
        </p:grpSpPr>
        <p:cxnSp>
          <p:nvCxnSpPr>
            <p:cNvPr id="92" name="Conector Reto 91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353560" y="911860"/>
            <a:ext cx="6468745" cy="1080135"/>
            <a:chOff x="1404" y="2772"/>
            <a:chExt cx="1911" cy="1743"/>
          </a:xfrm>
        </p:grpSpPr>
        <p:cxnSp>
          <p:nvCxnSpPr>
            <p:cNvPr id="95" name="Conector Reto 9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Retângulo arredondado 105"/>
          <p:cNvSpPr/>
          <p:nvPr/>
        </p:nvSpPr>
        <p:spPr>
          <a:xfrm>
            <a:off x="135890" y="245745"/>
            <a:ext cx="5865495" cy="514413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87" name="Grupo 86"/>
          <p:cNvGrpSpPr/>
          <p:nvPr/>
        </p:nvGrpSpPr>
        <p:grpSpPr>
          <a:xfrm>
            <a:off x="3303270" y="1339850"/>
            <a:ext cx="2335530" cy="2407920"/>
            <a:chOff x="4816" y="254"/>
            <a:chExt cx="3678" cy="3792"/>
          </a:xfrm>
        </p:grpSpPr>
        <p:sp>
          <p:nvSpPr>
            <p:cNvPr id="88" name="Retângulo arredondado 87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9" name="Retângulo arredondado 88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0" name="Caixa de Texto 89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Caixa de Texto 90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Caixa de Texto 91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tângulo arredondado 92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4" name="Caixa de Texto 93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tângulo arredondado 94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96" name="Caixa de Texto 95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o 96"/>
          <p:cNvGrpSpPr/>
          <p:nvPr/>
        </p:nvGrpSpPr>
        <p:grpSpPr>
          <a:xfrm>
            <a:off x="427990" y="1351915"/>
            <a:ext cx="2336165" cy="3291840"/>
            <a:chOff x="326" y="234"/>
            <a:chExt cx="3679" cy="5184"/>
          </a:xfrm>
        </p:grpSpPr>
        <p:sp>
          <p:nvSpPr>
            <p:cNvPr id="98" name="Retângulo arredondado 97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4" name="Retângulo arredondado 10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tângulo arredondado 140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tângulo arredondado 142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Caixa de Texto 143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tângulo arredondado 1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1211580" y="4961255"/>
            <a:ext cx="743585" cy="200660"/>
            <a:chOff x="1736" y="4717"/>
            <a:chExt cx="1171" cy="316"/>
          </a:xfrm>
        </p:grpSpPr>
        <p:cxnSp>
          <p:nvCxnSpPr>
            <p:cNvPr id="155" name="Conector Reto 15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Conector de Seta Reta 157"/>
          <p:cNvCxnSpPr/>
          <p:nvPr/>
        </p:nvCxnSpPr>
        <p:spPr>
          <a:xfrm flipH="1">
            <a:off x="1544955" y="447167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/>
          <p:nvPr/>
        </p:nvCxnSpPr>
        <p:spPr>
          <a:xfrm rot="5400000" flipH="1" flipV="1">
            <a:off x="1836420" y="1869440"/>
            <a:ext cx="1375410" cy="1958975"/>
          </a:xfrm>
          <a:prstGeom prst="bentConnector4">
            <a:avLst>
              <a:gd name="adj1" fmla="val -7456"/>
              <a:gd name="adj2" fmla="val 736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 de Texto 98"/>
          <p:cNvSpPr txBox="1"/>
          <p:nvPr/>
        </p:nvSpPr>
        <p:spPr>
          <a:xfrm>
            <a:off x="4279265" y="216154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4101465" y="4043680"/>
            <a:ext cx="743585" cy="200660"/>
            <a:chOff x="1736" y="4717"/>
            <a:chExt cx="1171" cy="316"/>
          </a:xfrm>
        </p:grpSpPr>
        <p:cxnSp>
          <p:nvCxnSpPr>
            <p:cNvPr id="101" name="Conector Reto 100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" name="Conector de Seta Reta 104"/>
          <p:cNvCxnSpPr/>
          <p:nvPr/>
        </p:nvCxnSpPr>
        <p:spPr>
          <a:xfrm flipH="1">
            <a:off x="4474210" y="353631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tângulo arredondado 113"/>
          <p:cNvSpPr/>
          <p:nvPr/>
        </p:nvSpPr>
        <p:spPr>
          <a:xfrm>
            <a:off x="774065" y="553720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5" name="Caixa de Texto 114"/>
          <p:cNvSpPr txBox="1"/>
          <p:nvPr/>
        </p:nvSpPr>
        <p:spPr>
          <a:xfrm>
            <a:off x="940435" y="6140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do 225"/>
          <p:cNvCxnSpPr>
            <a:stCxn id="114" idx="3"/>
          </p:cNvCxnSpPr>
          <p:nvPr/>
        </p:nvCxnSpPr>
        <p:spPr>
          <a:xfrm>
            <a:off x="2392045" y="813435"/>
            <a:ext cx="2070100" cy="526415"/>
          </a:xfrm>
          <a:prstGeom prst="bentConnector3">
            <a:avLst>
              <a:gd name="adj1" fmla="val 999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tângulo arredondado 226"/>
          <p:cNvSpPr/>
          <p:nvPr/>
        </p:nvSpPr>
        <p:spPr>
          <a:xfrm>
            <a:off x="6191885" y="245745"/>
            <a:ext cx="5865495" cy="514413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28" name="Grupo 227"/>
          <p:cNvGrpSpPr/>
          <p:nvPr/>
        </p:nvGrpSpPr>
        <p:grpSpPr>
          <a:xfrm>
            <a:off x="9359265" y="1339850"/>
            <a:ext cx="2335530" cy="2407920"/>
            <a:chOff x="4816" y="254"/>
            <a:chExt cx="3678" cy="3792"/>
          </a:xfrm>
        </p:grpSpPr>
        <p:sp>
          <p:nvSpPr>
            <p:cNvPr id="229" name="Retângulo arredondado 228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0" name="Retângulo arredondado 22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1" name="Caixa de Texto 230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Caixa de Texto 231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aixa de Texto 232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Retângulo arredondado 23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5" name="Caixa de Texto 234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tângulo arredondado 235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7" name="Caixa de Texto 23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upo 237"/>
          <p:cNvGrpSpPr/>
          <p:nvPr/>
        </p:nvGrpSpPr>
        <p:grpSpPr>
          <a:xfrm>
            <a:off x="6483985" y="1351915"/>
            <a:ext cx="2336165" cy="3291840"/>
            <a:chOff x="326" y="234"/>
            <a:chExt cx="3679" cy="5184"/>
          </a:xfrm>
        </p:grpSpPr>
        <p:sp>
          <p:nvSpPr>
            <p:cNvPr id="239" name="Retângulo arredondado 238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0" name="Retângulo arredondado 239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1" name="Caixa de Texto 240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Caixa de Texto 2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Caixa de Texto 242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Retângulo arredondado 24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5" name="Caixa de Texto 244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Retângulo arredondado 245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7" name="Caixa de Texto 246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Caixa de Texto 2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tângulo arredondado 2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0" name="Caixa de Texto 2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Caixa de Texto 2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upo 251"/>
          <p:cNvGrpSpPr/>
          <p:nvPr/>
        </p:nvGrpSpPr>
        <p:grpSpPr>
          <a:xfrm>
            <a:off x="7267575" y="4961255"/>
            <a:ext cx="743585" cy="200660"/>
            <a:chOff x="1736" y="4717"/>
            <a:chExt cx="1171" cy="316"/>
          </a:xfrm>
        </p:grpSpPr>
        <p:cxnSp>
          <p:nvCxnSpPr>
            <p:cNvPr id="253" name="Conector Reto 25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Conector Reto 25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6" name="Conector de Seta Reta 255"/>
          <p:cNvCxnSpPr/>
          <p:nvPr/>
        </p:nvCxnSpPr>
        <p:spPr>
          <a:xfrm flipH="1">
            <a:off x="7600950" y="447167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do 256"/>
          <p:cNvCxnSpPr/>
          <p:nvPr/>
        </p:nvCxnSpPr>
        <p:spPr>
          <a:xfrm>
            <a:off x="7600950" y="3536950"/>
            <a:ext cx="2508250" cy="619760"/>
          </a:xfrm>
          <a:prstGeom prst="bentConnector3">
            <a:avLst>
              <a:gd name="adj1" fmla="val 581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 de Texto 257"/>
          <p:cNvSpPr txBox="1"/>
          <p:nvPr/>
        </p:nvSpPr>
        <p:spPr>
          <a:xfrm>
            <a:off x="10335260" y="216154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9" name="Grupo 258"/>
          <p:cNvGrpSpPr/>
          <p:nvPr/>
        </p:nvGrpSpPr>
        <p:grpSpPr>
          <a:xfrm>
            <a:off x="10157460" y="4043680"/>
            <a:ext cx="743585" cy="200660"/>
            <a:chOff x="1736" y="4717"/>
            <a:chExt cx="1171" cy="316"/>
          </a:xfrm>
        </p:grpSpPr>
        <p:cxnSp>
          <p:nvCxnSpPr>
            <p:cNvPr id="260" name="Conector Reto 25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ector Reto 26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3" name="Conector de Seta Reta 262"/>
          <p:cNvCxnSpPr/>
          <p:nvPr/>
        </p:nvCxnSpPr>
        <p:spPr>
          <a:xfrm flipH="1">
            <a:off x="10530205" y="353631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tângulo arredondado 263"/>
          <p:cNvSpPr/>
          <p:nvPr/>
        </p:nvSpPr>
        <p:spPr>
          <a:xfrm>
            <a:off x="6830060" y="553720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5" name="Caixa de Texto 264"/>
          <p:cNvSpPr txBox="1"/>
          <p:nvPr/>
        </p:nvSpPr>
        <p:spPr>
          <a:xfrm>
            <a:off x="6996430" y="6140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Conector Angulado 265"/>
          <p:cNvCxnSpPr>
            <a:stCxn id="264" idx="3"/>
          </p:cNvCxnSpPr>
          <p:nvPr/>
        </p:nvCxnSpPr>
        <p:spPr>
          <a:xfrm>
            <a:off x="8448040" y="813435"/>
            <a:ext cx="2070100" cy="526415"/>
          </a:xfrm>
          <a:prstGeom prst="bentConnector3">
            <a:avLst>
              <a:gd name="adj1" fmla="val 999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arredondado 3"/>
          <p:cNvSpPr/>
          <p:nvPr/>
        </p:nvSpPr>
        <p:spPr>
          <a:xfrm>
            <a:off x="774065" y="553720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940435" y="6140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786130" y="553720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952500" y="6140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679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14395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24110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33826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43541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3257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62972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Elipse 10"/>
          <p:cNvSpPr/>
          <p:nvPr/>
        </p:nvSpPr>
        <p:spPr>
          <a:xfrm>
            <a:off x="72688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82403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92119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01834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111550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359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822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82854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77481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106673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88658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79437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970216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3787140" y="1814195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11391265" y="30670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10667365" y="19202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7268845" y="2857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8815" y="658495"/>
            <a:ext cx="22459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Torneio incompleto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6229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15944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25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6238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</a:t>
            </a:r>
            <a:endParaRPr lang="pt-BR" altLang="en-US"/>
          </a:p>
        </p:txBody>
      </p:sp>
      <p:sp>
        <p:nvSpPr>
          <p:cNvPr id="33" name="Caixa de Texto 32"/>
          <p:cNvSpPr txBox="1"/>
          <p:nvPr/>
        </p:nvSpPr>
        <p:spPr>
          <a:xfrm>
            <a:off x="359537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5091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13</a:t>
            </a:r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54806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5100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7366000" y="57645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83953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93668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12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103384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113099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11569065" y="3244850"/>
            <a:ext cx="368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-1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909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3094990" y="44818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98348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871970" y="44818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8760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10822305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9857105" y="32448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891530" y="324485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41525" y="32448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grpSp>
        <p:nvGrpSpPr>
          <p:cNvPr id="57" name="Grupo 56"/>
          <p:cNvGrpSpPr/>
          <p:nvPr/>
        </p:nvGrpSpPr>
        <p:grpSpPr>
          <a:xfrm>
            <a:off x="672465" y="4947920"/>
            <a:ext cx="1213485" cy="720090"/>
            <a:chOff x="1404" y="2772"/>
            <a:chExt cx="1911" cy="1743"/>
          </a:xfrm>
        </p:grpSpPr>
        <p:cxnSp>
          <p:nvCxnSpPr>
            <p:cNvPr id="55" name="Conector Reto 5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2637790" y="4939665"/>
            <a:ext cx="1213485" cy="720090"/>
            <a:chOff x="1404" y="2772"/>
            <a:chExt cx="1911" cy="1743"/>
          </a:xfrm>
        </p:grpSpPr>
        <p:cxnSp>
          <p:nvCxnSpPr>
            <p:cNvPr id="65" name="Conector Reto 6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4580890" y="4956810"/>
            <a:ext cx="1213485" cy="720090"/>
            <a:chOff x="1404" y="2772"/>
            <a:chExt cx="1911" cy="1743"/>
          </a:xfrm>
        </p:grpSpPr>
        <p:cxnSp>
          <p:nvCxnSpPr>
            <p:cNvPr id="68" name="Conector Reto 67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/>
          <p:cNvGrpSpPr/>
          <p:nvPr/>
        </p:nvGrpSpPr>
        <p:grpSpPr>
          <a:xfrm>
            <a:off x="6530340" y="4940300"/>
            <a:ext cx="1213485" cy="720090"/>
            <a:chOff x="1404" y="2772"/>
            <a:chExt cx="1911" cy="1743"/>
          </a:xfrm>
        </p:grpSpPr>
        <p:cxnSp>
          <p:nvCxnSpPr>
            <p:cNvPr id="71" name="Conector Reto 70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475980" y="4965700"/>
            <a:ext cx="1213485" cy="720090"/>
            <a:chOff x="1404" y="2772"/>
            <a:chExt cx="1911" cy="1743"/>
          </a:xfrm>
        </p:grpSpPr>
        <p:cxnSp>
          <p:nvCxnSpPr>
            <p:cNvPr id="74" name="Conector Reto 73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10422255" y="4956810"/>
            <a:ext cx="1213485" cy="720090"/>
            <a:chOff x="1404" y="2772"/>
            <a:chExt cx="1911" cy="1743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1265555" y="3761740"/>
            <a:ext cx="1965960" cy="720090"/>
            <a:chOff x="1404" y="2772"/>
            <a:chExt cx="1911" cy="1743"/>
          </a:xfrm>
        </p:grpSpPr>
        <p:cxnSp>
          <p:nvCxnSpPr>
            <p:cNvPr id="80" name="Conector Reto 79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5178425" y="3744595"/>
            <a:ext cx="1965960" cy="720090"/>
            <a:chOff x="1404" y="2772"/>
            <a:chExt cx="1911" cy="1743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9081135" y="3727450"/>
            <a:ext cx="1965960" cy="720090"/>
            <a:chOff x="1404" y="2772"/>
            <a:chExt cx="1911" cy="1743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/>
          <p:cNvGrpSpPr/>
          <p:nvPr/>
        </p:nvGrpSpPr>
        <p:grpSpPr>
          <a:xfrm>
            <a:off x="2163445" y="2524125"/>
            <a:ext cx="3886835" cy="720090"/>
            <a:chOff x="1404" y="2772"/>
            <a:chExt cx="1911" cy="1743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/>
          <p:cNvGrpSpPr/>
          <p:nvPr/>
        </p:nvGrpSpPr>
        <p:grpSpPr>
          <a:xfrm>
            <a:off x="10183495" y="2644140"/>
            <a:ext cx="1653540" cy="422910"/>
            <a:chOff x="1404" y="2772"/>
            <a:chExt cx="1911" cy="1743"/>
          </a:xfrm>
        </p:grpSpPr>
        <p:cxnSp>
          <p:nvCxnSpPr>
            <p:cNvPr id="92" name="Conector Reto 91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353560" y="911860"/>
            <a:ext cx="6468745" cy="1080135"/>
            <a:chOff x="1404" y="2772"/>
            <a:chExt cx="1911" cy="1743"/>
          </a:xfrm>
        </p:grpSpPr>
        <p:cxnSp>
          <p:nvCxnSpPr>
            <p:cNvPr id="95" name="Conector Reto 9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679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14395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24110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33826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43541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3257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62972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Elipse 10"/>
          <p:cNvSpPr/>
          <p:nvPr/>
        </p:nvSpPr>
        <p:spPr>
          <a:xfrm>
            <a:off x="72688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82403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92119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01834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111550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359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822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82854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77481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106673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88658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79437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970216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3787140" y="1814195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11391265" y="30670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10667365" y="19202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7268845" y="2857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8815" y="658495"/>
            <a:ext cx="22459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Torneio incompleto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6229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15944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25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6238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</a:t>
            </a:r>
            <a:endParaRPr lang="pt-BR" altLang="en-US"/>
          </a:p>
        </p:txBody>
      </p:sp>
      <p:sp>
        <p:nvSpPr>
          <p:cNvPr id="33" name="Caixa de Texto 32"/>
          <p:cNvSpPr txBox="1"/>
          <p:nvPr/>
        </p:nvSpPr>
        <p:spPr>
          <a:xfrm>
            <a:off x="359537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5091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13</a:t>
            </a:r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54806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5100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7366000" y="57645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83953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93668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12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103384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113099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11569065" y="3244850"/>
            <a:ext cx="368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-1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909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3094990" y="44818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98348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871970" y="44818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8760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10822305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9857105" y="32448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891530" y="324485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3851910" y="199199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10822305" y="20980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41525" y="32448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grpSp>
        <p:nvGrpSpPr>
          <p:cNvPr id="57" name="Grupo 56"/>
          <p:cNvGrpSpPr/>
          <p:nvPr/>
        </p:nvGrpSpPr>
        <p:grpSpPr>
          <a:xfrm>
            <a:off x="672465" y="4947920"/>
            <a:ext cx="1213485" cy="720090"/>
            <a:chOff x="1404" y="2772"/>
            <a:chExt cx="1911" cy="1743"/>
          </a:xfrm>
        </p:grpSpPr>
        <p:cxnSp>
          <p:nvCxnSpPr>
            <p:cNvPr id="55" name="Conector Reto 5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2637790" y="4939665"/>
            <a:ext cx="1213485" cy="720090"/>
            <a:chOff x="1404" y="2772"/>
            <a:chExt cx="1911" cy="1743"/>
          </a:xfrm>
        </p:grpSpPr>
        <p:cxnSp>
          <p:nvCxnSpPr>
            <p:cNvPr id="65" name="Conector Reto 6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4580890" y="4956810"/>
            <a:ext cx="1213485" cy="720090"/>
            <a:chOff x="1404" y="2772"/>
            <a:chExt cx="1911" cy="1743"/>
          </a:xfrm>
        </p:grpSpPr>
        <p:cxnSp>
          <p:nvCxnSpPr>
            <p:cNvPr id="68" name="Conector Reto 67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/>
          <p:cNvGrpSpPr/>
          <p:nvPr/>
        </p:nvGrpSpPr>
        <p:grpSpPr>
          <a:xfrm>
            <a:off x="6530340" y="4940300"/>
            <a:ext cx="1213485" cy="720090"/>
            <a:chOff x="1404" y="2772"/>
            <a:chExt cx="1911" cy="1743"/>
          </a:xfrm>
        </p:grpSpPr>
        <p:cxnSp>
          <p:nvCxnSpPr>
            <p:cNvPr id="71" name="Conector Reto 70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475980" y="4965700"/>
            <a:ext cx="1213485" cy="720090"/>
            <a:chOff x="1404" y="2772"/>
            <a:chExt cx="1911" cy="1743"/>
          </a:xfrm>
        </p:grpSpPr>
        <p:cxnSp>
          <p:nvCxnSpPr>
            <p:cNvPr id="74" name="Conector Reto 73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10422255" y="4956810"/>
            <a:ext cx="1213485" cy="720090"/>
            <a:chOff x="1404" y="2772"/>
            <a:chExt cx="1911" cy="1743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1265555" y="3761740"/>
            <a:ext cx="1965960" cy="720090"/>
            <a:chOff x="1404" y="2772"/>
            <a:chExt cx="1911" cy="1743"/>
          </a:xfrm>
        </p:grpSpPr>
        <p:cxnSp>
          <p:nvCxnSpPr>
            <p:cNvPr id="80" name="Conector Reto 79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5178425" y="3744595"/>
            <a:ext cx="1965960" cy="720090"/>
            <a:chOff x="1404" y="2772"/>
            <a:chExt cx="1911" cy="1743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9081135" y="3727450"/>
            <a:ext cx="1965960" cy="720090"/>
            <a:chOff x="1404" y="2772"/>
            <a:chExt cx="1911" cy="1743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/>
          <p:cNvGrpSpPr/>
          <p:nvPr/>
        </p:nvGrpSpPr>
        <p:grpSpPr>
          <a:xfrm>
            <a:off x="2163445" y="2524125"/>
            <a:ext cx="3886835" cy="720090"/>
            <a:chOff x="1404" y="2772"/>
            <a:chExt cx="1911" cy="1743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/>
          <p:cNvGrpSpPr/>
          <p:nvPr/>
        </p:nvGrpSpPr>
        <p:grpSpPr>
          <a:xfrm>
            <a:off x="10183495" y="2644140"/>
            <a:ext cx="1653540" cy="422910"/>
            <a:chOff x="1404" y="2772"/>
            <a:chExt cx="1911" cy="1743"/>
          </a:xfrm>
        </p:grpSpPr>
        <p:cxnSp>
          <p:nvCxnSpPr>
            <p:cNvPr id="92" name="Conector Reto 91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353560" y="911860"/>
            <a:ext cx="6468745" cy="1080135"/>
            <a:chOff x="1404" y="2772"/>
            <a:chExt cx="1911" cy="1743"/>
          </a:xfrm>
        </p:grpSpPr>
        <p:cxnSp>
          <p:nvCxnSpPr>
            <p:cNvPr id="95" name="Conector Reto 9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679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lipse 4"/>
          <p:cNvSpPr/>
          <p:nvPr/>
        </p:nvSpPr>
        <p:spPr>
          <a:xfrm>
            <a:off x="14395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Elipse 5"/>
          <p:cNvSpPr/>
          <p:nvPr/>
        </p:nvSpPr>
        <p:spPr>
          <a:xfrm>
            <a:off x="24110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33826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43541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53257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Elipse 9"/>
          <p:cNvSpPr/>
          <p:nvPr/>
        </p:nvSpPr>
        <p:spPr>
          <a:xfrm>
            <a:off x="62972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Elipse 10"/>
          <p:cNvSpPr/>
          <p:nvPr/>
        </p:nvSpPr>
        <p:spPr>
          <a:xfrm>
            <a:off x="72688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Elipse 11"/>
          <p:cNvSpPr/>
          <p:nvPr/>
        </p:nvSpPr>
        <p:spPr>
          <a:xfrm>
            <a:off x="82403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92119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018349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11155045" y="55867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359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822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82854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77481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10667365" y="430403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88658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79437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9702165" y="30670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3787140" y="1814195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11391265" y="3067050"/>
            <a:ext cx="723900" cy="723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10667365" y="19202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7268845" y="2857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8815" y="658495"/>
            <a:ext cx="22459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Torneio incompleto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0" name="Caixa de Texto 29"/>
          <p:cNvSpPr txBox="1"/>
          <p:nvPr/>
        </p:nvSpPr>
        <p:spPr>
          <a:xfrm>
            <a:off x="6229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31" name="Caixa de Texto 30"/>
          <p:cNvSpPr txBox="1"/>
          <p:nvPr/>
        </p:nvSpPr>
        <p:spPr>
          <a:xfrm>
            <a:off x="15944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25</a:t>
            </a:r>
            <a:endParaRPr lang="pt-BR" altLang="en-US"/>
          </a:p>
        </p:txBody>
      </p:sp>
      <p:sp>
        <p:nvSpPr>
          <p:cNvPr id="32" name="Caixa de Texto 31"/>
          <p:cNvSpPr txBox="1"/>
          <p:nvPr/>
        </p:nvSpPr>
        <p:spPr>
          <a:xfrm>
            <a:off x="26238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</a:t>
            </a:r>
            <a:endParaRPr lang="pt-BR" altLang="en-US"/>
          </a:p>
        </p:txBody>
      </p:sp>
      <p:sp>
        <p:nvSpPr>
          <p:cNvPr id="33" name="Caixa de Texto 32"/>
          <p:cNvSpPr txBox="1"/>
          <p:nvPr/>
        </p:nvSpPr>
        <p:spPr>
          <a:xfrm>
            <a:off x="359537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34" name="Caixa de Texto 33"/>
          <p:cNvSpPr txBox="1"/>
          <p:nvPr/>
        </p:nvSpPr>
        <p:spPr>
          <a:xfrm>
            <a:off x="45091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13</a:t>
            </a:r>
            <a:endParaRPr lang="pt-BR" altLang="en-US"/>
          </a:p>
        </p:txBody>
      </p:sp>
      <p:sp>
        <p:nvSpPr>
          <p:cNvPr id="35" name="Caixa de Texto 34"/>
          <p:cNvSpPr txBox="1"/>
          <p:nvPr/>
        </p:nvSpPr>
        <p:spPr>
          <a:xfrm>
            <a:off x="54806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6510020" y="57645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37" name="Caixa de Texto 36"/>
          <p:cNvSpPr txBox="1"/>
          <p:nvPr/>
        </p:nvSpPr>
        <p:spPr>
          <a:xfrm>
            <a:off x="7366000" y="57645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83953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39" name="Caixa de Texto 38"/>
          <p:cNvSpPr txBox="1"/>
          <p:nvPr/>
        </p:nvSpPr>
        <p:spPr>
          <a:xfrm>
            <a:off x="93668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12</a:t>
            </a:r>
            <a:endParaRPr lang="pt-BR" altLang="en-US"/>
          </a:p>
        </p:txBody>
      </p:sp>
      <p:sp>
        <p:nvSpPr>
          <p:cNvPr id="40" name="Caixa de Texto 39"/>
          <p:cNvSpPr txBox="1"/>
          <p:nvPr/>
        </p:nvSpPr>
        <p:spPr>
          <a:xfrm>
            <a:off x="1033843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41" name="Caixa de Texto 40"/>
          <p:cNvSpPr txBox="1"/>
          <p:nvPr/>
        </p:nvSpPr>
        <p:spPr>
          <a:xfrm>
            <a:off x="11309985" y="57645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2" name="Caixa de Texto 41"/>
          <p:cNvSpPr txBox="1"/>
          <p:nvPr/>
        </p:nvSpPr>
        <p:spPr>
          <a:xfrm>
            <a:off x="11569065" y="3244850"/>
            <a:ext cx="368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-1</a:t>
            </a:r>
            <a:endParaRPr lang="pt-BR" altLang="en-US"/>
          </a:p>
        </p:txBody>
      </p:sp>
      <p:sp>
        <p:nvSpPr>
          <p:cNvPr id="43" name="Caixa de Texto 42"/>
          <p:cNvSpPr txBox="1"/>
          <p:nvPr/>
        </p:nvSpPr>
        <p:spPr>
          <a:xfrm>
            <a:off x="10909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3094990" y="448183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98348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19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871970" y="448183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8760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10822305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9857105" y="32448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891530" y="324485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3851910" y="199199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7366000" y="463550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10822305" y="20980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33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41525" y="32448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37</a:t>
            </a:r>
            <a:endParaRPr lang="pt-BR" altLang="en-US"/>
          </a:p>
        </p:txBody>
      </p:sp>
      <p:grpSp>
        <p:nvGrpSpPr>
          <p:cNvPr id="57" name="Grupo 56"/>
          <p:cNvGrpSpPr/>
          <p:nvPr/>
        </p:nvGrpSpPr>
        <p:grpSpPr>
          <a:xfrm>
            <a:off x="672465" y="4947920"/>
            <a:ext cx="1213485" cy="720090"/>
            <a:chOff x="1404" y="2772"/>
            <a:chExt cx="1911" cy="1743"/>
          </a:xfrm>
        </p:grpSpPr>
        <p:cxnSp>
          <p:nvCxnSpPr>
            <p:cNvPr id="55" name="Conector Reto 5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/>
          <p:cNvGrpSpPr/>
          <p:nvPr/>
        </p:nvGrpSpPr>
        <p:grpSpPr>
          <a:xfrm>
            <a:off x="2637790" y="4939665"/>
            <a:ext cx="1213485" cy="720090"/>
            <a:chOff x="1404" y="2772"/>
            <a:chExt cx="1911" cy="1743"/>
          </a:xfrm>
        </p:grpSpPr>
        <p:cxnSp>
          <p:nvCxnSpPr>
            <p:cNvPr id="65" name="Conector Reto 6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4580890" y="4956810"/>
            <a:ext cx="1213485" cy="720090"/>
            <a:chOff x="1404" y="2772"/>
            <a:chExt cx="1911" cy="1743"/>
          </a:xfrm>
        </p:grpSpPr>
        <p:cxnSp>
          <p:nvCxnSpPr>
            <p:cNvPr id="68" name="Conector Reto 67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/>
          <p:cNvGrpSpPr/>
          <p:nvPr/>
        </p:nvGrpSpPr>
        <p:grpSpPr>
          <a:xfrm>
            <a:off x="6530340" y="4940300"/>
            <a:ext cx="1213485" cy="720090"/>
            <a:chOff x="1404" y="2772"/>
            <a:chExt cx="1911" cy="1743"/>
          </a:xfrm>
        </p:grpSpPr>
        <p:cxnSp>
          <p:nvCxnSpPr>
            <p:cNvPr id="71" name="Conector Reto 70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475980" y="4965700"/>
            <a:ext cx="1213485" cy="720090"/>
            <a:chOff x="1404" y="2772"/>
            <a:chExt cx="1911" cy="1743"/>
          </a:xfrm>
        </p:grpSpPr>
        <p:cxnSp>
          <p:nvCxnSpPr>
            <p:cNvPr id="74" name="Conector Reto 73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10422255" y="4956810"/>
            <a:ext cx="1213485" cy="720090"/>
            <a:chOff x="1404" y="2772"/>
            <a:chExt cx="1911" cy="1743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1265555" y="3761740"/>
            <a:ext cx="1965960" cy="720090"/>
            <a:chOff x="1404" y="2772"/>
            <a:chExt cx="1911" cy="1743"/>
          </a:xfrm>
        </p:grpSpPr>
        <p:cxnSp>
          <p:nvCxnSpPr>
            <p:cNvPr id="80" name="Conector Reto 79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5178425" y="3744595"/>
            <a:ext cx="1965960" cy="720090"/>
            <a:chOff x="1404" y="2772"/>
            <a:chExt cx="1911" cy="1743"/>
          </a:xfrm>
        </p:grpSpPr>
        <p:cxnSp>
          <p:nvCxnSpPr>
            <p:cNvPr id="83" name="Conector Reto 82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9081135" y="3727450"/>
            <a:ext cx="1965960" cy="720090"/>
            <a:chOff x="1404" y="2772"/>
            <a:chExt cx="1911" cy="1743"/>
          </a:xfrm>
        </p:grpSpPr>
        <p:cxnSp>
          <p:nvCxnSpPr>
            <p:cNvPr id="86" name="Conector Reto 85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o 87"/>
          <p:cNvGrpSpPr/>
          <p:nvPr/>
        </p:nvGrpSpPr>
        <p:grpSpPr>
          <a:xfrm>
            <a:off x="2163445" y="2524125"/>
            <a:ext cx="3886835" cy="720090"/>
            <a:chOff x="1404" y="2772"/>
            <a:chExt cx="1911" cy="1743"/>
          </a:xfrm>
        </p:grpSpPr>
        <p:cxnSp>
          <p:nvCxnSpPr>
            <p:cNvPr id="89" name="Conector Reto 88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/>
          <p:cNvGrpSpPr/>
          <p:nvPr/>
        </p:nvGrpSpPr>
        <p:grpSpPr>
          <a:xfrm>
            <a:off x="10183495" y="2644140"/>
            <a:ext cx="1653540" cy="422910"/>
            <a:chOff x="1404" y="2772"/>
            <a:chExt cx="1911" cy="1743"/>
          </a:xfrm>
        </p:grpSpPr>
        <p:cxnSp>
          <p:nvCxnSpPr>
            <p:cNvPr id="92" name="Conector Reto 91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o 93"/>
          <p:cNvGrpSpPr/>
          <p:nvPr/>
        </p:nvGrpSpPr>
        <p:grpSpPr>
          <a:xfrm>
            <a:off x="4353560" y="911860"/>
            <a:ext cx="6468745" cy="1080135"/>
            <a:chOff x="1404" y="2772"/>
            <a:chExt cx="1911" cy="1743"/>
          </a:xfrm>
        </p:grpSpPr>
        <p:cxnSp>
          <p:nvCxnSpPr>
            <p:cNvPr id="95" name="Conector Reto 94"/>
            <p:cNvCxnSpPr/>
            <p:nvPr/>
          </p:nvCxnSpPr>
          <p:spPr>
            <a:xfrm flipV="1">
              <a:off x="1404" y="2793"/>
              <a:ext cx="967" cy="1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/>
            <p:cNvCxnSpPr/>
            <p:nvPr/>
          </p:nvCxnSpPr>
          <p:spPr>
            <a:xfrm flipH="1" flipV="1">
              <a:off x="2371" y="2772"/>
              <a:ext cx="945" cy="17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arredondado 4"/>
          <p:cNvSpPr/>
          <p:nvPr/>
        </p:nvSpPr>
        <p:spPr>
          <a:xfrm>
            <a:off x="692150" y="3075305"/>
            <a:ext cx="10808335" cy="7073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330" y="3145790"/>
            <a:ext cx="10722610" cy="566420"/>
          </a:xfrm>
        </p:spPr>
        <p:txBody>
          <a:bodyPr>
            <a:normAutofit fontScale="90000"/>
          </a:bodyPr>
          <a:p>
            <a:r>
              <a:rPr lang="pt-BR" altLang="en-US" sz="2400"/>
              <a:t>100 </a:t>
            </a:r>
            <a:r>
              <a:rPr lang="pt-BR" altLang="en-US" sz="2400">
                <a:solidFill>
                  <a:schemeClr val="bg1"/>
                </a:solidFill>
              </a:rPr>
              <a:t>|</a:t>
            </a:r>
            <a:r>
              <a:rPr lang="pt-BR" altLang="en-US" sz="2400"/>
              <a:t> 33  100 </a:t>
            </a:r>
            <a:r>
              <a:rPr lang="pt-BR" altLang="en-US" sz="2400">
                <a:solidFill>
                  <a:schemeClr val="bg1"/>
                </a:solidFill>
              </a:rPr>
              <a:t>|</a:t>
            </a:r>
            <a:r>
              <a:rPr lang="pt-BR" altLang="en-US" sz="2400"/>
              <a:t> 37  100  33  </a:t>
            </a:r>
            <a:r>
              <a:rPr lang="pt-BR" altLang="en-US" sz="2400">
                <a:solidFill>
                  <a:schemeClr val="bg1"/>
                </a:solidFill>
              </a:rPr>
              <a:t>|</a:t>
            </a:r>
            <a:r>
              <a:rPr lang="pt-BR" altLang="en-US" sz="2400"/>
              <a:t> 37  7  19  100  29   33 </a:t>
            </a:r>
            <a:r>
              <a:rPr lang="pt-BR" altLang="en-US" sz="2400">
                <a:solidFill>
                  <a:schemeClr val="bg1"/>
                </a:solidFill>
              </a:rPr>
              <a:t>|</a:t>
            </a:r>
            <a:r>
              <a:rPr lang="pt-BR" altLang="en-US" sz="2400"/>
              <a:t> 37  25  1  7  13  19  2  100  29  12  11  33</a:t>
            </a:r>
            <a:endParaRPr lang="pt-BR" altLang="en-US" sz="2400"/>
          </a:p>
        </p:txBody>
      </p:sp>
      <p:sp>
        <p:nvSpPr>
          <p:cNvPr id="6" name="Título 1"/>
          <p:cNvSpPr>
            <a:spLocks noGrp="1"/>
          </p:cNvSpPr>
          <p:nvPr/>
        </p:nvSpPr>
        <p:spPr>
          <a:xfrm>
            <a:off x="735330" y="3782695"/>
            <a:ext cx="10722610" cy="3663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pt-BR" altLang="en-US" sz="1600"/>
              <a:t>  0</a:t>
            </a:r>
            <a:r>
              <a:rPr lang="pt-BR" altLang="en-US" sz="1600">
                <a:solidFill>
                  <a:schemeClr val="bg1"/>
                </a:solidFill>
              </a:rPr>
              <a:t>|        </a:t>
            </a:r>
            <a:r>
              <a:rPr lang="pt-BR" altLang="en-US" sz="1600"/>
              <a:t> 1          2         3         4         5          6      7      8       9      10      11       12    13   14  15   16     17   18     19     20     21    22    23</a:t>
            </a:r>
            <a:endParaRPr lang="pt-BR" altLang="en-US" sz="1600"/>
          </a:p>
        </p:txBody>
      </p:sp>
      <p:sp>
        <p:nvSpPr>
          <p:cNvPr id="29" name="Caixa de Texto 28"/>
          <p:cNvSpPr txBox="1"/>
          <p:nvPr/>
        </p:nvSpPr>
        <p:spPr>
          <a:xfrm>
            <a:off x="3992880" y="1005205"/>
            <a:ext cx="42075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Arranjo que representa o torneio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70505" y="2644775"/>
            <a:ext cx="70002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9600">
                <a:latin typeface="Comic Sans MS" panose="030F0702030302020204" charset="0"/>
                <a:cs typeface="Comic Sans MS" panose="030F0702030302020204" charset="0"/>
              </a:rPr>
              <a:t>Questão 42</a:t>
            </a:r>
            <a:endParaRPr lang="pt-BR" altLang="en-US" sz="9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  <a:endCxn id="24" idx="5"/>
          </p:cNvCxnSpPr>
          <p:nvPr/>
        </p:nvCxnSpPr>
        <p:spPr>
          <a:xfrm flipH="1" flipV="1">
            <a:off x="8134350" y="3507105"/>
            <a:ext cx="890905" cy="974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2" name="Caixa de Texto 51"/>
          <p:cNvSpPr txBox="1"/>
          <p:nvPr/>
        </p:nvSpPr>
        <p:spPr>
          <a:xfrm>
            <a:off x="6832600" y="49022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36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6475" y="5714365"/>
            <a:ext cx="5099050" cy="563245"/>
          </a:xfrm>
        </p:spPr>
        <p:txBody>
          <a:bodyPr/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  <p:cxnSp>
        <p:nvCxnSpPr>
          <p:cNvPr id="121" name="Conector Reto 120"/>
          <p:cNvCxnSpPr>
            <a:stCxn id="25" idx="5"/>
            <a:endCxn id="23" idx="1"/>
          </p:cNvCxnSpPr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25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32600" y="4635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32600" y="4635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32600" y="4635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8459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arredondado 4"/>
          <p:cNvSpPr/>
          <p:nvPr/>
        </p:nvSpPr>
        <p:spPr>
          <a:xfrm>
            <a:off x="5263515" y="2602230"/>
            <a:ext cx="5294630" cy="1382395"/>
          </a:xfrm>
          <a:prstGeom prst="roundRect">
            <a:avLst>
              <a:gd name="adj" fmla="val 7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7" name="Retângulo arredondado 226"/>
          <p:cNvSpPr/>
          <p:nvPr/>
        </p:nvSpPr>
        <p:spPr>
          <a:xfrm>
            <a:off x="763270" y="694055"/>
            <a:ext cx="5865495" cy="514413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228" name="Grupo 227"/>
          <p:cNvGrpSpPr/>
          <p:nvPr/>
        </p:nvGrpSpPr>
        <p:grpSpPr>
          <a:xfrm>
            <a:off x="3930650" y="1788160"/>
            <a:ext cx="2335530" cy="2407920"/>
            <a:chOff x="4816" y="254"/>
            <a:chExt cx="3678" cy="3792"/>
          </a:xfrm>
        </p:grpSpPr>
        <p:sp>
          <p:nvSpPr>
            <p:cNvPr id="229" name="Retângulo arredondado 228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0" name="Retângulo arredondado 22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1" name="Caixa de Texto 230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Caixa de Texto 231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Caixa de Texto 232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Retângulo arredondado 23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5" name="Caixa de Texto 234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tângulo arredondado 235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7" name="Caixa de Texto 23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upo 237"/>
          <p:cNvGrpSpPr/>
          <p:nvPr/>
        </p:nvGrpSpPr>
        <p:grpSpPr>
          <a:xfrm>
            <a:off x="1055370" y="1800225"/>
            <a:ext cx="2336165" cy="3291840"/>
            <a:chOff x="326" y="234"/>
            <a:chExt cx="3679" cy="5184"/>
          </a:xfrm>
        </p:grpSpPr>
        <p:sp>
          <p:nvSpPr>
            <p:cNvPr id="239" name="Retângulo arredondado 238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0" name="Retângulo arredondado 239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1" name="Caixa de Texto 240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Caixa de Texto 2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Caixa de Texto 242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Retângulo arredondado 24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5" name="Caixa de Texto 244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Retângulo arredondado 245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47" name="Caixa de Texto 246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Caixa de Texto 2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tângulo arredondado 2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50" name="Caixa de Texto 2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Caixa de Texto 2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upo 251"/>
          <p:cNvGrpSpPr/>
          <p:nvPr/>
        </p:nvGrpSpPr>
        <p:grpSpPr>
          <a:xfrm>
            <a:off x="1838960" y="5409565"/>
            <a:ext cx="743585" cy="200660"/>
            <a:chOff x="1736" y="4717"/>
            <a:chExt cx="1171" cy="316"/>
          </a:xfrm>
        </p:grpSpPr>
        <p:cxnSp>
          <p:nvCxnSpPr>
            <p:cNvPr id="253" name="Conector Reto 25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Conector Reto 25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Conector Reto 25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6" name="Conector de Seta Reta 255"/>
          <p:cNvCxnSpPr/>
          <p:nvPr/>
        </p:nvCxnSpPr>
        <p:spPr>
          <a:xfrm flipH="1">
            <a:off x="2172335" y="491998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ector Angulado 256"/>
          <p:cNvCxnSpPr/>
          <p:nvPr/>
        </p:nvCxnSpPr>
        <p:spPr>
          <a:xfrm>
            <a:off x="2172335" y="3985260"/>
            <a:ext cx="2508250" cy="619760"/>
          </a:xfrm>
          <a:prstGeom prst="bentConnector3">
            <a:avLst>
              <a:gd name="adj1" fmla="val 581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aixa de Texto 257"/>
          <p:cNvSpPr txBox="1"/>
          <p:nvPr/>
        </p:nvSpPr>
        <p:spPr>
          <a:xfrm>
            <a:off x="4906645" y="260985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9" name="Grupo 258"/>
          <p:cNvGrpSpPr/>
          <p:nvPr/>
        </p:nvGrpSpPr>
        <p:grpSpPr>
          <a:xfrm>
            <a:off x="4728845" y="4491990"/>
            <a:ext cx="743585" cy="200660"/>
            <a:chOff x="1736" y="4717"/>
            <a:chExt cx="1171" cy="316"/>
          </a:xfrm>
        </p:grpSpPr>
        <p:cxnSp>
          <p:nvCxnSpPr>
            <p:cNvPr id="260" name="Conector Reto 259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Conector Reto 261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3" name="Conector de Seta Reta 262"/>
          <p:cNvCxnSpPr/>
          <p:nvPr/>
        </p:nvCxnSpPr>
        <p:spPr>
          <a:xfrm flipH="1">
            <a:off x="5101590" y="398462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tângulo arredondado 263"/>
          <p:cNvSpPr/>
          <p:nvPr/>
        </p:nvSpPr>
        <p:spPr>
          <a:xfrm>
            <a:off x="1401445" y="1002030"/>
            <a:ext cx="161798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5" name="Caixa de Texto 264"/>
          <p:cNvSpPr txBox="1"/>
          <p:nvPr/>
        </p:nvSpPr>
        <p:spPr>
          <a:xfrm>
            <a:off x="1567815" y="106235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Auxiliar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Conector Angulado 265"/>
          <p:cNvCxnSpPr>
            <a:stCxn id="264" idx="3"/>
          </p:cNvCxnSpPr>
          <p:nvPr/>
        </p:nvCxnSpPr>
        <p:spPr>
          <a:xfrm>
            <a:off x="3019425" y="1261745"/>
            <a:ext cx="2070100" cy="526415"/>
          </a:xfrm>
          <a:prstGeom prst="bentConnector3">
            <a:avLst>
              <a:gd name="adj1" fmla="val 999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ultiplicação 3"/>
          <p:cNvSpPr/>
          <p:nvPr/>
        </p:nvSpPr>
        <p:spPr>
          <a:xfrm>
            <a:off x="3564890" y="1513840"/>
            <a:ext cx="3061970" cy="29387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7171690" y="2974340"/>
            <a:ext cx="3034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3200">
                <a:latin typeface="Leelawadee UI" panose="020B0502040204020203" charset="0"/>
                <a:cs typeface="Leelawadee UI" panose="020B0502040204020203" charset="0"/>
              </a:rPr>
              <a:t>Desempilhado</a:t>
            </a:r>
            <a:endParaRPr lang="pt-BR" altLang="en-US" sz="3200">
              <a:latin typeface="Leelawadee UI" panose="020B0502040204020203" charset="0"/>
              <a:cs typeface="Leelawadee UI" panose="020B0502040204020203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21090" y="192024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" name="Retângulo arredondado 171"/>
          <p:cNvSpPr/>
          <p:nvPr/>
        </p:nvSpPr>
        <p:spPr>
          <a:xfrm>
            <a:off x="81280" y="296545"/>
            <a:ext cx="5865495" cy="41230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78" name="Conector de Seta Reta 77"/>
          <p:cNvCxnSpPr/>
          <p:nvPr/>
        </p:nvCxnSpPr>
        <p:spPr>
          <a:xfrm flipH="1">
            <a:off x="16550005" y="2341245"/>
            <a:ext cx="2540" cy="56705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3328670" y="415925"/>
            <a:ext cx="2335530" cy="2407920"/>
            <a:chOff x="4816" y="254"/>
            <a:chExt cx="3678" cy="3792"/>
          </a:xfrm>
        </p:grpSpPr>
        <p:sp>
          <p:nvSpPr>
            <p:cNvPr id="129" name="Retângulo arredondado 128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0" name="Retângulo arredondado 12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Caixa de Texto 131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Caixa de Texto 132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tângulo arredondado 13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tângulo arredondado 135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7" name="Caixa de Texto 13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138930" y="3348355"/>
            <a:ext cx="743585" cy="200660"/>
            <a:chOff x="1736" y="4717"/>
            <a:chExt cx="1171" cy="316"/>
          </a:xfrm>
        </p:grpSpPr>
        <p:cxnSp>
          <p:nvCxnSpPr>
            <p:cNvPr id="3" name="Conector Reto 2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to 3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453390" y="427990"/>
            <a:ext cx="2336165" cy="3291840"/>
            <a:chOff x="326" y="234"/>
            <a:chExt cx="3679" cy="5184"/>
          </a:xfrm>
        </p:grpSpPr>
        <p:sp>
          <p:nvSpPr>
            <p:cNvPr id="118" name="Retângulo arredondado 117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9" name="Retângulo arredondado 118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0" name="Caixa de Texto 119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Caixa de Texto 120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tângulo arredondado 122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4" name="Caixa de Texto 123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tângulo arredondado 124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3" name="Caixa de Texto 22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Caixa de Texto 23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Conector de Seta Reta 145"/>
            <p:cNvCxnSpPr/>
            <p:nvPr/>
          </p:nvCxnSpPr>
          <p:spPr>
            <a:xfrm flipH="1">
              <a:off x="2160" y="3424"/>
              <a:ext cx="11" cy="60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/>
          <p:cNvCxnSpPr/>
          <p:nvPr/>
        </p:nvCxnSpPr>
        <p:spPr>
          <a:xfrm flipH="1">
            <a:off x="4510405" y="2627630"/>
            <a:ext cx="10795" cy="5956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1236980" y="4037330"/>
            <a:ext cx="743585" cy="200660"/>
            <a:chOff x="1736" y="4717"/>
            <a:chExt cx="1171" cy="316"/>
          </a:xfrm>
        </p:grpSpPr>
        <p:cxnSp>
          <p:nvCxnSpPr>
            <p:cNvPr id="29" name="Conector Reto 28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Conector de Seta Reta 31"/>
          <p:cNvCxnSpPr/>
          <p:nvPr/>
        </p:nvCxnSpPr>
        <p:spPr>
          <a:xfrm flipH="1">
            <a:off x="1609725" y="352996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tângulo arredondado 39"/>
          <p:cNvSpPr/>
          <p:nvPr/>
        </p:nvSpPr>
        <p:spPr>
          <a:xfrm>
            <a:off x="6181725" y="296545"/>
            <a:ext cx="5865495" cy="41230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1" name="Grupo 40"/>
          <p:cNvGrpSpPr/>
          <p:nvPr/>
        </p:nvGrpSpPr>
        <p:grpSpPr>
          <a:xfrm>
            <a:off x="9429115" y="415925"/>
            <a:ext cx="2335530" cy="2407920"/>
            <a:chOff x="4816" y="254"/>
            <a:chExt cx="3678" cy="3792"/>
          </a:xfrm>
        </p:grpSpPr>
        <p:sp>
          <p:nvSpPr>
            <p:cNvPr id="42" name="Retângulo arredondado 41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" name="Retângulo arredondado 4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aixa de Texto 48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Caixa de Texto 50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6553835" y="427990"/>
            <a:ext cx="2336165" cy="3291840"/>
            <a:chOff x="326" y="234"/>
            <a:chExt cx="3679" cy="5184"/>
          </a:xfrm>
        </p:grpSpPr>
        <p:sp>
          <p:nvSpPr>
            <p:cNvPr id="82" name="Retângulo arredondado 81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4" name="Retângulo arredondado 10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tângulo arredondado 140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tângulo arredondado 142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Caixa de Texto 143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tângulo arredondado 1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Conector de Seta Reta 151"/>
            <p:cNvCxnSpPr/>
            <p:nvPr/>
          </p:nvCxnSpPr>
          <p:spPr>
            <a:xfrm flipH="1">
              <a:off x="2160" y="3424"/>
              <a:ext cx="11" cy="603"/>
            </a:xfrm>
            <a:prstGeom prst="straightConnector1">
              <a:avLst/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upo 153"/>
          <p:cNvGrpSpPr/>
          <p:nvPr/>
        </p:nvGrpSpPr>
        <p:grpSpPr>
          <a:xfrm>
            <a:off x="7337425" y="4037330"/>
            <a:ext cx="743585" cy="200660"/>
            <a:chOff x="1736" y="4717"/>
            <a:chExt cx="1171" cy="316"/>
          </a:xfrm>
        </p:grpSpPr>
        <p:cxnSp>
          <p:nvCxnSpPr>
            <p:cNvPr id="155" name="Conector Reto 15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Conector de Seta Reta 157"/>
          <p:cNvCxnSpPr/>
          <p:nvPr/>
        </p:nvCxnSpPr>
        <p:spPr>
          <a:xfrm flipH="1">
            <a:off x="7710170" y="3529965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ector Angulado 159"/>
          <p:cNvCxnSpPr>
            <a:stCxn id="52" idx="1"/>
            <a:endCxn id="149" idx="3"/>
          </p:cNvCxnSpPr>
          <p:nvPr/>
        </p:nvCxnSpPr>
        <p:spPr>
          <a:xfrm rot="10800000" flipV="1">
            <a:off x="8656320" y="2237105"/>
            <a:ext cx="1003300" cy="9283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757420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14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757420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14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757420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711315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14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757420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711315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14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9" name="Conector Reto 118"/>
          <p:cNvCxnSpPr>
            <a:stCxn id="23" idx="3"/>
            <a:endCxn id="18" idx="0"/>
          </p:cNvCxnSpPr>
          <p:nvPr/>
        </p:nvCxnSpPr>
        <p:spPr>
          <a:xfrm flipH="1">
            <a:off x="4964430" y="3507105"/>
            <a:ext cx="715010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23" idx="5"/>
            <a:endCxn id="19" idx="0"/>
          </p:cNvCxnSpPr>
          <p:nvPr/>
        </p:nvCxnSpPr>
        <p:spPr>
          <a:xfrm>
            <a:off x="6191250" y="3507105"/>
            <a:ext cx="719455" cy="664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21" idx="0"/>
            <a:endCxn id="27" idx="5"/>
          </p:cNvCxnSpPr>
          <p:nvPr/>
        </p:nvCxnSpPr>
        <p:spPr>
          <a:xfrm flipH="1" flipV="1">
            <a:off x="9184005" y="2360295"/>
            <a:ext cx="868045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28" idx="5"/>
            <a:endCxn id="27" idx="0"/>
          </p:cNvCxnSpPr>
          <p:nvPr/>
        </p:nvCxnSpPr>
        <p:spPr>
          <a:xfrm>
            <a:off x="7295515" y="930275"/>
            <a:ext cx="163258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25" idx="0"/>
            <a:endCxn id="28" idx="3"/>
          </p:cNvCxnSpPr>
          <p:nvPr/>
        </p:nvCxnSpPr>
        <p:spPr>
          <a:xfrm flipV="1">
            <a:off x="4621530" y="930275"/>
            <a:ext cx="2162175" cy="812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22" idx="7"/>
            <a:endCxn id="25" idx="2"/>
          </p:cNvCxnSpPr>
          <p:nvPr/>
        </p:nvCxnSpPr>
        <p:spPr>
          <a:xfrm flipV="1">
            <a:off x="2526665" y="2104390"/>
            <a:ext cx="1732915" cy="890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stCxn id="16" idx="0"/>
            <a:endCxn id="22" idx="3"/>
          </p:cNvCxnSpPr>
          <p:nvPr/>
        </p:nvCxnSpPr>
        <p:spPr>
          <a:xfrm flipV="1">
            <a:off x="1271270" y="3507105"/>
            <a:ext cx="743585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22" idx="5"/>
            <a:endCxn id="17" idx="0"/>
          </p:cNvCxnSpPr>
          <p:nvPr/>
        </p:nvCxnSpPr>
        <p:spPr>
          <a:xfrm>
            <a:off x="2526665" y="3507105"/>
            <a:ext cx="690880" cy="67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to 117"/>
          <p:cNvCxnSpPr>
            <a:stCxn id="24" idx="0"/>
            <a:endCxn id="27" idx="3"/>
          </p:cNvCxnSpPr>
          <p:nvPr/>
        </p:nvCxnSpPr>
        <p:spPr>
          <a:xfrm flipV="1">
            <a:off x="7878445" y="2360295"/>
            <a:ext cx="793750" cy="52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47" idx="0"/>
          </p:cNvCxnSpPr>
          <p:nvPr/>
        </p:nvCxnSpPr>
        <p:spPr>
          <a:xfrm flipH="1" flipV="1">
            <a:off x="8002905" y="3455035"/>
            <a:ext cx="1080135" cy="1026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69010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909320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Elipse 16"/>
          <p:cNvSpPr/>
          <p:nvPr/>
        </p:nvSpPr>
        <p:spPr>
          <a:xfrm>
            <a:off x="2855595" y="4180205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4602480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6548755" y="41719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908810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8721090" y="430403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55733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4" name="Elipse 23"/>
          <p:cNvSpPr/>
          <p:nvPr/>
        </p:nvSpPr>
        <p:spPr>
          <a:xfrm>
            <a:off x="7516495" y="288925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425958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7" name="Elipse 26"/>
          <p:cNvSpPr/>
          <p:nvPr/>
        </p:nvSpPr>
        <p:spPr>
          <a:xfrm>
            <a:off x="8566150" y="174244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6677660" y="312420"/>
            <a:ext cx="723900" cy="7239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986790" y="831850"/>
            <a:ext cx="2245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MinHeap</a:t>
            </a:r>
            <a:endParaRPr lang="pt-BR" alt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986790" y="4358005"/>
            <a:ext cx="529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100</a:t>
            </a:r>
            <a:endParaRPr lang="pt-BR" altLang="en-US"/>
          </a:p>
        </p:txBody>
      </p:sp>
      <p:sp>
        <p:nvSpPr>
          <p:cNvPr id="44" name="Caixa de Texto 43"/>
          <p:cNvSpPr txBox="1"/>
          <p:nvPr/>
        </p:nvSpPr>
        <p:spPr>
          <a:xfrm>
            <a:off x="2988310" y="4358005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36</a:t>
            </a:r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4757420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17</a:t>
            </a:r>
            <a:endParaRPr lang="pt-BR" altLang="en-US"/>
          </a:p>
        </p:txBody>
      </p:sp>
      <p:sp>
        <p:nvSpPr>
          <p:cNvPr id="46" name="Caixa de Texto 45"/>
          <p:cNvSpPr txBox="1"/>
          <p:nvPr/>
        </p:nvSpPr>
        <p:spPr>
          <a:xfrm>
            <a:off x="6711315" y="43497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14</a:t>
            </a:r>
            <a:endParaRPr lang="pt-BR" altLang="en-US"/>
          </a:p>
        </p:txBody>
      </p:sp>
      <p:sp>
        <p:nvSpPr>
          <p:cNvPr id="47" name="Caixa de Texto 46"/>
          <p:cNvSpPr txBox="1"/>
          <p:nvPr/>
        </p:nvSpPr>
        <p:spPr>
          <a:xfrm>
            <a:off x="8876030" y="448183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31</a:t>
            </a:r>
            <a:endParaRPr lang="pt-BR" altLang="en-US"/>
          </a:p>
        </p:txBody>
      </p:sp>
      <p:sp>
        <p:nvSpPr>
          <p:cNvPr id="48" name="Caixa de Texto 47"/>
          <p:cNvSpPr txBox="1"/>
          <p:nvPr/>
        </p:nvSpPr>
        <p:spPr>
          <a:xfrm>
            <a:off x="984504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19</a:t>
            </a:r>
            <a:endParaRPr lang="pt-BR" altLang="en-US"/>
          </a:p>
        </p:txBody>
      </p:sp>
      <p:sp>
        <p:nvSpPr>
          <p:cNvPr id="49" name="Caixa de Texto 48"/>
          <p:cNvSpPr txBox="1"/>
          <p:nvPr/>
        </p:nvSpPr>
        <p:spPr>
          <a:xfrm>
            <a:off x="7671435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50" name="Caixa de Texto 49"/>
          <p:cNvSpPr txBox="1"/>
          <p:nvPr/>
        </p:nvSpPr>
        <p:spPr>
          <a:xfrm>
            <a:off x="56705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>
                <a:sym typeface="+mn-ea"/>
              </a:rPr>
              <a:t>11</a:t>
            </a:r>
            <a:endParaRPr lang="pt-BR" altLang="en-US"/>
          </a:p>
        </p:txBody>
      </p:sp>
      <p:sp>
        <p:nvSpPr>
          <p:cNvPr id="51" name="Caixa de Texto 50"/>
          <p:cNvSpPr txBox="1"/>
          <p:nvPr/>
        </p:nvSpPr>
        <p:spPr>
          <a:xfrm>
            <a:off x="4414520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7</a:t>
            </a:r>
            <a:endParaRPr lang="pt-BR" altLang="en-US"/>
          </a:p>
        </p:txBody>
      </p:sp>
      <p:sp>
        <p:nvSpPr>
          <p:cNvPr id="52" name="Caixa de Texto 51"/>
          <p:cNvSpPr txBox="1"/>
          <p:nvPr/>
        </p:nvSpPr>
        <p:spPr>
          <a:xfrm>
            <a:off x="6890385" y="49022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53" name="Caixa de Texto 52"/>
          <p:cNvSpPr txBox="1"/>
          <p:nvPr/>
        </p:nvSpPr>
        <p:spPr>
          <a:xfrm>
            <a:off x="8778875" y="192024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54" name="Caixa de Texto 53"/>
          <p:cNvSpPr txBox="1"/>
          <p:nvPr/>
        </p:nvSpPr>
        <p:spPr>
          <a:xfrm>
            <a:off x="2063750" y="3067050"/>
            <a:ext cx="414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/>
              <a:t>29</a:t>
            </a:r>
            <a:endParaRPr lang="pt-BR" altLang="en-US"/>
          </a:p>
        </p:txBody>
      </p:sp>
      <p:cxnSp>
        <p:nvCxnSpPr>
          <p:cNvPr id="121" name="Conector Reto 120"/>
          <p:cNvCxnSpPr/>
          <p:nvPr/>
        </p:nvCxnSpPr>
        <p:spPr>
          <a:xfrm>
            <a:off x="4877435" y="2360295"/>
            <a:ext cx="802005" cy="63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tângulo arredondado 121"/>
          <p:cNvSpPr/>
          <p:nvPr/>
        </p:nvSpPr>
        <p:spPr>
          <a:xfrm>
            <a:off x="3493770" y="5650865"/>
            <a:ext cx="5203825" cy="6267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Espaço Reservado para Conteúdo 2"/>
          <p:cNvSpPr>
            <a:spLocks noGrp="1"/>
          </p:cNvSpPr>
          <p:nvPr/>
        </p:nvSpPr>
        <p:spPr>
          <a:xfrm>
            <a:off x="3546475" y="5714365"/>
            <a:ext cx="5099050" cy="56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>
                <a:solidFill>
                  <a:schemeClr val="tx1"/>
                </a:solidFill>
              </a:rPr>
              <a:t>36 25 1 7 17 19 2 100 29 14 11 31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" name="Retângulo arredondado 39"/>
          <p:cNvSpPr/>
          <p:nvPr/>
        </p:nvSpPr>
        <p:spPr>
          <a:xfrm>
            <a:off x="99060" y="332105"/>
            <a:ext cx="5865495" cy="412305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1" name="Grupo 40"/>
          <p:cNvGrpSpPr/>
          <p:nvPr/>
        </p:nvGrpSpPr>
        <p:grpSpPr>
          <a:xfrm>
            <a:off x="3346450" y="451485"/>
            <a:ext cx="2335530" cy="2407920"/>
            <a:chOff x="4816" y="254"/>
            <a:chExt cx="3678" cy="3792"/>
          </a:xfrm>
        </p:grpSpPr>
        <p:sp>
          <p:nvSpPr>
            <p:cNvPr id="42" name="Retângulo arredondado 41"/>
            <p:cNvSpPr/>
            <p:nvPr/>
          </p:nvSpPr>
          <p:spPr>
            <a:xfrm>
              <a:off x="4816" y="254"/>
              <a:ext cx="3679" cy="3793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" name="Retângulo arredondado 43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6" name="Caixa de Texto 45"/>
            <p:cNvSpPr txBox="1"/>
            <p:nvPr/>
          </p:nvSpPr>
          <p:spPr>
            <a:xfrm>
              <a:off x="5811" y="25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Nó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aixa de Texto 46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Caixa de Texto 48"/>
            <p:cNvSpPr txBox="1"/>
            <p:nvPr/>
          </p:nvSpPr>
          <p:spPr>
            <a:xfrm>
              <a:off x="6365" y="153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tângulo arredondado 49"/>
            <p:cNvSpPr/>
            <p:nvPr/>
          </p:nvSpPr>
          <p:spPr>
            <a:xfrm>
              <a:off x="5200" y="97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1" name="Caixa de Texto 50"/>
            <p:cNvSpPr txBox="1"/>
            <p:nvPr/>
          </p:nvSpPr>
          <p:spPr>
            <a:xfrm>
              <a:off x="5641" y="103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tângulo arredondado 51"/>
            <p:cNvSpPr/>
            <p:nvPr/>
          </p:nvSpPr>
          <p:spPr>
            <a:xfrm>
              <a:off x="5179" y="253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57" name="Caixa de Texto 56"/>
            <p:cNvSpPr txBox="1"/>
            <p:nvPr/>
          </p:nvSpPr>
          <p:spPr>
            <a:xfrm>
              <a:off x="5641" y="279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Próximo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471170" y="463550"/>
            <a:ext cx="2336165" cy="3291840"/>
            <a:chOff x="326" y="234"/>
            <a:chExt cx="3679" cy="5184"/>
          </a:xfrm>
        </p:grpSpPr>
        <p:sp>
          <p:nvSpPr>
            <p:cNvPr id="82" name="Retângulo arredondado 81"/>
            <p:cNvSpPr/>
            <p:nvPr/>
          </p:nvSpPr>
          <p:spPr>
            <a:xfrm>
              <a:off x="326" y="254"/>
              <a:ext cx="3679" cy="5164"/>
            </a:xfrm>
            <a:prstGeom prst="roundRect">
              <a:avLst>
                <a:gd name="adj" fmla="val 7808"/>
              </a:avLst>
            </a:prstGeom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04" name="Retângulo arredondado 103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12" name="Caixa de Texto 111"/>
            <p:cNvSpPr txBox="1"/>
            <p:nvPr/>
          </p:nvSpPr>
          <p:spPr>
            <a:xfrm>
              <a:off x="1321" y="234"/>
              <a:ext cx="168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Pilha</a:t>
              </a:r>
              <a:endParaRPr lang="pt-B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Caixa de Texto 139"/>
            <p:cNvSpPr txBox="1"/>
            <p:nvPr/>
          </p:nvSpPr>
          <p:spPr>
            <a:xfrm>
              <a:off x="1875" y="1516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tângulo arredondado 140"/>
            <p:cNvSpPr/>
            <p:nvPr/>
          </p:nvSpPr>
          <p:spPr>
            <a:xfrm>
              <a:off x="710" y="959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151" y="1012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Tamanho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tângulo arredondado 142"/>
            <p:cNvSpPr/>
            <p:nvPr/>
          </p:nvSpPr>
          <p:spPr>
            <a:xfrm>
              <a:off x="689" y="2512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44" name="Caixa de Texto 143"/>
            <p:cNvSpPr txBox="1"/>
            <p:nvPr/>
          </p:nvSpPr>
          <p:spPr>
            <a:xfrm>
              <a:off x="1151" y="2777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Topo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Caixa de Texto 147"/>
            <p:cNvSpPr txBox="1"/>
            <p:nvPr/>
          </p:nvSpPr>
          <p:spPr>
            <a:xfrm>
              <a:off x="1873" y="1523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tângulo arredondado 148"/>
            <p:cNvSpPr/>
            <p:nvPr/>
          </p:nvSpPr>
          <p:spPr>
            <a:xfrm>
              <a:off x="710" y="3955"/>
              <a:ext cx="2927" cy="117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50" name="Caixa de Texto 149"/>
            <p:cNvSpPr txBox="1"/>
            <p:nvPr/>
          </p:nvSpPr>
          <p:spPr>
            <a:xfrm>
              <a:off x="1151" y="4008"/>
              <a:ext cx="20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Dado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Caixa de Texto 150"/>
            <p:cNvSpPr txBox="1"/>
            <p:nvPr/>
          </p:nvSpPr>
          <p:spPr>
            <a:xfrm>
              <a:off x="1873" y="4519"/>
              <a:ext cx="5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BR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pt-BR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1254760" y="4072890"/>
            <a:ext cx="743585" cy="200660"/>
            <a:chOff x="1736" y="4717"/>
            <a:chExt cx="1171" cy="316"/>
          </a:xfrm>
        </p:grpSpPr>
        <p:cxnSp>
          <p:nvCxnSpPr>
            <p:cNvPr id="155" name="Conector Reto 154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8" name="Conector de Seta Reta 157"/>
          <p:cNvCxnSpPr>
            <a:stCxn id="151" idx="2"/>
          </p:cNvCxnSpPr>
          <p:nvPr/>
        </p:nvCxnSpPr>
        <p:spPr>
          <a:xfrm>
            <a:off x="1637030" y="3583305"/>
            <a:ext cx="3810" cy="3651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Angulado 144"/>
          <p:cNvCxnSpPr>
            <a:stCxn id="143" idx="2"/>
          </p:cNvCxnSpPr>
          <p:nvPr/>
        </p:nvCxnSpPr>
        <p:spPr>
          <a:xfrm rot="5400000" flipH="1" flipV="1">
            <a:off x="1922780" y="991235"/>
            <a:ext cx="1375410" cy="1958975"/>
          </a:xfrm>
          <a:prstGeom prst="bentConnector4">
            <a:avLst>
              <a:gd name="adj1" fmla="val -7456"/>
              <a:gd name="adj2" fmla="val 7369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 de Texto 5"/>
          <p:cNvSpPr txBox="1"/>
          <p:nvPr/>
        </p:nvSpPr>
        <p:spPr>
          <a:xfrm>
            <a:off x="4322445" y="127317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6235700" y="332105"/>
            <a:ext cx="5865495" cy="5193665"/>
          </a:xfrm>
          <a:prstGeom prst="roundRect">
            <a:avLst>
              <a:gd name="adj" fmla="val 7808"/>
            </a:avLst>
          </a:prstGeom>
          <a:solidFill>
            <a:srgbClr val="2F30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Retângulo arredondado 8"/>
          <p:cNvSpPr/>
          <p:nvPr/>
        </p:nvSpPr>
        <p:spPr>
          <a:xfrm>
            <a:off x="9469120" y="451485"/>
            <a:ext cx="2336165" cy="240855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Retângulo arredondado 9"/>
          <p:cNvSpPr/>
          <p:nvPr/>
        </p:nvSpPr>
        <p:spPr>
          <a:xfrm>
            <a:off x="9712960" y="9118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Caixa de Texto 10"/>
          <p:cNvSpPr txBox="1"/>
          <p:nvPr/>
        </p:nvSpPr>
        <p:spPr>
          <a:xfrm>
            <a:off x="10100945" y="451485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9992995" y="9455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10452735" y="126555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712960" y="9118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9992995" y="9455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9699625" y="189801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Caixa de Texto 16"/>
          <p:cNvSpPr txBox="1"/>
          <p:nvPr/>
        </p:nvSpPr>
        <p:spPr>
          <a:xfrm>
            <a:off x="9992995" y="206629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Próximo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6593840" y="476250"/>
            <a:ext cx="2336165" cy="4205605"/>
          </a:xfrm>
          <a:prstGeom prst="roundRect">
            <a:avLst>
              <a:gd name="adj" fmla="val 7808"/>
            </a:avLst>
          </a:prstGeom>
          <a:ln>
            <a:noFill/>
          </a:ln>
          <a:effectLst>
            <a:outerShdw blurRad="381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arredondado 19"/>
          <p:cNvSpPr/>
          <p:nvPr/>
        </p:nvSpPr>
        <p:spPr>
          <a:xfrm>
            <a:off x="6837680" y="9239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Caixa de Texto 20"/>
          <p:cNvSpPr txBox="1"/>
          <p:nvPr/>
        </p:nvSpPr>
        <p:spPr>
          <a:xfrm>
            <a:off x="7225665" y="463550"/>
            <a:ext cx="107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400">
                <a:latin typeface="Arial" panose="020B0604020202020204" pitchFamily="34" charset="0"/>
                <a:cs typeface="Arial" panose="020B0604020202020204" pitchFamily="34" charset="0"/>
              </a:rPr>
              <a:t>Pilha</a:t>
            </a:r>
            <a:endParaRPr lang="pt-B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7117715" y="9575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7577455" y="127762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tângulo arredondado 34"/>
          <p:cNvSpPr/>
          <p:nvPr/>
        </p:nvSpPr>
        <p:spPr>
          <a:xfrm>
            <a:off x="6837680" y="923925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Caixa de Texto 35"/>
          <p:cNvSpPr txBox="1"/>
          <p:nvPr/>
        </p:nvSpPr>
        <p:spPr>
          <a:xfrm>
            <a:off x="7117715" y="957580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6837680" y="189103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Caixa de Texto 37"/>
          <p:cNvSpPr txBox="1"/>
          <p:nvPr/>
        </p:nvSpPr>
        <p:spPr>
          <a:xfrm>
            <a:off x="7131050" y="205930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Topo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7576185" y="12820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ângulo arredondado 42"/>
          <p:cNvSpPr/>
          <p:nvPr/>
        </p:nvSpPr>
        <p:spPr>
          <a:xfrm>
            <a:off x="6844665" y="375539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Caixa de Texto 44"/>
          <p:cNvSpPr txBox="1"/>
          <p:nvPr/>
        </p:nvSpPr>
        <p:spPr>
          <a:xfrm>
            <a:off x="7124700" y="378904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 de Texto 47"/>
          <p:cNvSpPr txBox="1"/>
          <p:nvPr/>
        </p:nvSpPr>
        <p:spPr>
          <a:xfrm>
            <a:off x="7583170" y="411353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7399020" y="5090160"/>
            <a:ext cx="743585" cy="200660"/>
            <a:chOff x="1736" y="4717"/>
            <a:chExt cx="1171" cy="316"/>
          </a:xfrm>
        </p:grpSpPr>
        <p:cxnSp>
          <p:nvCxnSpPr>
            <p:cNvPr id="54" name="Conector Reto 53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Conector de Seta Reta 57"/>
          <p:cNvCxnSpPr/>
          <p:nvPr/>
        </p:nvCxnSpPr>
        <p:spPr>
          <a:xfrm flipH="1">
            <a:off x="7770495" y="451231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arredondado 60"/>
          <p:cNvSpPr/>
          <p:nvPr/>
        </p:nvSpPr>
        <p:spPr>
          <a:xfrm>
            <a:off x="6837680" y="2816860"/>
            <a:ext cx="1858645" cy="7486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2" name="Caixa de Texto 61"/>
          <p:cNvSpPr txBox="1"/>
          <p:nvPr/>
        </p:nvSpPr>
        <p:spPr>
          <a:xfrm>
            <a:off x="7117715" y="2850515"/>
            <a:ext cx="1285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Caixa de Texto 62"/>
          <p:cNvSpPr txBox="1"/>
          <p:nvPr/>
        </p:nvSpPr>
        <p:spPr>
          <a:xfrm>
            <a:off x="7578725" y="316166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t-B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upo 70"/>
          <p:cNvGrpSpPr/>
          <p:nvPr/>
        </p:nvGrpSpPr>
        <p:grpSpPr>
          <a:xfrm>
            <a:off x="4144645" y="3155315"/>
            <a:ext cx="743585" cy="200660"/>
            <a:chOff x="1736" y="4717"/>
            <a:chExt cx="1171" cy="316"/>
          </a:xfrm>
        </p:grpSpPr>
        <p:cxnSp>
          <p:nvCxnSpPr>
            <p:cNvPr id="72" name="Conector Reto 71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Conector de Seta Reta 74"/>
          <p:cNvCxnSpPr/>
          <p:nvPr/>
        </p:nvCxnSpPr>
        <p:spPr>
          <a:xfrm flipH="1">
            <a:off x="4517390" y="264795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upo 75"/>
          <p:cNvGrpSpPr/>
          <p:nvPr/>
        </p:nvGrpSpPr>
        <p:grpSpPr>
          <a:xfrm>
            <a:off x="10253345" y="3161665"/>
            <a:ext cx="743585" cy="200660"/>
            <a:chOff x="1736" y="4717"/>
            <a:chExt cx="1171" cy="316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1736" y="4717"/>
              <a:ext cx="1171" cy="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1883" y="4880"/>
              <a:ext cx="888" cy="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2080" y="5031"/>
              <a:ext cx="49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Conector de Seta Reta 82"/>
          <p:cNvCxnSpPr/>
          <p:nvPr/>
        </p:nvCxnSpPr>
        <p:spPr>
          <a:xfrm flipH="1">
            <a:off x="10626090" y="2654300"/>
            <a:ext cx="6985" cy="382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38" idx="2"/>
          </p:cNvCxnSpPr>
          <p:nvPr/>
        </p:nvCxnSpPr>
        <p:spPr>
          <a:xfrm>
            <a:off x="7773670" y="2458085"/>
            <a:ext cx="3810" cy="4032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7741920" y="3489960"/>
            <a:ext cx="0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14594</Words>
  <Application>WPS Presentation</Application>
  <PresentationFormat>宽屏</PresentationFormat>
  <Paragraphs>4074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Arial</vt:lpstr>
      <vt:lpstr>SimSun</vt:lpstr>
      <vt:lpstr>Wingdings</vt:lpstr>
      <vt:lpstr>Calibri Light</vt:lpstr>
      <vt:lpstr>Comic Sans MS</vt:lpstr>
      <vt:lpstr>Leelawadee UI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100 | 33  100 | 37  100  33  | 37  7  19  100  29   33 | 37  25  1  7  13  19  2  100  29  12  11  33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Usuário</cp:lastModifiedBy>
  <cp:revision>99</cp:revision>
  <dcterms:created xsi:type="dcterms:W3CDTF">2022-02-03T17:30:00Z</dcterms:created>
  <dcterms:modified xsi:type="dcterms:W3CDTF">2022-02-07T14:11:25Z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1046-11.2.0.10463</vt:lpwstr>
  </property>
  <property fmtid="{D5CDD505-2E9C-101B-9397-08002B2CF9AE}" pid="3" name="ICV">
    <vt:lpwstr>8F0F5A85DC084A42B32BFB726F275B71</vt:lpwstr>
  </property>
</Properties>
</file>