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302" r:id="rId31"/>
    <p:sldId id="288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13" r:id="rId50"/>
    <p:sldId id="309" r:id="rId51"/>
    <p:sldId id="310" r:id="rId52"/>
    <p:sldId id="311" r:id="rId53"/>
    <p:sldId id="312" r:id="rId54"/>
    <p:sldId id="314" r:id="rId55"/>
    <p:sldId id="329" r:id="rId5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83"/>
    <a:srgbClr val="CFE2F3"/>
    <a:srgbClr val="EAD1DC"/>
    <a:srgbClr val="D9EAD3"/>
    <a:srgbClr val="D9D9D9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2867025" y="1325245"/>
            <a:ext cx="6457315" cy="2475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67025" y="1572895"/>
            <a:ext cx="6458585" cy="1981200"/>
          </a:xfrm>
        </p:spPr>
        <p:txBody>
          <a:bodyPr>
            <a:normAutofit fontScale="90000"/>
          </a:bodyPr>
          <a:p>
            <a:pPr algn="ctr"/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Atividade Manual REO3</a:t>
            </a:r>
            <a:endParaRPr lang="pt-BR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44170" y="5367020"/>
            <a:ext cx="4173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Aluno: Dênis de Souza Cordeiro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Matrícula: 202110235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6" name="Grupo 115"/>
          <p:cNvGrpSpPr/>
          <p:nvPr/>
        </p:nvGrpSpPr>
        <p:grpSpPr>
          <a:xfrm>
            <a:off x="1728470" y="1960245"/>
            <a:ext cx="1083310" cy="1121410"/>
            <a:chOff x="7102" y="3448"/>
            <a:chExt cx="1706" cy="1766"/>
          </a:xfrm>
        </p:grpSpPr>
        <p:sp>
          <p:nvSpPr>
            <p:cNvPr id="117" name="Retângulo arredondado 11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20" name="Retângulo arredondado 11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1" name="Caixa de Texto 12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23" name="Retângulo arredondado 12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4" name="Caixa de Texto 12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Caixa de Texto 12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351790" y="1960245"/>
            <a:ext cx="1083310" cy="1121410"/>
            <a:chOff x="7102" y="3448"/>
            <a:chExt cx="1706" cy="1766"/>
          </a:xfrm>
        </p:grpSpPr>
        <p:sp>
          <p:nvSpPr>
            <p:cNvPr id="127" name="Retângulo arredondado 12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8" name="Caixa de Texto 12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30" name="Retângulo arredondado 12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1" name="Caixa de Texto 13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upo 13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33" name="Retângulo arredondado 13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34" name="Caixa de Texto 13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Caixa de Texto 13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6" name="Grupo 135"/>
          <p:cNvGrpSpPr/>
          <p:nvPr/>
        </p:nvGrpSpPr>
        <p:grpSpPr>
          <a:xfrm>
            <a:off x="673100" y="864870"/>
            <a:ext cx="1630680" cy="806450"/>
            <a:chOff x="1622" y="526"/>
            <a:chExt cx="2568" cy="1270"/>
          </a:xfrm>
        </p:grpSpPr>
        <p:sp>
          <p:nvSpPr>
            <p:cNvPr id="137" name="Retângulo arredondado 136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139" name="Retângulo arredondado 138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0" name="Caixa de Texto 139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142" name="Retângulo arredondado 141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3" name="Caixa de Texto 142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" name="Caixa de Texto 143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5" name="Caixa de Texto 144"/>
          <p:cNvSpPr txBox="1"/>
          <p:nvPr/>
        </p:nvSpPr>
        <p:spPr>
          <a:xfrm>
            <a:off x="7345680" y="285305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do 145"/>
          <p:cNvCxnSpPr/>
          <p:nvPr/>
        </p:nvCxnSpPr>
        <p:spPr>
          <a:xfrm rot="5400000">
            <a:off x="792480" y="166179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o 146"/>
          <p:cNvGrpSpPr/>
          <p:nvPr/>
        </p:nvGrpSpPr>
        <p:grpSpPr>
          <a:xfrm>
            <a:off x="3137535" y="1960245"/>
            <a:ext cx="1083310" cy="1121410"/>
            <a:chOff x="7102" y="3448"/>
            <a:chExt cx="1706" cy="1766"/>
          </a:xfrm>
        </p:grpSpPr>
        <p:sp>
          <p:nvSpPr>
            <p:cNvPr id="148" name="Retângulo arredondado 14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upo 14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51" name="Retângulo arredondado 15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54" name="Retângulo arredondado 15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5" name="Caixa de Texto 15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Caixa de Texto 15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7" name="Conector Angulado 156"/>
          <p:cNvCxnSpPr>
            <a:stCxn id="131" idx="3"/>
            <a:endCxn id="117" idx="1"/>
          </p:cNvCxnSpPr>
          <p:nvPr/>
        </p:nvCxnSpPr>
        <p:spPr>
          <a:xfrm flipV="1">
            <a:off x="1213485" y="252158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o 158"/>
          <p:cNvGrpSpPr/>
          <p:nvPr/>
        </p:nvGrpSpPr>
        <p:grpSpPr>
          <a:xfrm>
            <a:off x="4584065" y="1960880"/>
            <a:ext cx="1083310" cy="1121410"/>
            <a:chOff x="7102" y="3448"/>
            <a:chExt cx="1706" cy="1766"/>
          </a:xfrm>
        </p:grpSpPr>
        <p:sp>
          <p:nvSpPr>
            <p:cNvPr id="160" name="Retângulo arredondado 15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1" name="Caixa de Texto 16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63" name="Retângulo arredondado 16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64" name="Caixa de Texto 16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upo 164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66" name="Retângulo arredondado 16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67" name="Caixa de Texto 16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Caixa de Texto 167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69" name="Conector Angulado 168"/>
          <p:cNvCxnSpPr>
            <a:stCxn id="151" idx="3"/>
            <a:endCxn id="166" idx="1"/>
          </p:cNvCxnSpPr>
          <p:nvPr/>
        </p:nvCxnSpPr>
        <p:spPr>
          <a:xfrm flipV="1">
            <a:off x="4036060" y="2465705"/>
            <a:ext cx="734695" cy="389890"/>
          </a:xfrm>
          <a:prstGeom prst="bentConnector3">
            <a:avLst>
              <a:gd name="adj1" fmla="val 50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do 169"/>
          <p:cNvCxnSpPr>
            <a:stCxn id="121" idx="3"/>
            <a:endCxn id="148" idx="1"/>
          </p:cNvCxnSpPr>
          <p:nvPr/>
        </p:nvCxnSpPr>
        <p:spPr>
          <a:xfrm flipV="1">
            <a:off x="2590165" y="252158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do 170"/>
          <p:cNvCxnSpPr>
            <a:endCxn id="174" idx="0"/>
          </p:cNvCxnSpPr>
          <p:nvPr/>
        </p:nvCxnSpPr>
        <p:spPr>
          <a:xfrm>
            <a:off x="1958975" y="1631950"/>
            <a:ext cx="4572000" cy="3740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5989320" y="1979295"/>
            <a:ext cx="1083945" cy="1122045"/>
            <a:chOff x="7102" y="3448"/>
            <a:chExt cx="1707" cy="1767"/>
          </a:xfrm>
        </p:grpSpPr>
        <p:sp>
          <p:nvSpPr>
            <p:cNvPr id="173" name="Retângulo arredondado 17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4" name="Caixa de Texto 17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76" name="Retângulo arredondado 17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8" name="Grupo 207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209" name="Retângulo arredondado 20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Caixa de Texto 210"/>
              <p:cNvSpPr txBox="1"/>
              <p:nvPr/>
            </p:nvSpPr>
            <p:spPr>
              <a:xfrm>
                <a:off x="10234" y="3470"/>
                <a:ext cx="506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12" name="Conector Angulado 211"/>
          <p:cNvCxnSpPr>
            <a:stCxn id="177" idx="3"/>
            <a:endCxn id="145" idx="1"/>
          </p:cNvCxnSpPr>
          <p:nvPr/>
        </p:nvCxnSpPr>
        <p:spPr>
          <a:xfrm>
            <a:off x="6851015" y="2874010"/>
            <a:ext cx="494665" cy="9398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do 157"/>
          <p:cNvCxnSpPr>
            <a:stCxn id="164" idx="3"/>
            <a:endCxn id="173" idx="1"/>
          </p:cNvCxnSpPr>
          <p:nvPr/>
        </p:nvCxnSpPr>
        <p:spPr>
          <a:xfrm flipV="1">
            <a:off x="5445760" y="254063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729740" y="5048885"/>
            <a:ext cx="1083310" cy="1121410"/>
            <a:chOff x="7102" y="3448"/>
            <a:chExt cx="1706" cy="1766"/>
          </a:xfrm>
        </p:grpSpPr>
        <p:sp>
          <p:nvSpPr>
            <p:cNvPr id="3" name="Retângulo arredondado 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Caixa de Texto 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" name="Retângulo arredondado 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" name="Caixa de Texto 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9" name="Retângulo arredondado 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0" name="Caixa de Texto 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Caixa de Texto 1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353060" y="5048885"/>
            <a:ext cx="1083310" cy="1121410"/>
            <a:chOff x="7102" y="3448"/>
            <a:chExt cx="1706" cy="1766"/>
          </a:xfrm>
        </p:grpSpPr>
        <p:sp>
          <p:nvSpPr>
            <p:cNvPr id="13" name="Retângulo arredondado 1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6" name="Retângulo arredondado 1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" name="Caixa de Texto 1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9" name="Retângulo arredondado 1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" name="Caixa de Texto 1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ixa de Texto 2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674370" y="3953510"/>
            <a:ext cx="1630680" cy="806450"/>
            <a:chOff x="1622" y="526"/>
            <a:chExt cx="2568" cy="1270"/>
          </a:xfrm>
        </p:grpSpPr>
        <p:sp>
          <p:nvSpPr>
            <p:cNvPr id="23" name="Retângulo arredondado 22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5" name="Retângulo arredondado 24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8" name="Retângulo arredondado 27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9" name="Caixa de Texto 28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Caixa de Texto 29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aixa de Texto 30"/>
          <p:cNvSpPr txBox="1"/>
          <p:nvPr/>
        </p:nvSpPr>
        <p:spPr>
          <a:xfrm>
            <a:off x="7346950" y="59416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Angulado 31"/>
          <p:cNvCxnSpPr/>
          <p:nvPr/>
        </p:nvCxnSpPr>
        <p:spPr>
          <a:xfrm rot="5400000">
            <a:off x="793750" y="475043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3138805" y="5048885"/>
            <a:ext cx="1083310" cy="1121410"/>
            <a:chOff x="7102" y="3448"/>
            <a:chExt cx="1706" cy="1766"/>
          </a:xfrm>
        </p:grpSpPr>
        <p:sp>
          <p:nvSpPr>
            <p:cNvPr id="34" name="Retângulo arredondado 3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Caixa de Texto 3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7" name="Retângulo arredondado 3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0" name="Retângulo arredondado 3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1" name="Caixa de Texto 4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Caixa de Texto 4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Conector Angulado 42"/>
          <p:cNvCxnSpPr>
            <a:stCxn id="17" idx="3"/>
            <a:endCxn id="3" idx="1"/>
          </p:cNvCxnSpPr>
          <p:nvPr/>
        </p:nvCxnSpPr>
        <p:spPr>
          <a:xfrm flipV="1">
            <a:off x="1214755" y="561022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4585335" y="5049520"/>
            <a:ext cx="1083310" cy="1121410"/>
            <a:chOff x="7102" y="3448"/>
            <a:chExt cx="1706" cy="1766"/>
          </a:xfrm>
        </p:grpSpPr>
        <p:sp>
          <p:nvSpPr>
            <p:cNvPr id="45" name="Retângulo arredondado 4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8" name="Retângulo arredondado 4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Caixa de Texto 4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2" name="Caixa de Texto 5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4" name="Conector Angulado 53"/>
          <p:cNvCxnSpPr>
            <a:stCxn id="38" idx="3"/>
            <a:endCxn id="45" idx="1"/>
          </p:cNvCxnSpPr>
          <p:nvPr/>
        </p:nvCxnSpPr>
        <p:spPr>
          <a:xfrm flipV="1">
            <a:off x="4000500" y="561086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7" idx="3"/>
            <a:endCxn id="34" idx="1"/>
          </p:cNvCxnSpPr>
          <p:nvPr/>
        </p:nvCxnSpPr>
        <p:spPr>
          <a:xfrm flipV="1">
            <a:off x="2591435" y="561022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/>
          <p:nvPr/>
        </p:nvCxnSpPr>
        <p:spPr>
          <a:xfrm>
            <a:off x="1960245" y="4720590"/>
            <a:ext cx="4572000" cy="3740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5990590" y="5067935"/>
            <a:ext cx="1083945" cy="1122045"/>
            <a:chOff x="7102" y="3448"/>
            <a:chExt cx="1707" cy="1767"/>
          </a:xfrm>
        </p:grpSpPr>
        <p:sp>
          <p:nvSpPr>
            <p:cNvPr id="58" name="Retângulo arredondado 5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1" name="Retângulo arredondado 6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2" name="Caixa de Texto 6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64" name="Retângulo arredondado 6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0234" y="3470"/>
                <a:ext cx="506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7" name="Conector Angulado 66"/>
          <p:cNvCxnSpPr>
            <a:stCxn id="62" idx="3"/>
            <a:endCxn id="31" idx="1"/>
          </p:cNvCxnSpPr>
          <p:nvPr/>
        </p:nvCxnSpPr>
        <p:spPr>
          <a:xfrm>
            <a:off x="6852285" y="5962650"/>
            <a:ext cx="494665" cy="9398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49" idx="3"/>
            <a:endCxn id="58" idx="1"/>
          </p:cNvCxnSpPr>
          <p:nvPr/>
        </p:nvCxnSpPr>
        <p:spPr>
          <a:xfrm flipV="1">
            <a:off x="5447030" y="562927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o 246"/>
          <p:cNvGrpSpPr/>
          <p:nvPr/>
        </p:nvGrpSpPr>
        <p:grpSpPr>
          <a:xfrm>
            <a:off x="8128635" y="5048885"/>
            <a:ext cx="1083310" cy="1121410"/>
            <a:chOff x="7102" y="3448"/>
            <a:chExt cx="1706" cy="1766"/>
          </a:xfrm>
        </p:grpSpPr>
        <p:sp>
          <p:nvSpPr>
            <p:cNvPr id="248" name="Retângulo arredondado 24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9" name="Caixa de Texto 24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upo 24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1" name="Retângulo arredondado 25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2" name="Caixa de Texto 25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Caixa de Texto 25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57" name="Conector Angulado 256"/>
          <p:cNvCxnSpPr>
            <a:stCxn id="252" idx="1"/>
            <a:endCxn id="31" idx="3"/>
          </p:cNvCxnSpPr>
          <p:nvPr/>
        </p:nvCxnSpPr>
        <p:spPr>
          <a:xfrm rot="10800000" flipV="1">
            <a:off x="7904480" y="5943600"/>
            <a:ext cx="447675" cy="113030"/>
          </a:xfrm>
          <a:prstGeom prst="bentConnector3">
            <a:avLst>
              <a:gd name="adj1" fmla="val 49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 de Texto 257"/>
          <p:cNvSpPr txBox="1"/>
          <p:nvPr/>
        </p:nvSpPr>
        <p:spPr>
          <a:xfrm>
            <a:off x="673100" y="3565525"/>
            <a:ext cx="1664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1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upo 3"/>
          <p:cNvGrpSpPr/>
          <p:nvPr/>
        </p:nvGrpSpPr>
        <p:grpSpPr>
          <a:xfrm>
            <a:off x="1702435" y="1606550"/>
            <a:ext cx="1083310" cy="1121410"/>
            <a:chOff x="7102" y="3448"/>
            <a:chExt cx="1706" cy="1766"/>
          </a:xfrm>
        </p:grpSpPr>
        <p:sp>
          <p:nvSpPr>
            <p:cNvPr id="5" name="Retângulo arredondado 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" name="Retângulo arredondado 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ixa de Texto 1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325755" y="1606550"/>
            <a:ext cx="1083310" cy="1121410"/>
            <a:chOff x="7102" y="3448"/>
            <a:chExt cx="1706" cy="1766"/>
          </a:xfrm>
        </p:grpSpPr>
        <p:sp>
          <p:nvSpPr>
            <p:cNvPr id="15" name="Retângulo arredondado 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" name="Retângulo arredondado 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Caixa de Texto 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Caixa de Texto 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47065" y="511175"/>
            <a:ext cx="1630680" cy="806450"/>
            <a:chOff x="1622" y="526"/>
            <a:chExt cx="2568" cy="1270"/>
          </a:xfrm>
        </p:grpSpPr>
        <p:sp>
          <p:nvSpPr>
            <p:cNvPr id="25" name="Retângulo arredondado 24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7" name="Retângulo arredondado 26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" name="Caixa de Texto 27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0" name="Retângulo arredondado 29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Caixa de Texto 30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Caixa de Texto 31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Caixa de Texto 32"/>
          <p:cNvSpPr txBox="1"/>
          <p:nvPr/>
        </p:nvSpPr>
        <p:spPr>
          <a:xfrm>
            <a:off x="7319645" y="249936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Angulado 33"/>
          <p:cNvCxnSpPr/>
          <p:nvPr/>
        </p:nvCxnSpPr>
        <p:spPr>
          <a:xfrm rot="5400000">
            <a:off x="766445" y="130810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3111500" y="1606550"/>
            <a:ext cx="1083310" cy="1121410"/>
            <a:chOff x="7102" y="3448"/>
            <a:chExt cx="1706" cy="1766"/>
          </a:xfrm>
        </p:grpSpPr>
        <p:sp>
          <p:nvSpPr>
            <p:cNvPr id="36" name="Retângulo arredondado 3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9" name="Retângulo arredondado 3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Caixa de Texto 3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2" name="Retângulo arredondado 4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3" name="Caixa de Texto 4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Caixa de Texto 4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5" name="Conector Angulado 44"/>
          <p:cNvCxnSpPr/>
          <p:nvPr/>
        </p:nvCxnSpPr>
        <p:spPr>
          <a:xfrm flipV="1">
            <a:off x="1224280" y="216725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4558030" y="1607185"/>
            <a:ext cx="1083310" cy="1121410"/>
            <a:chOff x="7102" y="3448"/>
            <a:chExt cx="1706" cy="1766"/>
          </a:xfrm>
        </p:grpSpPr>
        <p:sp>
          <p:nvSpPr>
            <p:cNvPr id="47" name="Retângulo arredondado 4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50" name="Retângulo arredondado 4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1" name="Caixa de Texto 5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53" name="Retângulo arredondado 5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4" name="Caixa de Texto 5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Caixa de Texto 5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6" name="Conector Angulado 55"/>
          <p:cNvCxnSpPr/>
          <p:nvPr/>
        </p:nvCxnSpPr>
        <p:spPr>
          <a:xfrm flipV="1">
            <a:off x="4010025" y="216789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flipV="1">
            <a:off x="2600960" y="216725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5963285" y="1625600"/>
            <a:ext cx="1083945" cy="1122045"/>
            <a:chOff x="7102" y="3448"/>
            <a:chExt cx="1707" cy="1767"/>
          </a:xfrm>
        </p:grpSpPr>
        <p:sp>
          <p:nvSpPr>
            <p:cNvPr id="60" name="Retângulo arredondado 5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3" name="Retângulo arredondado 6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4" name="Caixa de Texto 6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66" name="Retângulo arredondado 6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7" name="Caixa de Texto 6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Caixa de Texto 67"/>
              <p:cNvSpPr txBox="1"/>
              <p:nvPr/>
            </p:nvSpPr>
            <p:spPr>
              <a:xfrm>
                <a:off x="10234" y="3470"/>
                <a:ext cx="506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9" name="Conector Angulado 68"/>
          <p:cNvCxnSpPr>
            <a:stCxn id="64" idx="3"/>
            <a:endCxn id="33" idx="1"/>
          </p:cNvCxnSpPr>
          <p:nvPr/>
        </p:nvCxnSpPr>
        <p:spPr>
          <a:xfrm>
            <a:off x="6824980" y="2520315"/>
            <a:ext cx="494665" cy="9398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/>
          <p:nvPr/>
        </p:nvCxnSpPr>
        <p:spPr>
          <a:xfrm flipV="1">
            <a:off x="5456555" y="218630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o 246"/>
          <p:cNvGrpSpPr/>
          <p:nvPr/>
        </p:nvGrpSpPr>
        <p:grpSpPr>
          <a:xfrm>
            <a:off x="8101330" y="1606550"/>
            <a:ext cx="1083310" cy="1121410"/>
            <a:chOff x="7102" y="3448"/>
            <a:chExt cx="1706" cy="1766"/>
          </a:xfrm>
        </p:grpSpPr>
        <p:sp>
          <p:nvSpPr>
            <p:cNvPr id="248" name="Retângulo arredondado 24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9" name="Caixa de Texto 24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upo 24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1" name="Retângulo arredondado 25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2" name="Caixa de Texto 25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Caixa de Texto 25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4" name="Caixa de Texto 213"/>
          <p:cNvSpPr txBox="1"/>
          <p:nvPr/>
        </p:nvSpPr>
        <p:spPr>
          <a:xfrm>
            <a:off x="62865" y="288226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do 214"/>
          <p:cNvCxnSpPr>
            <a:stCxn id="214" idx="3"/>
          </p:cNvCxnSpPr>
          <p:nvPr/>
        </p:nvCxnSpPr>
        <p:spPr>
          <a:xfrm flipV="1">
            <a:off x="621030" y="274764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to 263"/>
          <p:cNvCxnSpPr/>
          <p:nvPr/>
        </p:nvCxnSpPr>
        <p:spPr>
          <a:xfrm flipH="1" flipV="1">
            <a:off x="7769225" y="2489200"/>
            <a:ext cx="518795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to 264"/>
          <p:cNvCxnSpPr/>
          <p:nvPr/>
        </p:nvCxnSpPr>
        <p:spPr>
          <a:xfrm flipH="1" flipV="1">
            <a:off x="7755255" y="1488440"/>
            <a:ext cx="12700" cy="10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to 265"/>
          <p:cNvCxnSpPr/>
          <p:nvPr/>
        </p:nvCxnSpPr>
        <p:spPr>
          <a:xfrm flipH="1" flipV="1">
            <a:off x="1647825" y="1504315"/>
            <a:ext cx="6094095" cy="5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de Seta Reta 267"/>
          <p:cNvCxnSpPr/>
          <p:nvPr/>
        </p:nvCxnSpPr>
        <p:spPr>
          <a:xfrm flipH="1">
            <a:off x="1441450" y="1510030"/>
            <a:ext cx="204470" cy="21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/>
          <p:cNvGrpSpPr/>
          <p:nvPr/>
        </p:nvGrpSpPr>
        <p:grpSpPr>
          <a:xfrm>
            <a:off x="1751330" y="4930775"/>
            <a:ext cx="1083310" cy="1121410"/>
            <a:chOff x="7102" y="3448"/>
            <a:chExt cx="1706" cy="1766"/>
          </a:xfrm>
        </p:grpSpPr>
        <p:sp>
          <p:nvSpPr>
            <p:cNvPr id="73" name="Retângulo arredondado 7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76" name="Retângulo arredondado 7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7" name="Caixa de Texto 7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79" name="Retângulo arredondado 7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Caixa de Texto 8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upo 81"/>
          <p:cNvGrpSpPr/>
          <p:nvPr/>
        </p:nvGrpSpPr>
        <p:grpSpPr>
          <a:xfrm>
            <a:off x="374650" y="4930775"/>
            <a:ext cx="1083310" cy="1121410"/>
            <a:chOff x="7102" y="3448"/>
            <a:chExt cx="1706" cy="1766"/>
          </a:xfrm>
        </p:grpSpPr>
        <p:sp>
          <p:nvSpPr>
            <p:cNvPr id="83" name="Retângulo arredondado 8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upo 8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6" name="Retângulo arredondado 8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89" name="Retângulo arredondado 8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0" name="Caixa de Texto 8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Caixa de Texto 9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2" name="Grupo 91"/>
          <p:cNvGrpSpPr/>
          <p:nvPr/>
        </p:nvGrpSpPr>
        <p:grpSpPr>
          <a:xfrm>
            <a:off x="695960" y="3835400"/>
            <a:ext cx="1630680" cy="806450"/>
            <a:chOff x="1622" y="526"/>
            <a:chExt cx="2568" cy="1270"/>
          </a:xfrm>
        </p:grpSpPr>
        <p:sp>
          <p:nvSpPr>
            <p:cNvPr id="93" name="Retângulo arredondado 92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94" name="Grupo 93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95" name="Retângulo arredondado 94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6" name="Caixa de Texto 95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98" name="Retângulo arredondado 97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Caixa de Texto 99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aixa de Texto 100"/>
          <p:cNvSpPr txBox="1"/>
          <p:nvPr/>
        </p:nvSpPr>
        <p:spPr>
          <a:xfrm>
            <a:off x="8888095" y="594042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do 101"/>
          <p:cNvCxnSpPr/>
          <p:nvPr/>
        </p:nvCxnSpPr>
        <p:spPr>
          <a:xfrm rot="5400000">
            <a:off x="815340" y="463232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3160395" y="4930775"/>
            <a:ext cx="1083310" cy="1121410"/>
            <a:chOff x="7102" y="3448"/>
            <a:chExt cx="1706" cy="1766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upo 10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07" name="Retângulo arredondado 10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8" name="Caixa de Texto 10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0" name="Retângulo arredondado 10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1" name="Caixa de Texto 11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Caixa de Texto 11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3" name="Conector Angulado 112"/>
          <p:cNvCxnSpPr/>
          <p:nvPr/>
        </p:nvCxnSpPr>
        <p:spPr>
          <a:xfrm flipV="1">
            <a:off x="1273175" y="5491480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4606925" y="4931410"/>
            <a:ext cx="1083310" cy="1121410"/>
            <a:chOff x="7102" y="3448"/>
            <a:chExt cx="1706" cy="1766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Caixa de Texto 1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upo 1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8" name="Retângulo arredondado 1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21" name="Retângulo arredondado 1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2" name="Caixa de Texto 1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Caixa de Texto 1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24" name="Conector Angulado 123"/>
          <p:cNvCxnSpPr/>
          <p:nvPr/>
        </p:nvCxnSpPr>
        <p:spPr>
          <a:xfrm flipV="1">
            <a:off x="4058920" y="5492115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/>
          <p:nvPr/>
        </p:nvCxnSpPr>
        <p:spPr>
          <a:xfrm flipV="1">
            <a:off x="2649855" y="5491480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6012180" y="4949825"/>
            <a:ext cx="1083945" cy="1122045"/>
            <a:chOff x="7102" y="3448"/>
            <a:chExt cx="1707" cy="1767"/>
          </a:xfrm>
        </p:grpSpPr>
        <p:sp>
          <p:nvSpPr>
            <p:cNvPr id="128" name="Retângulo arredondado 12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" name="Grupo 12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31" name="Retângulo arredondado 13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34" name="Retângulo arredondado 13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35" name="Caixa de Texto 13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Caixa de Texto 135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38" name="Conector Angulado 137"/>
          <p:cNvCxnSpPr/>
          <p:nvPr/>
        </p:nvCxnSpPr>
        <p:spPr>
          <a:xfrm flipV="1">
            <a:off x="5505450" y="5510530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/>
          <p:cNvGrpSpPr/>
          <p:nvPr/>
        </p:nvGrpSpPr>
        <p:grpSpPr>
          <a:xfrm>
            <a:off x="7362825" y="4969510"/>
            <a:ext cx="1083945" cy="1122045"/>
            <a:chOff x="7102" y="3448"/>
            <a:chExt cx="1707" cy="1767"/>
          </a:xfrm>
        </p:grpSpPr>
        <p:sp>
          <p:nvSpPr>
            <p:cNvPr id="140" name="Retângulo arredondado 13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" name="Grupo 14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43" name="Retângulo arredondado 14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upo 144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146" name="Retângulo arredondado 14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7" name="Caixa de Texto 14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Caixa de Texto 147"/>
              <p:cNvSpPr txBox="1"/>
              <p:nvPr/>
            </p:nvSpPr>
            <p:spPr>
              <a:xfrm>
                <a:off x="10234" y="3470"/>
                <a:ext cx="625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5" name="Conector Angulado 154"/>
          <p:cNvCxnSpPr>
            <a:stCxn id="132" idx="3"/>
            <a:endCxn id="140" idx="1"/>
          </p:cNvCxnSpPr>
          <p:nvPr/>
        </p:nvCxnSpPr>
        <p:spPr>
          <a:xfrm flipV="1">
            <a:off x="6873875" y="5530850"/>
            <a:ext cx="48895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144" idx="3"/>
            <a:endCxn id="101" idx="1"/>
          </p:cNvCxnSpPr>
          <p:nvPr/>
        </p:nvCxnSpPr>
        <p:spPr>
          <a:xfrm>
            <a:off x="8224520" y="5864225"/>
            <a:ext cx="663575" cy="1911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28" idx="2"/>
            <a:endCxn id="61" idx="0"/>
          </p:cNvCxnSpPr>
          <p:nvPr/>
        </p:nvCxnSpPr>
        <p:spPr>
          <a:xfrm rot="5400000" flipV="1">
            <a:off x="3909695" y="-942975"/>
            <a:ext cx="50673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do 125"/>
          <p:cNvCxnSpPr>
            <a:stCxn id="95" idx="2"/>
            <a:endCxn id="141" idx="0"/>
          </p:cNvCxnSpPr>
          <p:nvPr/>
        </p:nvCxnSpPr>
        <p:spPr>
          <a:xfrm rot="5400000" flipV="1">
            <a:off x="4655185" y="1746250"/>
            <a:ext cx="464185" cy="6034405"/>
          </a:xfrm>
          <a:prstGeom prst="bentConnector3">
            <a:avLst>
              <a:gd name="adj1" fmla="val 500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" name="Grupo 71"/>
          <p:cNvGrpSpPr/>
          <p:nvPr/>
        </p:nvGrpSpPr>
        <p:grpSpPr>
          <a:xfrm>
            <a:off x="1899285" y="1892300"/>
            <a:ext cx="1083310" cy="1121410"/>
            <a:chOff x="7102" y="3448"/>
            <a:chExt cx="1706" cy="1766"/>
          </a:xfrm>
        </p:grpSpPr>
        <p:sp>
          <p:nvSpPr>
            <p:cNvPr id="73" name="Retângulo arredondado 7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76" name="Retângulo arredondado 7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7" name="Caixa de Texto 7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79" name="Retângulo arredondado 7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Caixa de Texto 8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upo 81"/>
          <p:cNvGrpSpPr/>
          <p:nvPr/>
        </p:nvGrpSpPr>
        <p:grpSpPr>
          <a:xfrm>
            <a:off x="522605" y="1892300"/>
            <a:ext cx="1083310" cy="1121410"/>
            <a:chOff x="7102" y="3448"/>
            <a:chExt cx="1706" cy="1766"/>
          </a:xfrm>
        </p:grpSpPr>
        <p:sp>
          <p:nvSpPr>
            <p:cNvPr id="83" name="Retângulo arredondado 8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upo 8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6" name="Retângulo arredondado 8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89" name="Retângulo arredondado 8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0" name="Caixa de Texto 8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Caixa de Texto 9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2" name="Grupo 91"/>
          <p:cNvGrpSpPr/>
          <p:nvPr/>
        </p:nvGrpSpPr>
        <p:grpSpPr>
          <a:xfrm>
            <a:off x="843915" y="796925"/>
            <a:ext cx="1630680" cy="806450"/>
            <a:chOff x="1622" y="526"/>
            <a:chExt cx="2568" cy="1270"/>
          </a:xfrm>
        </p:grpSpPr>
        <p:sp>
          <p:nvSpPr>
            <p:cNvPr id="93" name="Retângulo arredondado 92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94" name="Grupo 93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95" name="Retângulo arredondado 94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6" name="Caixa de Texto 95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98" name="Retângulo arredondado 97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Caixa de Texto 99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aixa de Texto 100"/>
          <p:cNvSpPr txBox="1"/>
          <p:nvPr/>
        </p:nvSpPr>
        <p:spPr>
          <a:xfrm>
            <a:off x="9036050" y="290195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do 101"/>
          <p:cNvCxnSpPr/>
          <p:nvPr/>
        </p:nvCxnSpPr>
        <p:spPr>
          <a:xfrm rot="5400000">
            <a:off x="963295" y="159385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3308350" y="1892300"/>
            <a:ext cx="1083310" cy="1121410"/>
            <a:chOff x="7102" y="3448"/>
            <a:chExt cx="1706" cy="1766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upo 10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07" name="Retângulo arredondado 10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8" name="Caixa de Texto 10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0" name="Retângulo arredondado 10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1" name="Caixa de Texto 11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Caixa de Texto 11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3" name="Conector Angulado 112"/>
          <p:cNvCxnSpPr/>
          <p:nvPr/>
        </p:nvCxnSpPr>
        <p:spPr>
          <a:xfrm flipV="1">
            <a:off x="1421130" y="245300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4754880" y="1892935"/>
            <a:ext cx="1083310" cy="1121410"/>
            <a:chOff x="7102" y="3448"/>
            <a:chExt cx="1706" cy="1766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Caixa de Texto 1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upo 1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8" name="Retângulo arredondado 1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21" name="Retângulo arredondado 1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2" name="Caixa de Texto 1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Caixa de Texto 1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24" name="Conector Angulado 123"/>
          <p:cNvCxnSpPr/>
          <p:nvPr/>
        </p:nvCxnSpPr>
        <p:spPr>
          <a:xfrm flipV="1">
            <a:off x="4206875" y="245364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/>
          <p:nvPr/>
        </p:nvCxnSpPr>
        <p:spPr>
          <a:xfrm flipV="1">
            <a:off x="2797810" y="245300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6160135" y="1911350"/>
            <a:ext cx="1083945" cy="1122045"/>
            <a:chOff x="7102" y="3448"/>
            <a:chExt cx="1707" cy="1767"/>
          </a:xfrm>
        </p:grpSpPr>
        <p:sp>
          <p:nvSpPr>
            <p:cNvPr id="128" name="Retângulo arredondado 12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" name="Grupo 12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31" name="Retângulo arredondado 13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34" name="Retângulo arredondado 13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35" name="Caixa de Texto 13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Caixa de Texto 135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38" name="Conector Angulado 137"/>
          <p:cNvCxnSpPr/>
          <p:nvPr/>
        </p:nvCxnSpPr>
        <p:spPr>
          <a:xfrm flipV="1">
            <a:off x="5653405" y="247205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/>
          <p:cNvGrpSpPr/>
          <p:nvPr/>
        </p:nvGrpSpPr>
        <p:grpSpPr>
          <a:xfrm>
            <a:off x="7510780" y="1931035"/>
            <a:ext cx="1083945" cy="1122045"/>
            <a:chOff x="7102" y="3448"/>
            <a:chExt cx="1707" cy="1767"/>
          </a:xfrm>
        </p:grpSpPr>
        <p:sp>
          <p:nvSpPr>
            <p:cNvPr id="140" name="Retângulo arredondado 13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" name="Grupo 14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43" name="Retângulo arredondado 14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upo 144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146" name="Retângulo arredondado 14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7" name="Caixa de Texto 14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Caixa de Texto 147"/>
              <p:cNvSpPr txBox="1"/>
              <p:nvPr/>
            </p:nvSpPr>
            <p:spPr>
              <a:xfrm>
                <a:off x="10234" y="3470"/>
                <a:ext cx="625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5" name="Conector Angulado 154"/>
          <p:cNvCxnSpPr/>
          <p:nvPr/>
        </p:nvCxnSpPr>
        <p:spPr>
          <a:xfrm flipV="1">
            <a:off x="6988810" y="2689860"/>
            <a:ext cx="48895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144" idx="3"/>
            <a:endCxn id="101" idx="1"/>
          </p:cNvCxnSpPr>
          <p:nvPr/>
        </p:nvCxnSpPr>
        <p:spPr>
          <a:xfrm>
            <a:off x="8372475" y="2825750"/>
            <a:ext cx="663575" cy="1911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do 125"/>
          <p:cNvCxnSpPr>
            <a:stCxn id="95" idx="2"/>
            <a:endCxn id="141" idx="0"/>
          </p:cNvCxnSpPr>
          <p:nvPr/>
        </p:nvCxnSpPr>
        <p:spPr>
          <a:xfrm rot="5400000" flipV="1">
            <a:off x="4803140" y="-1292225"/>
            <a:ext cx="464185" cy="6034405"/>
          </a:xfrm>
          <a:prstGeom prst="bentConnector3">
            <a:avLst>
              <a:gd name="adj1" fmla="val 500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 de Texto 212"/>
          <p:cNvSpPr txBox="1"/>
          <p:nvPr/>
        </p:nvSpPr>
        <p:spPr>
          <a:xfrm>
            <a:off x="704215" y="395605"/>
            <a:ext cx="185610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Remover  o elemento 12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14" name="Caixa de Texto 213"/>
          <p:cNvSpPr txBox="1"/>
          <p:nvPr/>
        </p:nvSpPr>
        <p:spPr>
          <a:xfrm>
            <a:off x="188595" y="316801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do 214"/>
          <p:cNvCxnSpPr>
            <a:stCxn id="214" idx="3"/>
          </p:cNvCxnSpPr>
          <p:nvPr/>
        </p:nvCxnSpPr>
        <p:spPr>
          <a:xfrm flipV="1">
            <a:off x="746760" y="303339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1866265" y="4669155"/>
            <a:ext cx="1083310" cy="1121410"/>
            <a:chOff x="7102" y="3448"/>
            <a:chExt cx="1706" cy="1766"/>
          </a:xfrm>
        </p:grpSpPr>
        <p:sp>
          <p:nvSpPr>
            <p:cNvPr id="5" name="Retângulo arredondado 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" name="Retângulo arredondado 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ixa de Texto 1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489585" y="4669155"/>
            <a:ext cx="1083310" cy="1121410"/>
            <a:chOff x="7102" y="3448"/>
            <a:chExt cx="1706" cy="1766"/>
          </a:xfrm>
        </p:grpSpPr>
        <p:sp>
          <p:nvSpPr>
            <p:cNvPr id="15" name="Retângulo arredondado 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" name="Retângulo arredondado 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Caixa de Texto 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Caixa de Texto 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810895" y="3573780"/>
            <a:ext cx="1630680" cy="806450"/>
            <a:chOff x="1622" y="526"/>
            <a:chExt cx="2568" cy="1270"/>
          </a:xfrm>
        </p:grpSpPr>
        <p:sp>
          <p:nvSpPr>
            <p:cNvPr id="25" name="Retângulo arredondado 24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7" name="Retângulo arredondado 26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" name="Caixa de Texto 27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0" name="Retângulo arredondado 29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Caixa de Texto 30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Caixa de Texto 31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Caixa de Texto 32"/>
          <p:cNvSpPr txBox="1"/>
          <p:nvPr/>
        </p:nvSpPr>
        <p:spPr>
          <a:xfrm>
            <a:off x="9003030" y="567880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Angulado 33"/>
          <p:cNvCxnSpPr/>
          <p:nvPr/>
        </p:nvCxnSpPr>
        <p:spPr>
          <a:xfrm rot="5400000">
            <a:off x="930275" y="437070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3275330" y="4669155"/>
            <a:ext cx="1083310" cy="1121410"/>
            <a:chOff x="7102" y="3448"/>
            <a:chExt cx="1706" cy="1766"/>
          </a:xfrm>
        </p:grpSpPr>
        <p:sp>
          <p:nvSpPr>
            <p:cNvPr id="36" name="Retângulo arredondado 3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9" name="Retângulo arredondado 3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Caixa de Texto 3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2" name="Retângulo arredondado 4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3" name="Caixa de Texto 4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Caixa de Texto 4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5" name="Conector Angulado 44"/>
          <p:cNvCxnSpPr/>
          <p:nvPr/>
        </p:nvCxnSpPr>
        <p:spPr>
          <a:xfrm flipV="1">
            <a:off x="1388110" y="5229860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4721860" y="4669790"/>
            <a:ext cx="1083310" cy="1121410"/>
            <a:chOff x="7102" y="3448"/>
            <a:chExt cx="1706" cy="1766"/>
          </a:xfrm>
        </p:grpSpPr>
        <p:sp>
          <p:nvSpPr>
            <p:cNvPr id="47" name="Retângulo arredondado 4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50" name="Retângulo arredondado 4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1" name="Caixa de Texto 5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53" name="Retângulo arredondado 5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4" name="Caixa de Texto 5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Caixa de Texto 5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6" name="Conector Angulado 55"/>
          <p:cNvCxnSpPr/>
          <p:nvPr/>
        </p:nvCxnSpPr>
        <p:spPr>
          <a:xfrm flipV="1">
            <a:off x="4173855" y="5230495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flipV="1">
            <a:off x="2764790" y="5229860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6127115" y="4688205"/>
            <a:ext cx="1083945" cy="1122045"/>
            <a:chOff x="7102" y="3448"/>
            <a:chExt cx="1707" cy="1767"/>
          </a:xfrm>
        </p:grpSpPr>
        <p:sp>
          <p:nvSpPr>
            <p:cNvPr id="59" name="Retângulo arredondado 5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Caixa de Texto 5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2" name="Retângulo arredondado 6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3" name="Caixa de Texto 6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5" name="Retângulo arredondado 6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Caixa de Texto 66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8" name="Conector Angulado 67"/>
          <p:cNvCxnSpPr/>
          <p:nvPr/>
        </p:nvCxnSpPr>
        <p:spPr>
          <a:xfrm flipV="1">
            <a:off x="5620385" y="5248910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/>
          <p:cNvGrpSpPr/>
          <p:nvPr/>
        </p:nvGrpSpPr>
        <p:grpSpPr>
          <a:xfrm>
            <a:off x="7477760" y="4707890"/>
            <a:ext cx="1083945" cy="1122045"/>
            <a:chOff x="7102" y="3448"/>
            <a:chExt cx="1707" cy="1767"/>
          </a:xfrm>
        </p:grpSpPr>
        <p:sp>
          <p:nvSpPr>
            <p:cNvPr id="70" name="Retângulo arredondado 6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Caixa de Texto 7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Grupo 14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50" name="Retângulo arredondado 14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1" name="Caixa de Texto 15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o 151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153" name="Retângulo arredondado 15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4" name="Caixa de Texto 15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Caixa de Texto 155"/>
              <p:cNvSpPr txBox="1"/>
              <p:nvPr/>
            </p:nvSpPr>
            <p:spPr>
              <a:xfrm>
                <a:off x="10234" y="3470"/>
                <a:ext cx="625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7" name="Conector Angulado 156"/>
          <p:cNvCxnSpPr>
            <a:stCxn id="63" idx="3"/>
            <a:endCxn id="70" idx="1"/>
          </p:cNvCxnSpPr>
          <p:nvPr/>
        </p:nvCxnSpPr>
        <p:spPr>
          <a:xfrm flipV="1">
            <a:off x="6988810" y="5269230"/>
            <a:ext cx="48895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do 157"/>
          <p:cNvCxnSpPr>
            <a:stCxn id="151" idx="3"/>
            <a:endCxn id="33" idx="1"/>
          </p:cNvCxnSpPr>
          <p:nvPr/>
        </p:nvCxnSpPr>
        <p:spPr>
          <a:xfrm>
            <a:off x="8339455" y="5602605"/>
            <a:ext cx="663575" cy="1911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do 158"/>
          <p:cNvCxnSpPr>
            <a:stCxn id="28" idx="2"/>
            <a:endCxn id="71" idx="0"/>
          </p:cNvCxnSpPr>
          <p:nvPr/>
        </p:nvCxnSpPr>
        <p:spPr>
          <a:xfrm rot="5400000" flipV="1">
            <a:off x="4739005" y="1453515"/>
            <a:ext cx="526415" cy="6034405"/>
          </a:xfrm>
          <a:prstGeom prst="bentConnector3">
            <a:avLst>
              <a:gd name="adj1" fmla="val 500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 de Texto 159"/>
          <p:cNvSpPr txBox="1"/>
          <p:nvPr/>
        </p:nvSpPr>
        <p:spPr>
          <a:xfrm>
            <a:off x="5826125" y="596455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do 160"/>
          <p:cNvCxnSpPr>
            <a:stCxn id="160" idx="3"/>
          </p:cNvCxnSpPr>
          <p:nvPr/>
        </p:nvCxnSpPr>
        <p:spPr>
          <a:xfrm flipV="1">
            <a:off x="6384290" y="582993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" name="Grupo 71"/>
          <p:cNvGrpSpPr/>
          <p:nvPr/>
        </p:nvGrpSpPr>
        <p:grpSpPr>
          <a:xfrm>
            <a:off x="1899285" y="1892300"/>
            <a:ext cx="1083310" cy="1121410"/>
            <a:chOff x="7102" y="3448"/>
            <a:chExt cx="1706" cy="1766"/>
          </a:xfrm>
        </p:grpSpPr>
        <p:sp>
          <p:nvSpPr>
            <p:cNvPr id="73" name="Retângulo arredondado 7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76" name="Retângulo arredondado 7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7" name="Caixa de Texto 7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79" name="Retângulo arredondado 7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Caixa de Texto 8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upo 81"/>
          <p:cNvGrpSpPr/>
          <p:nvPr/>
        </p:nvGrpSpPr>
        <p:grpSpPr>
          <a:xfrm>
            <a:off x="522605" y="1892300"/>
            <a:ext cx="1083310" cy="1121410"/>
            <a:chOff x="7102" y="3448"/>
            <a:chExt cx="1706" cy="1766"/>
          </a:xfrm>
        </p:grpSpPr>
        <p:sp>
          <p:nvSpPr>
            <p:cNvPr id="83" name="Retângulo arredondado 8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upo 8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6" name="Retângulo arredondado 8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89" name="Retângulo arredondado 8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0" name="Caixa de Texto 8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Caixa de Texto 9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2" name="Grupo 91"/>
          <p:cNvGrpSpPr/>
          <p:nvPr/>
        </p:nvGrpSpPr>
        <p:grpSpPr>
          <a:xfrm>
            <a:off x="843915" y="796925"/>
            <a:ext cx="1630680" cy="806450"/>
            <a:chOff x="1622" y="526"/>
            <a:chExt cx="2568" cy="1270"/>
          </a:xfrm>
        </p:grpSpPr>
        <p:sp>
          <p:nvSpPr>
            <p:cNvPr id="93" name="Retângulo arredondado 92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94" name="Grupo 93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95" name="Retângulo arredondado 94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6" name="Caixa de Texto 95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98" name="Retângulo arredondado 97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Caixa de Texto 99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aixa de Texto 100"/>
          <p:cNvSpPr txBox="1"/>
          <p:nvPr/>
        </p:nvSpPr>
        <p:spPr>
          <a:xfrm>
            <a:off x="9036050" y="30333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do 101"/>
          <p:cNvCxnSpPr/>
          <p:nvPr/>
        </p:nvCxnSpPr>
        <p:spPr>
          <a:xfrm rot="5400000">
            <a:off x="963295" y="159385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3308350" y="1892300"/>
            <a:ext cx="1083310" cy="1121410"/>
            <a:chOff x="7102" y="3448"/>
            <a:chExt cx="1706" cy="1766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upo 10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07" name="Retângulo arredondado 10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8" name="Caixa de Texto 10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0" name="Retângulo arredondado 10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1" name="Caixa de Texto 11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Caixa de Texto 11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3" name="Conector Angulado 112"/>
          <p:cNvCxnSpPr/>
          <p:nvPr/>
        </p:nvCxnSpPr>
        <p:spPr>
          <a:xfrm flipV="1">
            <a:off x="1421130" y="245300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4754880" y="1892935"/>
            <a:ext cx="1083310" cy="1121410"/>
            <a:chOff x="7102" y="3448"/>
            <a:chExt cx="1706" cy="1766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Caixa de Texto 1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upo 1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8" name="Retângulo arredondado 1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0" name="Grupo 1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21" name="Retângulo arredondado 1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2" name="Caixa de Texto 1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Caixa de Texto 1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24" name="Conector Angulado 123"/>
          <p:cNvCxnSpPr/>
          <p:nvPr/>
        </p:nvCxnSpPr>
        <p:spPr>
          <a:xfrm flipV="1">
            <a:off x="4206875" y="245364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/>
          <p:nvPr/>
        </p:nvCxnSpPr>
        <p:spPr>
          <a:xfrm flipV="1">
            <a:off x="2797810" y="245300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6160135" y="1911350"/>
            <a:ext cx="1083945" cy="1122045"/>
            <a:chOff x="7102" y="3448"/>
            <a:chExt cx="1707" cy="1767"/>
          </a:xfrm>
        </p:grpSpPr>
        <p:sp>
          <p:nvSpPr>
            <p:cNvPr id="128" name="Retângulo arredondado 12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" name="Grupo 12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31" name="Retângulo arredondado 13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34" name="Retângulo arredondado 13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35" name="Caixa de Texto 13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Caixa de Texto 135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38" name="Conector Angulado 137"/>
          <p:cNvCxnSpPr/>
          <p:nvPr/>
        </p:nvCxnSpPr>
        <p:spPr>
          <a:xfrm flipV="1">
            <a:off x="5653405" y="247205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o 138"/>
          <p:cNvGrpSpPr/>
          <p:nvPr/>
        </p:nvGrpSpPr>
        <p:grpSpPr>
          <a:xfrm>
            <a:off x="7729855" y="1466215"/>
            <a:ext cx="1083945" cy="1122045"/>
            <a:chOff x="7102" y="3448"/>
            <a:chExt cx="1707" cy="1767"/>
          </a:xfrm>
        </p:grpSpPr>
        <p:sp>
          <p:nvSpPr>
            <p:cNvPr id="140" name="Retângulo arredondado 13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" name="Grupo 14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43" name="Retângulo arredondado 14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upo 144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146" name="Retângulo arredondado 14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7" name="Caixa de Texto 14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Caixa de Texto 147"/>
              <p:cNvSpPr txBox="1"/>
              <p:nvPr/>
            </p:nvSpPr>
            <p:spPr>
              <a:xfrm>
                <a:off x="10234" y="3470"/>
                <a:ext cx="625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5" name="Conector Angulado 154"/>
          <p:cNvCxnSpPr>
            <a:stCxn id="132" idx="3"/>
            <a:endCxn id="101" idx="1"/>
          </p:cNvCxnSpPr>
          <p:nvPr/>
        </p:nvCxnSpPr>
        <p:spPr>
          <a:xfrm>
            <a:off x="7021830" y="2806065"/>
            <a:ext cx="2014220" cy="342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144" idx="3"/>
            <a:endCxn id="101" idx="1"/>
          </p:cNvCxnSpPr>
          <p:nvPr/>
        </p:nvCxnSpPr>
        <p:spPr>
          <a:xfrm>
            <a:off x="8591550" y="2360930"/>
            <a:ext cx="444500" cy="78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do 125"/>
          <p:cNvCxnSpPr>
            <a:stCxn id="95" idx="2"/>
            <a:endCxn id="129" idx="0"/>
          </p:cNvCxnSpPr>
          <p:nvPr/>
        </p:nvCxnSpPr>
        <p:spPr>
          <a:xfrm rot="5400000" flipV="1">
            <a:off x="4137660" y="-626110"/>
            <a:ext cx="44450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ção 1"/>
          <p:cNvSpPr/>
          <p:nvPr/>
        </p:nvSpPr>
        <p:spPr>
          <a:xfrm>
            <a:off x="7657465" y="1368425"/>
            <a:ext cx="1226185" cy="14185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20" name="Grupo 219"/>
          <p:cNvGrpSpPr/>
          <p:nvPr/>
        </p:nvGrpSpPr>
        <p:grpSpPr>
          <a:xfrm>
            <a:off x="1866265" y="4965065"/>
            <a:ext cx="1083310" cy="1121410"/>
            <a:chOff x="7102" y="3448"/>
            <a:chExt cx="1706" cy="1766"/>
          </a:xfrm>
        </p:grpSpPr>
        <p:sp>
          <p:nvSpPr>
            <p:cNvPr id="221" name="Retângulo arredondado 22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2" name="Caixa de Texto 22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3" name="Grupo 22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4" name="Retângulo arredondado 22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5" name="Caixa de Texto 22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7" name="Retângulo arredondado 22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8" name="Caixa de Texto 22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Caixa de Texto 22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0" name="Grupo 229"/>
          <p:cNvGrpSpPr/>
          <p:nvPr/>
        </p:nvGrpSpPr>
        <p:grpSpPr>
          <a:xfrm>
            <a:off x="489585" y="4965065"/>
            <a:ext cx="1083310" cy="1121410"/>
            <a:chOff x="7102" y="3448"/>
            <a:chExt cx="1706" cy="1766"/>
          </a:xfrm>
        </p:grpSpPr>
        <p:sp>
          <p:nvSpPr>
            <p:cNvPr id="231" name="Retângulo arredondado 23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2" name="Caixa de Texto 23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3" name="Grupo 23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34" name="Retângulo arredondado 23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5" name="Caixa de Texto 23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37" name="Retângulo arredondado 23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8" name="Caixa de Texto 23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Caixa de Texto 23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0" name="Grupo 239"/>
          <p:cNvGrpSpPr/>
          <p:nvPr/>
        </p:nvGrpSpPr>
        <p:grpSpPr>
          <a:xfrm>
            <a:off x="810895" y="3869690"/>
            <a:ext cx="1630680" cy="806450"/>
            <a:chOff x="1622" y="526"/>
            <a:chExt cx="2568" cy="1270"/>
          </a:xfrm>
        </p:grpSpPr>
        <p:sp>
          <p:nvSpPr>
            <p:cNvPr id="241" name="Retângulo arredondado 240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42" name="Grupo 241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43" name="Retângulo arredondado 242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4" name="Caixa de Texto 243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5" name="Grupo 244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46" name="Retângulo arredondado 245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7" name="Caixa de Texto 246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Caixa de Texto 247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9" name="Conector Angulado 248"/>
          <p:cNvCxnSpPr/>
          <p:nvPr/>
        </p:nvCxnSpPr>
        <p:spPr>
          <a:xfrm rot="5400000">
            <a:off x="930275" y="466661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o 249"/>
          <p:cNvGrpSpPr/>
          <p:nvPr/>
        </p:nvGrpSpPr>
        <p:grpSpPr>
          <a:xfrm>
            <a:off x="3275330" y="4965065"/>
            <a:ext cx="1083310" cy="1121410"/>
            <a:chOff x="7102" y="3448"/>
            <a:chExt cx="1706" cy="1766"/>
          </a:xfrm>
        </p:grpSpPr>
        <p:sp>
          <p:nvSpPr>
            <p:cNvPr id="251" name="Retângulo arredondado 25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2" name="Caixa de Texto 25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Grupo 25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ixa de Texto 25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60" name="Conector Angulado 259"/>
          <p:cNvCxnSpPr/>
          <p:nvPr/>
        </p:nvCxnSpPr>
        <p:spPr>
          <a:xfrm flipV="1">
            <a:off x="1388110" y="5525770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upo 260"/>
          <p:cNvGrpSpPr/>
          <p:nvPr/>
        </p:nvGrpSpPr>
        <p:grpSpPr>
          <a:xfrm>
            <a:off x="4721860" y="4965700"/>
            <a:ext cx="1083310" cy="1121410"/>
            <a:chOff x="7102" y="3448"/>
            <a:chExt cx="1706" cy="1766"/>
          </a:xfrm>
        </p:grpSpPr>
        <p:sp>
          <p:nvSpPr>
            <p:cNvPr id="262" name="Retângulo arredondado 26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4" name="Grupo 26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65" name="Retângulo arredondado 26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66" name="Caixa de Texto 26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8" name="Retângulo arredondado 26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9" name="Caixa de Texto 26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Caixa de Texto 26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1" name="Conector Angulado 270"/>
          <p:cNvCxnSpPr/>
          <p:nvPr/>
        </p:nvCxnSpPr>
        <p:spPr>
          <a:xfrm flipV="1">
            <a:off x="4173855" y="5526405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do 271"/>
          <p:cNvCxnSpPr/>
          <p:nvPr/>
        </p:nvCxnSpPr>
        <p:spPr>
          <a:xfrm flipV="1">
            <a:off x="2764790" y="5525770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127115" y="4984115"/>
            <a:ext cx="1083945" cy="1122045"/>
            <a:chOff x="7102" y="3448"/>
            <a:chExt cx="1707" cy="1767"/>
          </a:xfrm>
        </p:grpSpPr>
        <p:sp>
          <p:nvSpPr>
            <p:cNvPr id="274" name="Retângulo arredondado 27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77" name="Retângulo arredondado 27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8" name="Caixa de Texto 27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80" name="Retângulo arredondado 27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1" name="Caixa de Texto 28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Caixa de Texto 281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83" name="Conector Angulado 282"/>
          <p:cNvCxnSpPr/>
          <p:nvPr/>
        </p:nvCxnSpPr>
        <p:spPr>
          <a:xfrm flipV="1">
            <a:off x="5620385" y="5544820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do 283"/>
          <p:cNvCxnSpPr>
            <a:stCxn id="243" idx="2"/>
            <a:endCxn id="275" idx="0"/>
          </p:cNvCxnSpPr>
          <p:nvPr/>
        </p:nvCxnSpPr>
        <p:spPr>
          <a:xfrm rot="5400000" flipV="1">
            <a:off x="4104640" y="2446655"/>
            <a:ext cx="44450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 de Texto 284"/>
          <p:cNvSpPr txBox="1"/>
          <p:nvPr/>
        </p:nvSpPr>
        <p:spPr>
          <a:xfrm>
            <a:off x="7750175" y="585724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Conector Angulado 285"/>
          <p:cNvCxnSpPr>
            <a:stCxn id="278" idx="3"/>
            <a:endCxn id="285" idx="1"/>
          </p:cNvCxnSpPr>
          <p:nvPr/>
        </p:nvCxnSpPr>
        <p:spPr>
          <a:xfrm>
            <a:off x="6988810" y="5878830"/>
            <a:ext cx="761365" cy="93345"/>
          </a:xfrm>
          <a:prstGeom prst="bentConnector3">
            <a:avLst>
              <a:gd name="adj1" fmla="val 50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0" name="Grupo 219"/>
          <p:cNvGrpSpPr/>
          <p:nvPr/>
        </p:nvGrpSpPr>
        <p:grpSpPr>
          <a:xfrm>
            <a:off x="1866265" y="4965065"/>
            <a:ext cx="1083310" cy="1121410"/>
            <a:chOff x="7102" y="3448"/>
            <a:chExt cx="1706" cy="1766"/>
          </a:xfrm>
        </p:grpSpPr>
        <p:sp>
          <p:nvSpPr>
            <p:cNvPr id="221" name="Retângulo arredondado 22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2" name="Caixa de Texto 22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3" name="Grupo 22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4" name="Retângulo arredondado 22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5" name="Caixa de Texto 22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7" name="Retângulo arredondado 22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8" name="Caixa de Texto 22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Caixa de Texto 22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0" name="Grupo 229"/>
          <p:cNvGrpSpPr/>
          <p:nvPr/>
        </p:nvGrpSpPr>
        <p:grpSpPr>
          <a:xfrm>
            <a:off x="489585" y="4965065"/>
            <a:ext cx="1083310" cy="1121410"/>
            <a:chOff x="7102" y="3448"/>
            <a:chExt cx="1706" cy="1766"/>
          </a:xfrm>
        </p:grpSpPr>
        <p:sp>
          <p:nvSpPr>
            <p:cNvPr id="231" name="Retângulo arredondado 23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2" name="Caixa de Texto 23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3" name="Grupo 23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34" name="Retângulo arredondado 23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5" name="Caixa de Texto 23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37" name="Retângulo arredondado 23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8" name="Caixa de Texto 23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Caixa de Texto 23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0" name="Grupo 239"/>
          <p:cNvGrpSpPr/>
          <p:nvPr/>
        </p:nvGrpSpPr>
        <p:grpSpPr>
          <a:xfrm>
            <a:off x="810895" y="3869690"/>
            <a:ext cx="1630680" cy="806450"/>
            <a:chOff x="1622" y="526"/>
            <a:chExt cx="2568" cy="1270"/>
          </a:xfrm>
        </p:grpSpPr>
        <p:sp>
          <p:nvSpPr>
            <p:cNvPr id="241" name="Retângulo arredondado 240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42" name="Grupo 241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43" name="Retângulo arredondado 242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4" name="Caixa de Texto 243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5" name="Grupo 244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46" name="Retângulo arredondado 245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7" name="Caixa de Texto 246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Caixa de Texto 247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9" name="Conector Angulado 248"/>
          <p:cNvCxnSpPr/>
          <p:nvPr/>
        </p:nvCxnSpPr>
        <p:spPr>
          <a:xfrm rot="5400000">
            <a:off x="930275" y="466661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o 249"/>
          <p:cNvGrpSpPr/>
          <p:nvPr/>
        </p:nvGrpSpPr>
        <p:grpSpPr>
          <a:xfrm>
            <a:off x="3275330" y="4965065"/>
            <a:ext cx="1083310" cy="1121410"/>
            <a:chOff x="7102" y="3448"/>
            <a:chExt cx="1706" cy="1766"/>
          </a:xfrm>
        </p:grpSpPr>
        <p:sp>
          <p:nvSpPr>
            <p:cNvPr id="251" name="Retângulo arredondado 25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2" name="Caixa de Texto 25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Grupo 25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ixa de Texto 25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60" name="Conector Angulado 259"/>
          <p:cNvCxnSpPr/>
          <p:nvPr/>
        </p:nvCxnSpPr>
        <p:spPr>
          <a:xfrm flipV="1">
            <a:off x="1388110" y="5525770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upo 260"/>
          <p:cNvGrpSpPr/>
          <p:nvPr/>
        </p:nvGrpSpPr>
        <p:grpSpPr>
          <a:xfrm>
            <a:off x="4721860" y="4965700"/>
            <a:ext cx="1083310" cy="1121410"/>
            <a:chOff x="7102" y="3448"/>
            <a:chExt cx="1706" cy="1766"/>
          </a:xfrm>
        </p:grpSpPr>
        <p:sp>
          <p:nvSpPr>
            <p:cNvPr id="262" name="Retângulo arredondado 26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4" name="Grupo 26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65" name="Retângulo arredondado 26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66" name="Caixa de Texto 26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8" name="Retângulo arredondado 26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9" name="Caixa de Texto 26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Caixa de Texto 26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1" name="Conector Angulado 270"/>
          <p:cNvCxnSpPr/>
          <p:nvPr/>
        </p:nvCxnSpPr>
        <p:spPr>
          <a:xfrm flipV="1">
            <a:off x="4173855" y="5526405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do 271"/>
          <p:cNvCxnSpPr/>
          <p:nvPr/>
        </p:nvCxnSpPr>
        <p:spPr>
          <a:xfrm flipV="1">
            <a:off x="2764790" y="5525770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127115" y="4984115"/>
            <a:ext cx="1083945" cy="1122045"/>
            <a:chOff x="7102" y="3448"/>
            <a:chExt cx="1707" cy="1767"/>
          </a:xfrm>
        </p:grpSpPr>
        <p:sp>
          <p:nvSpPr>
            <p:cNvPr id="274" name="Retângulo arredondado 27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77" name="Retângulo arredondado 27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8" name="Caixa de Texto 27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80" name="Retângulo arredondado 27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1" name="Caixa de Texto 28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Caixa de Texto 281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83" name="Conector Angulado 282"/>
          <p:cNvCxnSpPr/>
          <p:nvPr/>
        </p:nvCxnSpPr>
        <p:spPr>
          <a:xfrm flipV="1">
            <a:off x="5620385" y="5544820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do 283"/>
          <p:cNvCxnSpPr>
            <a:stCxn id="243" idx="2"/>
            <a:endCxn id="275" idx="0"/>
          </p:cNvCxnSpPr>
          <p:nvPr/>
        </p:nvCxnSpPr>
        <p:spPr>
          <a:xfrm rot="5400000" flipV="1">
            <a:off x="4104640" y="2446655"/>
            <a:ext cx="44450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 de Texto 284"/>
          <p:cNvSpPr txBox="1"/>
          <p:nvPr/>
        </p:nvSpPr>
        <p:spPr>
          <a:xfrm>
            <a:off x="7750175" y="585724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Conector Angulado 285"/>
          <p:cNvCxnSpPr>
            <a:stCxn id="278" idx="3"/>
            <a:endCxn id="285" idx="1"/>
          </p:cNvCxnSpPr>
          <p:nvPr/>
        </p:nvCxnSpPr>
        <p:spPr>
          <a:xfrm>
            <a:off x="6988810" y="5878830"/>
            <a:ext cx="761365" cy="93345"/>
          </a:xfrm>
          <a:prstGeom prst="bentConnector3">
            <a:avLst>
              <a:gd name="adj1" fmla="val 50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1866265" y="1859280"/>
            <a:ext cx="1083310" cy="1121410"/>
            <a:chOff x="7102" y="3448"/>
            <a:chExt cx="1706" cy="1766"/>
          </a:xfrm>
        </p:grpSpPr>
        <p:sp>
          <p:nvSpPr>
            <p:cNvPr id="5" name="Retângulo arredondado 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" name="Retângulo arredondado 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aixa de Texto 1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489585" y="1859280"/>
            <a:ext cx="1083310" cy="1121410"/>
            <a:chOff x="7102" y="3448"/>
            <a:chExt cx="1706" cy="1766"/>
          </a:xfrm>
        </p:grpSpPr>
        <p:sp>
          <p:nvSpPr>
            <p:cNvPr id="15" name="Retângulo arredondado 1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" name="Retângulo arredondado 1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Caixa de Texto 1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Caixa de Texto 2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810895" y="763905"/>
            <a:ext cx="1630680" cy="806450"/>
            <a:chOff x="1622" y="526"/>
            <a:chExt cx="2568" cy="1270"/>
          </a:xfrm>
        </p:grpSpPr>
        <p:sp>
          <p:nvSpPr>
            <p:cNvPr id="25" name="Retângulo arredondado 24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7" name="Retângulo arredondado 26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" name="Caixa de Texto 27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0" name="Retângulo arredondado 29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Caixa de Texto 30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Caixa de Texto 31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Conector Angulado 32"/>
          <p:cNvCxnSpPr/>
          <p:nvPr/>
        </p:nvCxnSpPr>
        <p:spPr>
          <a:xfrm rot="5400000">
            <a:off x="930275" y="156083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275330" y="1859280"/>
            <a:ext cx="1083310" cy="1121410"/>
            <a:chOff x="7102" y="3448"/>
            <a:chExt cx="1706" cy="1766"/>
          </a:xfrm>
        </p:grpSpPr>
        <p:sp>
          <p:nvSpPr>
            <p:cNvPr id="35" name="Retângulo arredondado 3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8" name="Retângulo arredondado 3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Caixa de Texto 3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2" name="Caixa de Texto 4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Caixa de Texto 4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4" name="Conector Angulado 43"/>
          <p:cNvCxnSpPr/>
          <p:nvPr/>
        </p:nvCxnSpPr>
        <p:spPr>
          <a:xfrm flipV="1">
            <a:off x="1388110" y="241998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4721860" y="1859915"/>
            <a:ext cx="1083310" cy="1121410"/>
            <a:chOff x="7102" y="3448"/>
            <a:chExt cx="1706" cy="1766"/>
          </a:xfrm>
        </p:grpSpPr>
        <p:sp>
          <p:nvSpPr>
            <p:cNvPr id="46" name="Retângulo arredondado 4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9" name="Retângulo arredondado 4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0" name="Caixa de Texto 4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52" name="Retângulo arredondado 5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Caixa de Texto 5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5" name="Conector Angulado 54"/>
          <p:cNvCxnSpPr/>
          <p:nvPr/>
        </p:nvCxnSpPr>
        <p:spPr>
          <a:xfrm flipV="1">
            <a:off x="4173855" y="242062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/>
          <p:nvPr/>
        </p:nvCxnSpPr>
        <p:spPr>
          <a:xfrm flipV="1">
            <a:off x="2764790" y="241998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6127115" y="1878330"/>
            <a:ext cx="1083945" cy="1122045"/>
            <a:chOff x="7102" y="3448"/>
            <a:chExt cx="1707" cy="1767"/>
          </a:xfrm>
        </p:grpSpPr>
        <p:sp>
          <p:nvSpPr>
            <p:cNvPr id="58" name="Retângulo arredondado 5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1" name="Retângulo arredondado 6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2" name="Caixa de Texto 6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4" name="Retângulo arredondado 6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7" name="Conector Angulado 66"/>
          <p:cNvCxnSpPr/>
          <p:nvPr/>
        </p:nvCxnSpPr>
        <p:spPr>
          <a:xfrm flipV="1">
            <a:off x="5620385" y="243903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/>
          <p:nvPr/>
        </p:nvCxnSpPr>
        <p:spPr>
          <a:xfrm rot="5400000" flipV="1">
            <a:off x="4153535" y="-643255"/>
            <a:ext cx="44450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 de Texto 68"/>
          <p:cNvSpPr txBox="1"/>
          <p:nvPr/>
        </p:nvSpPr>
        <p:spPr>
          <a:xfrm>
            <a:off x="7750175" y="275145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do 69"/>
          <p:cNvCxnSpPr>
            <a:stCxn id="62" idx="3"/>
            <a:endCxn id="69" idx="1"/>
          </p:cNvCxnSpPr>
          <p:nvPr/>
        </p:nvCxnSpPr>
        <p:spPr>
          <a:xfrm>
            <a:off x="6988810" y="2773045"/>
            <a:ext cx="761365" cy="93345"/>
          </a:xfrm>
          <a:prstGeom prst="bentConnector3">
            <a:avLst>
              <a:gd name="adj1" fmla="val 50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 de Texto 212"/>
          <p:cNvSpPr txBox="1"/>
          <p:nvPr/>
        </p:nvSpPr>
        <p:spPr>
          <a:xfrm>
            <a:off x="704215" y="395605"/>
            <a:ext cx="178752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Remover  o elemento 2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14" name="Caixa de Texto 213"/>
          <p:cNvSpPr txBox="1"/>
          <p:nvPr/>
        </p:nvSpPr>
        <p:spPr>
          <a:xfrm>
            <a:off x="188595" y="316801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do 214"/>
          <p:cNvCxnSpPr>
            <a:stCxn id="214" idx="3"/>
          </p:cNvCxnSpPr>
          <p:nvPr/>
        </p:nvCxnSpPr>
        <p:spPr>
          <a:xfrm flipV="1">
            <a:off x="746760" y="303339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 de Texto 70"/>
          <p:cNvSpPr txBox="1"/>
          <p:nvPr/>
        </p:nvSpPr>
        <p:spPr>
          <a:xfrm>
            <a:off x="1532255" y="624078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Angulado 71"/>
          <p:cNvCxnSpPr>
            <a:stCxn id="71" idx="3"/>
          </p:cNvCxnSpPr>
          <p:nvPr/>
        </p:nvCxnSpPr>
        <p:spPr>
          <a:xfrm flipV="1">
            <a:off x="2090420" y="6106160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 de Texto 72"/>
          <p:cNvSpPr txBox="1"/>
          <p:nvPr/>
        </p:nvSpPr>
        <p:spPr>
          <a:xfrm>
            <a:off x="0" y="6240780"/>
            <a:ext cx="8356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ANTERIOR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Angulado 73"/>
          <p:cNvCxnSpPr/>
          <p:nvPr/>
        </p:nvCxnSpPr>
        <p:spPr>
          <a:xfrm flipV="1">
            <a:off x="784860" y="6106160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0" name="Grupo 219"/>
          <p:cNvGrpSpPr/>
          <p:nvPr/>
        </p:nvGrpSpPr>
        <p:grpSpPr>
          <a:xfrm>
            <a:off x="2227580" y="1629410"/>
            <a:ext cx="1083310" cy="1121410"/>
            <a:chOff x="7102" y="3448"/>
            <a:chExt cx="1706" cy="1766"/>
          </a:xfrm>
        </p:grpSpPr>
        <p:sp>
          <p:nvSpPr>
            <p:cNvPr id="221" name="Retângulo arredondado 22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2" name="Caixa de Texto 22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3" name="Grupo 22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4" name="Retângulo arredondado 22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5" name="Caixa de Texto 22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7" name="Retângulo arredondado 22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8" name="Caixa de Texto 22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Caixa de Texto 22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0" name="Grupo 229"/>
          <p:cNvGrpSpPr/>
          <p:nvPr/>
        </p:nvGrpSpPr>
        <p:grpSpPr>
          <a:xfrm>
            <a:off x="850900" y="1629410"/>
            <a:ext cx="1083310" cy="1121410"/>
            <a:chOff x="7102" y="3448"/>
            <a:chExt cx="1706" cy="1766"/>
          </a:xfrm>
        </p:grpSpPr>
        <p:sp>
          <p:nvSpPr>
            <p:cNvPr id="231" name="Retângulo arredondado 23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2" name="Caixa de Texto 23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3" name="Grupo 23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34" name="Retângulo arredondado 23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5" name="Caixa de Texto 23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37" name="Retângulo arredondado 23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8" name="Caixa de Texto 23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Caixa de Texto 23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0" name="Grupo 239"/>
          <p:cNvGrpSpPr/>
          <p:nvPr/>
        </p:nvGrpSpPr>
        <p:grpSpPr>
          <a:xfrm>
            <a:off x="1172210" y="534035"/>
            <a:ext cx="1630680" cy="806450"/>
            <a:chOff x="1622" y="526"/>
            <a:chExt cx="2568" cy="1270"/>
          </a:xfrm>
        </p:grpSpPr>
        <p:sp>
          <p:nvSpPr>
            <p:cNvPr id="241" name="Retângulo arredondado 240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42" name="Grupo 241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43" name="Retângulo arredondado 242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4" name="Caixa de Texto 243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5" name="Grupo 244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46" name="Retângulo arredondado 245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7" name="Caixa de Texto 246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Caixa de Texto 247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9" name="Conector Angulado 248"/>
          <p:cNvCxnSpPr/>
          <p:nvPr/>
        </p:nvCxnSpPr>
        <p:spPr>
          <a:xfrm rot="5400000">
            <a:off x="1291590" y="133096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o 249"/>
          <p:cNvGrpSpPr/>
          <p:nvPr/>
        </p:nvGrpSpPr>
        <p:grpSpPr>
          <a:xfrm>
            <a:off x="3636645" y="1629410"/>
            <a:ext cx="1083310" cy="1121410"/>
            <a:chOff x="7102" y="3448"/>
            <a:chExt cx="1706" cy="1766"/>
          </a:xfrm>
        </p:grpSpPr>
        <p:sp>
          <p:nvSpPr>
            <p:cNvPr id="251" name="Retângulo arredondado 25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2" name="Caixa de Texto 25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Grupo 25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Caixa de Texto 25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1" name="Grupo 260"/>
          <p:cNvGrpSpPr/>
          <p:nvPr/>
        </p:nvGrpSpPr>
        <p:grpSpPr>
          <a:xfrm>
            <a:off x="5083175" y="1630045"/>
            <a:ext cx="1083310" cy="1121410"/>
            <a:chOff x="7102" y="3448"/>
            <a:chExt cx="1706" cy="1766"/>
          </a:xfrm>
        </p:grpSpPr>
        <p:sp>
          <p:nvSpPr>
            <p:cNvPr id="262" name="Retângulo arredondado 26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4" name="Grupo 26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65" name="Retângulo arredondado 26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66" name="Caixa de Texto 26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7" name="Grupo 26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8" name="Retângulo arredondado 26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9" name="Caixa de Texto 26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Caixa de Texto 26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1" name="Conector Angulado 270"/>
          <p:cNvCxnSpPr/>
          <p:nvPr/>
        </p:nvCxnSpPr>
        <p:spPr>
          <a:xfrm flipV="1">
            <a:off x="4535170" y="219075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do 271"/>
          <p:cNvCxnSpPr/>
          <p:nvPr/>
        </p:nvCxnSpPr>
        <p:spPr>
          <a:xfrm flipV="1">
            <a:off x="3126105" y="2310765"/>
            <a:ext cx="422275" cy="23177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488430" y="1648460"/>
            <a:ext cx="1083945" cy="1122045"/>
            <a:chOff x="7102" y="3448"/>
            <a:chExt cx="1707" cy="1767"/>
          </a:xfrm>
        </p:grpSpPr>
        <p:sp>
          <p:nvSpPr>
            <p:cNvPr id="274" name="Retângulo arredondado 27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77" name="Retângulo arredondado 27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8" name="Caixa de Texto 27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80" name="Retângulo arredondado 27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1" name="Caixa de Texto 28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Caixa de Texto 281"/>
              <p:cNvSpPr txBox="1"/>
              <p:nvPr/>
            </p:nvSpPr>
            <p:spPr>
              <a:xfrm>
                <a:off x="10234" y="3470"/>
                <a:ext cx="506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83" name="Conector Angulado 282"/>
          <p:cNvCxnSpPr/>
          <p:nvPr/>
        </p:nvCxnSpPr>
        <p:spPr>
          <a:xfrm flipV="1">
            <a:off x="5981700" y="2209165"/>
            <a:ext cx="543560" cy="314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do 283"/>
          <p:cNvCxnSpPr>
            <a:stCxn id="243" idx="2"/>
            <a:endCxn id="275" idx="0"/>
          </p:cNvCxnSpPr>
          <p:nvPr/>
        </p:nvCxnSpPr>
        <p:spPr>
          <a:xfrm rot="5400000" flipV="1">
            <a:off x="4465955" y="-889000"/>
            <a:ext cx="444500" cy="4683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 de Texto 284"/>
          <p:cNvSpPr txBox="1"/>
          <p:nvPr/>
        </p:nvSpPr>
        <p:spPr>
          <a:xfrm>
            <a:off x="8111490" y="252158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Conector Angulado 285"/>
          <p:cNvCxnSpPr>
            <a:stCxn id="278" idx="3"/>
            <a:endCxn id="285" idx="1"/>
          </p:cNvCxnSpPr>
          <p:nvPr/>
        </p:nvCxnSpPr>
        <p:spPr>
          <a:xfrm>
            <a:off x="7350125" y="2543175"/>
            <a:ext cx="761365" cy="93345"/>
          </a:xfrm>
          <a:prstGeom prst="bentConnector3">
            <a:avLst>
              <a:gd name="adj1" fmla="val 50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 de Texto 70"/>
          <p:cNvSpPr txBox="1"/>
          <p:nvPr/>
        </p:nvSpPr>
        <p:spPr>
          <a:xfrm>
            <a:off x="1893570" y="290512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Angulado 71"/>
          <p:cNvCxnSpPr>
            <a:stCxn id="71" idx="3"/>
          </p:cNvCxnSpPr>
          <p:nvPr/>
        </p:nvCxnSpPr>
        <p:spPr>
          <a:xfrm flipV="1">
            <a:off x="2451735" y="277050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 de Texto 72"/>
          <p:cNvSpPr txBox="1"/>
          <p:nvPr/>
        </p:nvSpPr>
        <p:spPr>
          <a:xfrm>
            <a:off x="361315" y="2905125"/>
            <a:ext cx="8356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ANTERIOR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Angulado 73"/>
          <p:cNvCxnSpPr/>
          <p:nvPr/>
        </p:nvCxnSpPr>
        <p:spPr>
          <a:xfrm flipV="1">
            <a:off x="1146175" y="277050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>
            <a:stCxn id="235" idx="3"/>
          </p:cNvCxnSpPr>
          <p:nvPr/>
        </p:nvCxnSpPr>
        <p:spPr>
          <a:xfrm>
            <a:off x="1712595" y="2524125"/>
            <a:ext cx="38989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2085975" y="1489710"/>
            <a:ext cx="0" cy="10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069465" y="1505585"/>
            <a:ext cx="1445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251" idx="1"/>
          </p:cNvCxnSpPr>
          <p:nvPr/>
        </p:nvCxnSpPr>
        <p:spPr>
          <a:xfrm>
            <a:off x="3466465" y="1489710"/>
            <a:ext cx="170180" cy="701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ultiplicação 8"/>
          <p:cNvSpPr/>
          <p:nvPr/>
        </p:nvSpPr>
        <p:spPr>
          <a:xfrm>
            <a:off x="2155190" y="1482090"/>
            <a:ext cx="1226185" cy="14185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2042160" y="5015865"/>
            <a:ext cx="1083310" cy="1121410"/>
            <a:chOff x="7102" y="3448"/>
            <a:chExt cx="1706" cy="1766"/>
          </a:xfrm>
        </p:grpSpPr>
        <p:sp>
          <p:nvSpPr>
            <p:cNvPr id="179" name="Retângulo arredondado 17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Caixa de Texto 17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2" name="Retângulo arredondado 18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upo 18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85" name="Retângulo arredondado 18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6" name="Caixa de Texto 18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Caixa de Texto 18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8" name="Grupo 187"/>
          <p:cNvGrpSpPr/>
          <p:nvPr/>
        </p:nvGrpSpPr>
        <p:grpSpPr>
          <a:xfrm>
            <a:off x="665480" y="5015865"/>
            <a:ext cx="1083945" cy="1122045"/>
            <a:chOff x="7102" y="3448"/>
            <a:chExt cx="1707" cy="1767"/>
          </a:xfrm>
        </p:grpSpPr>
        <p:sp>
          <p:nvSpPr>
            <p:cNvPr id="189" name="Retângulo arredondado 18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0" name="Caixa de Texto 18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1" name="Grupo 19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92" name="Retângulo arredondado 19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3" name="Caixa de Texto 19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95" name="Retângulo arredondado 19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96" name="Caixa de Texto 19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9" name="Grupo 198"/>
          <p:cNvGrpSpPr/>
          <p:nvPr/>
        </p:nvGrpSpPr>
        <p:grpSpPr>
          <a:xfrm>
            <a:off x="986790" y="3920490"/>
            <a:ext cx="1630680" cy="806450"/>
            <a:chOff x="1622" y="526"/>
            <a:chExt cx="2568" cy="1270"/>
          </a:xfrm>
        </p:grpSpPr>
        <p:sp>
          <p:nvSpPr>
            <p:cNvPr id="200" name="Retângulo arredondado 19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01" name="Grupo 20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02" name="Retângulo arredondado 20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3" name="Caixa de Texto 20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05" name="Retângulo arredondado 20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6" name="Caixa de Texto 20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" name="Caixa de Texto 20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aixa de Texto 9"/>
          <p:cNvSpPr txBox="1"/>
          <p:nvPr/>
        </p:nvSpPr>
        <p:spPr>
          <a:xfrm>
            <a:off x="6297930" y="590804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Angulado 10"/>
          <p:cNvCxnSpPr/>
          <p:nvPr/>
        </p:nvCxnSpPr>
        <p:spPr>
          <a:xfrm rot="5400000">
            <a:off x="1106170" y="471741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3451225" y="5015865"/>
            <a:ext cx="1083310" cy="1121410"/>
            <a:chOff x="7102" y="3448"/>
            <a:chExt cx="1706" cy="1766"/>
          </a:xfrm>
        </p:grpSpPr>
        <p:sp>
          <p:nvSpPr>
            <p:cNvPr id="13" name="Retângulo arredondado 1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6" name="Retângulo arredondado 1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" name="Caixa de Texto 1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9" name="Retângulo arredondado 1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" name="Caixa de Texto 1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aixa de Texto 2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" name="Conector Angulado 21"/>
          <p:cNvCxnSpPr>
            <a:stCxn id="193" idx="3"/>
            <a:endCxn id="179" idx="1"/>
          </p:cNvCxnSpPr>
          <p:nvPr/>
        </p:nvCxnSpPr>
        <p:spPr>
          <a:xfrm flipV="1">
            <a:off x="1527175" y="557720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289" idx="3"/>
            <a:endCxn id="10" idx="1"/>
          </p:cNvCxnSpPr>
          <p:nvPr/>
        </p:nvCxnSpPr>
        <p:spPr>
          <a:xfrm>
            <a:off x="5796280" y="5911850"/>
            <a:ext cx="501650" cy="11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4897755" y="5016500"/>
            <a:ext cx="1083310" cy="1121410"/>
            <a:chOff x="7102" y="3448"/>
            <a:chExt cx="1706" cy="1766"/>
          </a:xfrm>
        </p:grpSpPr>
        <p:sp>
          <p:nvSpPr>
            <p:cNvPr id="25" name="Retângulo arredondado 2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7" name="Caixa de Texto 28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8" name="Grupo 28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89" name="Retângulo arredondado 28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0" name="Caixa de Texto 28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upo 29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92" name="Retângulo arredondado 29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93" name="Caixa de Texto 29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Caixa de Texto 29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95" name="Conector Angulado 294"/>
          <p:cNvCxnSpPr>
            <a:stCxn id="17" idx="3"/>
            <a:endCxn id="25" idx="1"/>
          </p:cNvCxnSpPr>
          <p:nvPr/>
        </p:nvCxnSpPr>
        <p:spPr>
          <a:xfrm flipV="1">
            <a:off x="4312920" y="5577840"/>
            <a:ext cx="584835" cy="332740"/>
          </a:xfrm>
          <a:prstGeom prst="bentConnector3">
            <a:avLst>
              <a:gd name="adj1" fmla="val 5005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do 197"/>
          <p:cNvCxnSpPr>
            <a:stCxn id="183" idx="3"/>
            <a:endCxn id="13" idx="1"/>
          </p:cNvCxnSpPr>
          <p:nvPr/>
        </p:nvCxnSpPr>
        <p:spPr>
          <a:xfrm flipV="1">
            <a:off x="2903855" y="557720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202" idx="2"/>
            <a:endCxn id="287" idx="0"/>
          </p:cNvCxnSpPr>
          <p:nvPr/>
        </p:nvCxnSpPr>
        <p:spPr>
          <a:xfrm rot="5400000" flipV="1">
            <a:off x="3587115" y="3190240"/>
            <a:ext cx="426085" cy="327850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705735" y="2644775"/>
            <a:ext cx="6780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16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35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72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80</a:t>
                </a:r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35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3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72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80</a:t>
                </a:r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86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Inserir o elemento 86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3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72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80</a:t>
                </a:r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86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459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 Remover o elemento 35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68625" y="2644775"/>
            <a:ext cx="6254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3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2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72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86</a:t>
                </a:r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459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 Remover o elemento 80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37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2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72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86</a:t>
                </a:r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Inserir o elemento 37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4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37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1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86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407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Remover o elemento 72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</a:t>
                </a:r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686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86</a:t>
                </a:r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-1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4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37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407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Remover o elemento 72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5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5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68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3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4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4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37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2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59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86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223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 Inserir o elemento 44</a:t>
            </a:r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737870" y="1972310"/>
            <a:ext cx="1790700" cy="2480310"/>
            <a:chOff x="2121" y="2993"/>
            <a:chExt cx="2820" cy="3906"/>
          </a:xfrm>
        </p:grpSpPr>
        <p:sp>
          <p:nvSpPr>
            <p:cNvPr id="16" name="Retângulo 15"/>
            <p:cNvSpPr/>
            <p:nvPr/>
          </p:nvSpPr>
          <p:spPr>
            <a:xfrm>
              <a:off x="2121" y="2993"/>
              <a:ext cx="2821" cy="3907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2304" y="3226"/>
              <a:ext cx="2456" cy="802"/>
              <a:chOff x="2861" y="4213"/>
              <a:chExt cx="2456" cy="802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nSeq</a:t>
                </a:r>
                <a:endParaRPr lang="pt-BR" altLang="en-US" sz="1600"/>
              </a:p>
            </p:txBody>
          </p:sp>
          <p:sp>
            <p:nvSpPr>
              <p:cNvPr id="27" name="Caixa de Texto 26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2304" y="4286"/>
              <a:ext cx="2456" cy="802"/>
              <a:chOff x="2861" y="4213"/>
              <a:chExt cx="2456" cy="802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pSeq</a:t>
                </a:r>
                <a:endParaRPr lang="pt-BR" altLang="en-US" sz="1600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304" y="5346"/>
              <a:ext cx="2456" cy="802"/>
              <a:chOff x="2861" y="4213"/>
              <a:chExt cx="2456" cy="802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862" y="4213"/>
                <a:ext cx="1339" cy="802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203" y="4213"/>
                <a:ext cx="1114" cy="802"/>
              </a:xfrm>
              <a:prstGeom prst="rect">
                <a:avLst/>
              </a:prstGeom>
              <a:solidFill>
                <a:srgbClr val="EAD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" name="Caixa de Texto 36"/>
              <p:cNvSpPr txBox="1"/>
              <p:nvPr/>
            </p:nvSpPr>
            <p:spPr>
              <a:xfrm>
                <a:off x="2861" y="4348"/>
                <a:ext cx="134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Prox.</a:t>
                </a:r>
                <a:endParaRPr lang="pt-BR" altLang="en-US" sz="1600"/>
              </a:p>
            </p:txBody>
          </p:sp>
          <p:sp>
            <p:nvSpPr>
              <p:cNvPr id="38" name="Caixa de Texto 37"/>
              <p:cNvSpPr txBox="1"/>
              <p:nvPr/>
            </p:nvSpPr>
            <p:spPr>
              <a:xfrm>
                <a:off x="4372" y="4348"/>
                <a:ext cx="77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</a:t>
                </a:r>
                <a:endParaRPr lang="pt-BR" altLang="en-US" sz="1600"/>
              </a:p>
            </p:txBody>
          </p:sp>
        </p:grpSp>
        <p:sp>
          <p:nvSpPr>
            <p:cNvPr id="39" name="Caixa de Texto 38"/>
            <p:cNvSpPr txBox="1"/>
            <p:nvPr/>
          </p:nvSpPr>
          <p:spPr>
            <a:xfrm>
              <a:off x="2561" y="6253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cabeçalho</a:t>
              </a:r>
              <a:endParaRPr lang="pt-BR" altLang="en-US" b="1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2981325" y="0"/>
            <a:ext cx="3401060" cy="2234565"/>
            <a:chOff x="11941" y="509"/>
            <a:chExt cx="5356" cy="3519"/>
          </a:xfrm>
        </p:grpSpPr>
        <p:sp>
          <p:nvSpPr>
            <p:cNvPr id="6" name="Retângulo 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3" name="Caixa de Texto 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" name="Caixa de Texto 3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" name="Retângulo 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" name="Caixa de Texto 1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4" name="Caixa de Texto 1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40" name="Caixa de Texto 3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0</a:t>
              </a:r>
              <a:endParaRPr lang="pt-BR" altLang="en-US" b="1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43" name="Grupo 4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46" name="Caixa de Texto 4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47" name="Caixa de Texto 46"/>
              <p:cNvSpPr txBox="1"/>
              <p:nvPr/>
            </p:nvSpPr>
            <p:spPr>
              <a:xfrm>
                <a:off x="3739" y="1459"/>
                <a:ext cx="67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14</a:t>
                </a:r>
                <a:endParaRPr lang="pt-BR" altLang="en-US" sz="1600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2" name="Caixa de Texto 5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3" name="Caixa de Texto 52"/>
              <p:cNvSpPr txBox="1"/>
              <p:nvPr/>
            </p:nvSpPr>
            <p:spPr>
              <a:xfrm>
                <a:off x="3739" y="1459"/>
                <a:ext cx="673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18</a:t>
                </a:r>
                <a:endParaRPr lang="pt-BR" altLang="en-US" sz="160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55" name="Grupo 5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58" name="Caixa de Texto 5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59" name="Caixa de Texto 58"/>
              <p:cNvSpPr txBox="1"/>
              <p:nvPr/>
            </p:nvSpPr>
            <p:spPr>
              <a:xfrm>
                <a:off x="3739" y="1459"/>
                <a:ext cx="630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23</a:t>
                </a:r>
                <a:endParaRPr lang="pt-BR" altLang="en-US" sz="160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61" name="Grupo 6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64" name="Caixa de Texto 6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6443980" y="0"/>
            <a:ext cx="3401060" cy="2234565"/>
            <a:chOff x="11941" y="509"/>
            <a:chExt cx="5356" cy="3519"/>
          </a:xfrm>
        </p:grpSpPr>
        <p:sp>
          <p:nvSpPr>
            <p:cNvPr id="68" name="Retângulo 67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71" name="Retângulo 7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3" name="Caixa de Texto 7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368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76" name="Grupo 75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77" name="Retângulo 76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79" name="Caixa de Texto 78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80" name="Caixa de Texto 79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</a:t>
                </a:r>
                <a:endParaRPr lang="pt-BR" altLang="en-US" sz="1600"/>
              </a:p>
            </p:txBody>
          </p:sp>
        </p:grpSp>
        <p:sp>
          <p:nvSpPr>
            <p:cNvPr id="81" name="Caixa de Texto 80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1</a:t>
              </a:r>
              <a:endParaRPr lang="pt-BR" altLang="en-US" b="1"/>
            </a:p>
          </p:txBody>
        </p:sp>
        <p:grpSp>
          <p:nvGrpSpPr>
            <p:cNvPr id="82" name="Grupo 81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86" name="Caixa de Texto 8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87" name="Caixa de Texto 86"/>
              <p:cNvSpPr txBox="1"/>
              <p:nvPr/>
            </p:nvSpPr>
            <p:spPr>
              <a:xfrm>
                <a:off x="3739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42</a:t>
                </a:r>
                <a:endParaRPr lang="pt-BR" altLang="en-US" sz="1600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0" name="Retângulo 8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2" name="Caixa de Texto 9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3" name="Caixa de Texto 92"/>
              <p:cNvSpPr txBox="1"/>
              <p:nvPr/>
            </p:nvSpPr>
            <p:spPr>
              <a:xfrm>
                <a:off x="3637" y="1459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44</a:t>
                </a:r>
                <a:endParaRPr lang="pt-BR" altLang="en-US" sz="1600"/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95" name="Grupo 94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98" name="Caixa de Texto 97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99" name="Caixa de Texto 98"/>
              <p:cNvSpPr txBox="1"/>
              <p:nvPr/>
            </p:nvSpPr>
            <p:spPr>
              <a:xfrm>
                <a:off x="3739" y="1459"/>
                <a:ext cx="6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51</a:t>
                </a:r>
                <a:endParaRPr lang="pt-BR" altLang="en-US" sz="1600"/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04" name="Caixa de Texto 103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2981325" y="2262505"/>
            <a:ext cx="3401060" cy="2234565"/>
            <a:chOff x="11941" y="509"/>
            <a:chExt cx="5356" cy="3519"/>
          </a:xfrm>
        </p:grpSpPr>
        <p:sp>
          <p:nvSpPr>
            <p:cNvPr id="107" name="Retângulo 106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08" name="Grupo 107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10" name="Retângulo 109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2" name="Caixa de Texto 111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13" name="Caixa de Texto 112"/>
              <p:cNvSpPr txBox="1"/>
              <p:nvPr/>
            </p:nvSpPr>
            <p:spPr>
              <a:xfrm>
                <a:off x="3532" y="1459"/>
                <a:ext cx="775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11</a:t>
                </a:r>
                <a:endParaRPr lang="pt-BR" altLang="en-US" sz="1600"/>
              </a:p>
            </p:txBody>
          </p:sp>
        </p:grpSp>
        <p:grpSp>
          <p:nvGrpSpPr>
            <p:cNvPr id="114" name="Grupo 113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15" name="Grupo 114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16" name="Retângulo 115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17" name="Retângulo 116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18" name="Caixa de Texto 117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19" name="Caixa de Texto 118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</a:t>
                </a:r>
                <a:endParaRPr lang="pt-BR" altLang="en-US" sz="1600"/>
              </a:p>
            </p:txBody>
          </p:sp>
        </p:grpSp>
        <p:sp>
          <p:nvSpPr>
            <p:cNvPr id="120" name="Caixa de Texto 119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2</a:t>
              </a:r>
              <a:endParaRPr lang="pt-BR" altLang="en-US" b="1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3" name="Retângulo 12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24" name="Retângulo 12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25" name="Caixa de Texto 12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26" name="Caixa de Texto 125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2</a:t>
                </a:r>
                <a:endParaRPr lang="pt-BR" altLang="en-US" sz="1600"/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28" name="Grupo 12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29" name="Retângulo 12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0" name="Retângulo 12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1" name="Caixa de Texto 13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2" name="Caixa de Texto 131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8</a:t>
                </a:r>
                <a:endParaRPr lang="pt-BR" altLang="en-US" sz="1600"/>
              </a:p>
            </p:txBody>
          </p:sp>
        </p:grpSp>
        <p:grpSp>
          <p:nvGrpSpPr>
            <p:cNvPr id="133" name="Grupo 132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34" name="Grupo 133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35" name="Retângulo 134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37" name="Caixa de Texto 136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38" name="Caixa de Texto 137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9</a:t>
                </a:r>
                <a:endParaRPr lang="pt-BR" altLang="en-US" sz="1600"/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40" name="Grupo 139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41" name="Retângulo 140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42" name="Retângulo 141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43" name="Caixa de Texto 142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44" name="Caixa de Texto 143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0</a:t>
                </a:r>
                <a:endParaRPr lang="pt-BR" altLang="en-US" sz="1600"/>
              </a:p>
            </p:txBody>
          </p:sp>
        </p:grpSp>
      </p:grpSp>
      <p:grpSp>
        <p:nvGrpSpPr>
          <p:cNvPr id="145" name="Grupo 144"/>
          <p:cNvGrpSpPr/>
          <p:nvPr/>
        </p:nvGrpSpPr>
        <p:grpSpPr>
          <a:xfrm>
            <a:off x="6444615" y="2262505"/>
            <a:ext cx="3401060" cy="2234565"/>
            <a:chOff x="11941" y="509"/>
            <a:chExt cx="5356" cy="3519"/>
          </a:xfrm>
        </p:grpSpPr>
        <p:sp>
          <p:nvSpPr>
            <p:cNvPr id="146" name="Retângulo 145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48" name="Grupo 147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0" name="Retângulo 149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1" name="Caixa de Texto 150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3636" y="1517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40</a:t>
                </a:r>
                <a:endParaRPr lang="pt-BR" altLang="en-US" sz="1600"/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54" name="Grupo 153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55" name="Retângulo 154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57" name="Caixa de Texto 156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58" name="Caixa de Texto 157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4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Caixa de Texto 158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3</a:t>
              </a:r>
              <a:endParaRPr lang="pt-BR" altLang="en-US" b="1"/>
            </a:p>
          </p:txBody>
        </p:sp>
        <p:grpSp>
          <p:nvGrpSpPr>
            <p:cNvPr id="160" name="Grupo 159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161" name="Grupo 160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2" name="Retângulo 161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3" name="Retângulo 162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64" name="Caixa de Texto 163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65" name="Caixa de Texto 164"/>
              <p:cNvSpPr txBox="1"/>
              <p:nvPr/>
            </p:nvSpPr>
            <p:spPr>
              <a:xfrm>
                <a:off x="3739" y="1459"/>
                <a:ext cx="77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32</a:t>
                </a:r>
                <a:endParaRPr lang="pt-BR" altLang="en-US" sz="1600"/>
              </a:p>
            </p:txBody>
          </p:sp>
        </p:grpSp>
        <p:grpSp>
          <p:nvGrpSpPr>
            <p:cNvPr id="166" name="Grupo 165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69" name="Retângulo 16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0" name="Caixa de Texto 16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1" name="Caixa de Texto 170"/>
              <p:cNvSpPr txBox="1"/>
              <p:nvPr/>
            </p:nvSpPr>
            <p:spPr>
              <a:xfrm>
                <a:off x="3636" y="1459"/>
                <a:ext cx="67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37</a:t>
                </a:r>
                <a:endParaRPr lang="pt-BR" altLang="en-US" sz="160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74" name="Retângulo 173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76" name="Caixa de Texto 175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3597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38</a:t>
                </a:r>
                <a:endParaRPr lang="pt-BR" altLang="en-US" sz="16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80" name="Retângulo 179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1" name="Retângulo 180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82" name="Caixa de Texto 181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1</a:t>
                </a:r>
                <a:endParaRPr lang="pt-BR" altLang="en-US" sz="1600"/>
              </a:p>
            </p:txBody>
          </p:sp>
        </p:grpSp>
      </p:grpSp>
      <p:grpSp>
        <p:nvGrpSpPr>
          <p:cNvPr id="184" name="Grupo 183"/>
          <p:cNvGrpSpPr/>
          <p:nvPr/>
        </p:nvGrpSpPr>
        <p:grpSpPr>
          <a:xfrm>
            <a:off x="2981325" y="4558030"/>
            <a:ext cx="3401060" cy="2234565"/>
            <a:chOff x="11941" y="509"/>
            <a:chExt cx="5356" cy="3519"/>
          </a:xfrm>
        </p:grpSpPr>
        <p:sp>
          <p:nvSpPr>
            <p:cNvPr id="185" name="Retângulo 184"/>
            <p:cNvSpPr/>
            <p:nvPr/>
          </p:nvSpPr>
          <p:spPr>
            <a:xfrm>
              <a:off x="11941" y="509"/>
              <a:ext cx="5356" cy="3519"/>
            </a:xfrm>
            <a:prstGeom prst="rect">
              <a:avLst/>
            </a:prstGeom>
            <a:solidFill>
              <a:srgbClr val="CFE2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86" name="Grupo 185"/>
            <p:cNvGrpSpPr/>
            <p:nvPr/>
          </p:nvGrpSpPr>
          <p:grpSpPr>
            <a:xfrm>
              <a:off x="15957" y="676"/>
              <a:ext cx="1060" cy="1628"/>
              <a:chOff x="3492" y="509"/>
              <a:chExt cx="1060" cy="162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188" name="Retângulo 187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89" name="Retângulo 188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0" name="Caixa de Texto 189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191" name="Caixa de Texto 190"/>
              <p:cNvSpPr txBox="1"/>
              <p:nvPr/>
            </p:nvSpPr>
            <p:spPr>
              <a:xfrm>
                <a:off x="3739" y="145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pt-BR" altLang="en-US" sz="1600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>
              <a:off x="12362" y="2456"/>
              <a:ext cx="2043" cy="802"/>
              <a:chOff x="2561" y="3484"/>
              <a:chExt cx="2043" cy="802"/>
            </a:xfrm>
          </p:grpSpPr>
          <p:grpSp>
            <p:nvGrpSpPr>
              <p:cNvPr id="193" name="Grupo 192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194" name="Retângulo 193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195" name="Retângulo 194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196" name="Caixa de Texto 195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Qtd</a:t>
                </a:r>
                <a:endParaRPr lang="pt-BR" altLang="en-US" sz="1600"/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3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8" name="Caixa de Texto 197"/>
            <p:cNvSpPr txBox="1"/>
            <p:nvPr/>
          </p:nvSpPr>
          <p:spPr>
            <a:xfrm>
              <a:off x="13740" y="3312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pedaço 4</a:t>
              </a:r>
              <a:endParaRPr lang="pt-BR" altLang="en-US" b="1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12072" y="683"/>
              <a:ext cx="1060" cy="1628"/>
              <a:chOff x="3492" y="509"/>
              <a:chExt cx="1060" cy="1628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1" name="Retângulo 200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2" name="Retângulo 201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3" name="Caixa de Texto 202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04" name="Caixa de Texto 203"/>
              <p:cNvSpPr txBox="1"/>
              <p:nvPr/>
            </p:nvSpPr>
            <p:spPr>
              <a:xfrm>
                <a:off x="3636" y="1459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59</a:t>
                </a:r>
                <a:endParaRPr lang="pt-BR" altLang="en-US" sz="1600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13346" y="676"/>
              <a:ext cx="1060" cy="1628"/>
              <a:chOff x="3492" y="509"/>
              <a:chExt cx="1060" cy="1628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07" name="Retângulo 206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08" name="Retângulo 207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09" name="Caixa de Texto 208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3636" y="1432"/>
                <a:ext cx="7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rgbClr val="FF0000"/>
                    </a:solidFill>
                  </a:rPr>
                  <a:t>79</a:t>
                </a:r>
                <a:endParaRPr lang="pt-BR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1" name="Grupo 210"/>
            <p:cNvGrpSpPr/>
            <p:nvPr/>
          </p:nvGrpSpPr>
          <p:grpSpPr>
            <a:xfrm>
              <a:off x="14621" y="683"/>
              <a:ext cx="1060" cy="1628"/>
              <a:chOff x="3492" y="509"/>
              <a:chExt cx="1060" cy="1628"/>
            </a:xfrm>
          </p:grpSpPr>
          <p:grpSp>
            <p:nvGrpSpPr>
              <p:cNvPr id="212" name="Grupo 211"/>
              <p:cNvGrpSpPr/>
              <p:nvPr/>
            </p:nvGrpSpPr>
            <p:grpSpPr>
              <a:xfrm>
                <a:off x="3492" y="509"/>
                <a:ext cx="1060" cy="1628"/>
                <a:chOff x="10530" y="224"/>
                <a:chExt cx="1060" cy="1628"/>
              </a:xfrm>
            </p:grpSpPr>
            <p:sp>
              <p:nvSpPr>
                <p:cNvPr id="213" name="Retângulo 212"/>
                <p:cNvSpPr/>
                <p:nvPr/>
              </p:nvSpPr>
              <p:spPr>
                <a:xfrm>
                  <a:off x="10530" y="224"/>
                  <a:ext cx="1061" cy="8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10530" y="1026"/>
                  <a:ext cx="1061" cy="827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15" name="Caixa de Texto 214"/>
              <p:cNvSpPr txBox="1"/>
              <p:nvPr/>
            </p:nvSpPr>
            <p:spPr>
              <a:xfrm>
                <a:off x="3531" y="645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dado</a:t>
                </a:r>
                <a:endParaRPr lang="pt-BR" altLang="en-US" sz="1600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3668" y="1459"/>
                <a:ext cx="7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>
                    <a:solidFill>
                      <a:schemeClr val="tx1"/>
                    </a:solidFill>
                  </a:rPr>
                  <a:t>86</a:t>
                </a:r>
                <a:endParaRPr lang="pt-B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upo 216"/>
            <p:cNvGrpSpPr/>
            <p:nvPr/>
          </p:nvGrpSpPr>
          <p:grpSpPr>
            <a:xfrm>
              <a:off x="14727" y="2456"/>
              <a:ext cx="2043" cy="802"/>
              <a:chOff x="2561" y="3484"/>
              <a:chExt cx="2043" cy="802"/>
            </a:xfrm>
          </p:grpSpPr>
          <p:grpSp>
            <p:nvGrpSpPr>
              <p:cNvPr id="218" name="Grupo 217"/>
              <p:cNvGrpSpPr/>
              <p:nvPr/>
            </p:nvGrpSpPr>
            <p:grpSpPr>
              <a:xfrm>
                <a:off x="2561" y="3484"/>
                <a:ext cx="2043" cy="802"/>
                <a:chOff x="6908" y="5554"/>
                <a:chExt cx="2043" cy="802"/>
              </a:xfrm>
            </p:grpSpPr>
            <p:sp>
              <p:nvSpPr>
                <p:cNvPr id="219" name="Retângulo 218"/>
                <p:cNvSpPr/>
                <p:nvPr/>
              </p:nvSpPr>
              <p:spPr>
                <a:xfrm>
                  <a:off x="6908" y="5554"/>
                  <a:ext cx="983" cy="802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sp>
              <p:nvSpPr>
                <p:cNvPr id="220" name="Retângulo 219"/>
                <p:cNvSpPr/>
                <p:nvPr/>
              </p:nvSpPr>
              <p:spPr>
                <a:xfrm>
                  <a:off x="7891" y="5554"/>
                  <a:ext cx="1061" cy="802"/>
                </a:xfrm>
                <a:prstGeom prst="rect">
                  <a:avLst/>
                </a:prstGeom>
                <a:solidFill>
                  <a:srgbClr val="EAD1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</p:grpSp>
          <p:sp>
            <p:nvSpPr>
              <p:cNvPr id="221" name="Caixa de Texto 220"/>
              <p:cNvSpPr txBox="1"/>
              <p:nvPr/>
            </p:nvSpPr>
            <p:spPr>
              <a:xfrm>
                <a:off x="2561" y="3619"/>
                <a:ext cx="9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Prox</a:t>
                </a:r>
                <a:endParaRPr lang="pt-BR" altLang="en-US" sz="1600"/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3791" y="3619"/>
                <a:ext cx="5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1600"/>
                  <a:t>-1</a:t>
                </a:r>
                <a:endParaRPr lang="pt-BR" altLang="en-US" sz="1600"/>
              </a:p>
            </p:txBody>
          </p:sp>
        </p:grpSp>
      </p:grpSp>
      <p:sp>
        <p:nvSpPr>
          <p:cNvPr id="2" name="Caixa de Texto 1"/>
          <p:cNvSpPr txBox="1"/>
          <p:nvPr/>
        </p:nvSpPr>
        <p:spPr>
          <a:xfrm>
            <a:off x="8302625" y="5426075"/>
            <a:ext cx="2223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 Inserir o elemento 79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705735" y="2644775"/>
            <a:ext cx="6780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18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34 11 18 5 8 6 50 4 41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619061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34 11 18 5 8 6 50 4 41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619061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9491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11 18 5 8 6 50 4 41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619061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6" name="Grupo 225"/>
          <p:cNvGrpSpPr/>
          <p:nvPr/>
        </p:nvGrpSpPr>
        <p:grpSpPr>
          <a:xfrm>
            <a:off x="5356225" y="5290185"/>
            <a:ext cx="1083310" cy="1121410"/>
            <a:chOff x="7102" y="3448"/>
            <a:chExt cx="1706" cy="1766"/>
          </a:xfrm>
        </p:grpSpPr>
        <p:sp>
          <p:nvSpPr>
            <p:cNvPr id="227" name="Retângulo arredondado 22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8" name="Caixa de Texto 22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9" name="Grupo 22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30" name="Retângulo arredondado 22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1" name="Caixa de Texto 23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Grupo 23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33" name="Retângulo arredondado 23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4" name="Caixa de Texto 23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Caixa de Texto 23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46710" y="622300"/>
            <a:ext cx="1630680" cy="806450"/>
            <a:chOff x="1622" y="526"/>
            <a:chExt cx="2568" cy="1270"/>
          </a:xfrm>
        </p:grpSpPr>
        <p:sp>
          <p:nvSpPr>
            <p:cNvPr id="171" name="Retângulo arredondado 170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14" name="Retângulo arredondado 13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Caixa de Texto 14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16" name="Retângulo arredondado 15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7" name="Caixa de Texto 16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Caixa de Texto 19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200400" y="1717675"/>
            <a:ext cx="1083310" cy="1121410"/>
            <a:chOff x="7102" y="3448"/>
            <a:chExt cx="1706" cy="1766"/>
          </a:xfrm>
        </p:grpSpPr>
        <p:sp>
          <p:nvSpPr>
            <p:cNvPr id="5" name="Retângulo arredondado 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2" name="Retângulo arredondado 1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Caixa de Texto 1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0" name="Retângulo arredondado 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" name="Caixa de Texto 1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Caixa de Texto 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5" name="Conector Angulado 34"/>
          <p:cNvCxnSpPr>
            <a:stCxn id="13" idx="3"/>
            <a:endCxn id="36" idx="1"/>
          </p:cNvCxnSpPr>
          <p:nvPr/>
        </p:nvCxnSpPr>
        <p:spPr>
          <a:xfrm>
            <a:off x="4062095" y="2612390"/>
            <a:ext cx="532130" cy="23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521710" y="622300"/>
            <a:ext cx="1630680" cy="806450"/>
            <a:chOff x="1622" y="526"/>
            <a:chExt cx="2568" cy="1270"/>
          </a:xfrm>
        </p:grpSpPr>
        <p:sp>
          <p:nvSpPr>
            <p:cNvPr id="27" name="Retângulo arredondado 26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9" name="Retângulo arredondado 28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0" name="Caixa de Texto 29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2" name="Retângulo arredondado 31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3" name="Caixa de Texto 32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Caixa de Texto 33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Caixa de Texto 35"/>
          <p:cNvSpPr txBox="1"/>
          <p:nvPr/>
        </p:nvSpPr>
        <p:spPr>
          <a:xfrm>
            <a:off x="4594225" y="272796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Angulado 36"/>
          <p:cNvCxnSpPr>
            <a:stCxn id="32" idx="2"/>
            <a:endCxn id="7" idx="0"/>
          </p:cNvCxnSpPr>
          <p:nvPr/>
        </p:nvCxnSpPr>
        <p:spPr>
          <a:xfrm rot="5400000">
            <a:off x="3641090" y="141859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9" idx="2"/>
            <a:endCxn id="5" idx="3"/>
          </p:cNvCxnSpPr>
          <p:nvPr/>
        </p:nvCxnSpPr>
        <p:spPr>
          <a:xfrm rot="5400000">
            <a:off x="4010025" y="1593215"/>
            <a:ext cx="960120" cy="411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 de Texto 38"/>
          <p:cNvSpPr txBox="1"/>
          <p:nvPr/>
        </p:nvSpPr>
        <p:spPr>
          <a:xfrm>
            <a:off x="512445" y="17252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1234440" y="172593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Angulado 40"/>
          <p:cNvCxnSpPr>
            <a:stCxn id="16" idx="2"/>
          </p:cNvCxnSpPr>
          <p:nvPr/>
        </p:nvCxnSpPr>
        <p:spPr>
          <a:xfrm rot="5400000">
            <a:off x="543560" y="1525270"/>
            <a:ext cx="454660" cy="40005"/>
          </a:xfrm>
          <a:prstGeom prst="bentConnector3">
            <a:avLst>
              <a:gd name="adj1" fmla="val 4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14" idx="2"/>
            <a:endCxn id="40" idx="0"/>
          </p:cNvCxnSpPr>
          <p:nvPr/>
        </p:nvCxnSpPr>
        <p:spPr>
          <a:xfrm rot="5400000">
            <a:off x="1313815" y="1518285"/>
            <a:ext cx="407035" cy="6985"/>
          </a:xfrm>
          <a:prstGeom prst="bentConnector3">
            <a:avLst>
              <a:gd name="adj1" fmla="val 500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375400" y="1752600"/>
            <a:ext cx="1083310" cy="1121410"/>
            <a:chOff x="7102" y="3448"/>
            <a:chExt cx="1706" cy="1766"/>
          </a:xfrm>
        </p:grpSpPr>
        <p:sp>
          <p:nvSpPr>
            <p:cNvPr id="44" name="Retângulo arredondado 4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7" name="Retângulo arredondado 4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8" name="Caixa de Texto 4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50" name="Retângulo arredondado 4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1" name="Caixa de Texto 5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Caixa de Texto 5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3" name="Conector Angulado 52"/>
          <p:cNvCxnSpPr>
            <a:stCxn id="48" idx="3"/>
            <a:endCxn id="73" idx="1"/>
          </p:cNvCxnSpPr>
          <p:nvPr/>
        </p:nvCxnSpPr>
        <p:spPr>
          <a:xfrm>
            <a:off x="7237095" y="2647315"/>
            <a:ext cx="532130" cy="23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6696710" y="657225"/>
            <a:ext cx="1630680" cy="806450"/>
            <a:chOff x="1622" y="526"/>
            <a:chExt cx="2568" cy="1270"/>
          </a:xfrm>
        </p:grpSpPr>
        <p:sp>
          <p:nvSpPr>
            <p:cNvPr id="55" name="Retângulo arredondado 54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57" name="Retângulo arredondado 56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8" name="Caixa de Texto 57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60" name="Retângulo arredondado 59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1" name="Caixa de Texto 60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Caixa de Texto 71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Caixa de Texto 72"/>
          <p:cNvSpPr txBox="1"/>
          <p:nvPr/>
        </p:nvSpPr>
        <p:spPr>
          <a:xfrm>
            <a:off x="7769225" y="276288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 de Texto 76"/>
          <p:cNvSpPr txBox="1"/>
          <p:nvPr/>
        </p:nvSpPr>
        <p:spPr>
          <a:xfrm>
            <a:off x="6264910" y="321627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Angulado 77"/>
          <p:cNvCxnSpPr/>
          <p:nvPr/>
        </p:nvCxnSpPr>
        <p:spPr>
          <a:xfrm rot="5400000">
            <a:off x="6832600" y="145478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/>
          <p:nvPr/>
        </p:nvCxnSpPr>
        <p:spPr>
          <a:xfrm rot="5400000">
            <a:off x="7185025" y="1621155"/>
            <a:ext cx="960120" cy="411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9322435" y="2256155"/>
            <a:ext cx="1083310" cy="1121410"/>
            <a:chOff x="7102" y="3448"/>
            <a:chExt cx="1706" cy="1766"/>
          </a:xfrm>
        </p:grpSpPr>
        <p:sp>
          <p:nvSpPr>
            <p:cNvPr id="81" name="Retângulo arredondado 8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Grupo 8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4" name="Retângulo arredondado 8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5" name="Caixa de Texto 8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87" name="Retângulo arredondado 8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8" name="Caixa de Texto 8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Caixa de Texto 8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90" name="Conector Angulado 89"/>
          <p:cNvCxnSpPr>
            <a:stCxn id="106" idx="2"/>
            <a:endCxn id="100" idx="1"/>
          </p:cNvCxnSpPr>
          <p:nvPr/>
        </p:nvCxnSpPr>
        <p:spPr>
          <a:xfrm flipV="1">
            <a:off x="10181590" y="2982595"/>
            <a:ext cx="1007110" cy="202565"/>
          </a:xfrm>
          <a:prstGeom prst="bentConnector3">
            <a:avLst>
              <a:gd name="adj1" fmla="val 646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9322435" y="732155"/>
            <a:ext cx="1630680" cy="806450"/>
            <a:chOff x="1622" y="526"/>
            <a:chExt cx="2568" cy="1270"/>
          </a:xfrm>
        </p:grpSpPr>
        <p:sp>
          <p:nvSpPr>
            <p:cNvPr id="92" name="Retângulo arredondado 91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94" name="Retângulo arredondado 93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5" name="Caixa de Texto 94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97" name="Retângulo arredondado 96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8" name="Caixa de Texto 97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9" name="Caixa de Texto 98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Caixa de Texto 99"/>
          <p:cNvSpPr txBox="1"/>
          <p:nvPr/>
        </p:nvSpPr>
        <p:spPr>
          <a:xfrm>
            <a:off x="11188700" y="286766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 de Texto 100"/>
          <p:cNvSpPr txBox="1"/>
          <p:nvPr/>
        </p:nvSpPr>
        <p:spPr>
          <a:xfrm>
            <a:off x="8890635" y="361378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do 101"/>
          <p:cNvCxnSpPr>
            <a:stCxn id="97" idx="2"/>
            <a:endCxn id="100" idx="0"/>
          </p:cNvCxnSpPr>
          <p:nvPr/>
        </p:nvCxnSpPr>
        <p:spPr>
          <a:xfrm rot="5400000" flipV="1">
            <a:off x="9897745" y="1297305"/>
            <a:ext cx="1439545" cy="1701165"/>
          </a:xfrm>
          <a:prstGeom prst="bentConnector3">
            <a:avLst>
              <a:gd name="adj1" fmla="val 500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94" idx="2"/>
            <a:endCxn id="100" idx="0"/>
          </p:cNvCxnSpPr>
          <p:nvPr/>
        </p:nvCxnSpPr>
        <p:spPr>
          <a:xfrm rot="5400000" flipV="1">
            <a:off x="10262870" y="1662430"/>
            <a:ext cx="1438910" cy="971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do 103"/>
          <p:cNvCxnSpPr>
            <a:stCxn id="77" idx="0"/>
            <a:endCxn id="44" idx="2"/>
          </p:cNvCxnSpPr>
          <p:nvPr/>
        </p:nvCxnSpPr>
        <p:spPr>
          <a:xfrm rot="16200000">
            <a:off x="6560185" y="2858770"/>
            <a:ext cx="341630" cy="373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Multiplicação 105"/>
          <p:cNvSpPr/>
          <p:nvPr/>
        </p:nvSpPr>
        <p:spPr>
          <a:xfrm>
            <a:off x="9250045" y="2107565"/>
            <a:ext cx="1226185" cy="14185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07" name="Conector Angulado 106"/>
          <p:cNvCxnSpPr>
            <a:endCxn id="81" idx="2"/>
          </p:cNvCxnSpPr>
          <p:nvPr/>
        </p:nvCxnSpPr>
        <p:spPr>
          <a:xfrm flipV="1">
            <a:off x="9192260" y="3378200"/>
            <a:ext cx="672465" cy="2355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 de Texto 107"/>
          <p:cNvSpPr txBox="1"/>
          <p:nvPr/>
        </p:nvSpPr>
        <p:spPr>
          <a:xfrm>
            <a:off x="670560" y="271145"/>
            <a:ext cx="89598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Criar lista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3200400" y="271145"/>
            <a:ext cx="234251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ordenado o elemento 3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11" name="Caixa de Texto 110"/>
          <p:cNvSpPr txBox="1"/>
          <p:nvPr/>
        </p:nvSpPr>
        <p:spPr>
          <a:xfrm>
            <a:off x="6711315" y="271145"/>
            <a:ext cx="16160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Remover elemento 3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178" name="Grupo 177"/>
          <p:cNvGrpSpPr/>
          <p:nvPr/>
        </p:nvGrpSpPr>
        <p:grpSpPr>
          <a:xfrm>
            <a:off x="357505" y="5290185"/>
            <a:ext cx="1083310" cy="1121410"/>
            <a:chOff x="7102" y="3448"/>
            <a:chExt cx="1706" cy="1766"/>
          </a:xfrm>
        </p:grpSpPr>
        <p:sp>
          <p:nvSpPr>
            <p:cNvPr id="179" name="Retângulo arredondado 17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Caixa de Texto 17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2" name="Retângulo arredondado 18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upo 18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85" name="Retângulo arredondado 18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6" name="Caixa de Texto 18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Caixa de Texto 18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88" name="Conector Angulado 187"/>
          <p:cNvCxnSpPr>
            <a:stCxn id="183" idx="3"/>
            <a:endCxn id="198" idx="1"/>
          </p:cNvCxnSpPr>
          <p:nvPr/>
        </p:nvCxnSpPr>
        <p:spPr>
          <a:xfrm>
            <a:off x="1219200" y="6184900"/>
            <a:ext cx="532130" cy="23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upo 188"/>
          <p:cNvGrpSpPr/>
          <p:nvPr/>
        </p:nvGrpSpPr>
        <p:grpSpPr>
          <a:xfrm>
            <a:off x="678815" y="4194810"/>
            <a:ext cx="1630680" cy="806450"/>
            <a:chOff x="1622" y="526"/>
            <a:chExt cx="2568" cy="1270"/>
          </a:xfrm>
        </p:grpSpPr>
        <p:sp>
          <p:nvSpPr>
            <p:cNvPr id="190" name="Retângulo arredondado 18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91" name="Grupo 19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192" name="Retângulo arredondado 19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93" name="Caixa de Texto 19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195" name="Retângulo arredondado 19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96" name="Caixa de Texto 19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7" name="Caixa de Texto 19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Caixa de Texto 197"/>
          <p:cNvSpPr txBox="1"/>
          <p:nvPr/>
        </p:nvSpPr>
        <p:spPr>
          <a:xfrm>
            <a:off x="1751330" y="630047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do 198"/>
          <p:cNvCxnSpPr/>
          <p:nvPr/>
        </p:nvCxnSpPr>
        <p:spPr>
          <a:xfrm rot="5400000">
            <a:off x="798195" y="499173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do 199"/>
          <p:cNvCxnSpPr/>
          <p:nvPr/>
        </p:nvCxnSpPr>
        <p:spPr>
          <a:xfrm rot="5400000">
            <a:off x="1167130" y="5165725"/>
            <a:ext cx="960120" cy="411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aixa de Texto 200"/>
          <p:cNvSpPr txBox="1"/>
          <p:nvPr/>
        </p:nvSpPr>
        <p:spPr>
          <a:xfrm>
            <a:off x="357505" y="3843655"/>
            <a:ext cx="16891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4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202" name="Grupo 201"/>
          <p:cNvGrpSpPr/>
          <p:nvPr/>
        </p:nvGrpSpPr>
        <p:grpSpPr>
          <a:xfrm>
            <a:off x="3103245" y="5290185"/>
            <a:ext cx="1083310" cy="1121410"/>
            <a:chOff x="7102" y="3448"/>
            <a:chExt cx="1706" cy="1766"/>
          </a:xfrm>
        </p:grpSpPr>
        <p:sp>
          <p:nvSpPr>
            <p:cNvPr id="203" name="Retângulo arredondado 20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4" name="Caixa de Texto 20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5" name="Grupo 20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06" name="Retângulo arredondado 20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7" name="Caixa de Texto 20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8" name="Grupo 20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09" name="Retângulo arredondado 20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Caixa de Texto 21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12" name="Conector Angulado 211"/>
          <p:cNvCxnSpPr>
            <a:stCxn id="207" idx="3"/>
            <a:endCxn id="222" idx="1"/>
          </p:cNvCxnSpPr>
          <p:nvPr/>
        </p:nvCxnSpPr>
        <p:spPr>
          <a:xfrm>
            <a:off x="3964940" y="6184900"/>
            <a:ext cx="532130" cy="23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o 212"/>
          <p:cNvGrpSpPr/>
          <p:nvPr/>
        </p:nvGrpSpPr>
        <p:grpSpPr>
          <a:xfrm>
            <a:off x="3424555" y="4194810"/>
            <a:ext cx="1630680" cy="806450"/>
            <a:chOff x="1622" y="526"/>
            <a:chExt cx="2568" cy="1270"/>
          </a:xfrm>
        </p:grpSpPr>
        <p:sp>
          <p:nvSpPr>
            <p:cNvPr id="214" name="Retângulo arredondado 213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15" name="Grupo 214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16" name="Retângulo arredondado 215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7" name="Caixa de Texto 216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8" name="Grupo 217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19" name="Retângulo arredondado 218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0" name="Caixa de Texto 219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1" name="Caixa de Texto 220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2" name="Caixa de Texto 221"/>
          <p:cNvSpPr txBox="1"/>
          <p:nvPr/>
        </p:nvSpPr>
        <p:spPr>
          <a:xfrm>
            <a:off x="4497070" y="630047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do 222"/>
          <p:cNvCxnSpPr/>
          <p:nvPr/>
        </p:nvCxnSpPr>
        <p:spPr>
          <a:xfrm rot="5400000">
            <a:off x="3543935" y="499173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do 223"/>
          <p:cNvCxnSpPr/>
          <p:nvPr/>
        </p:nvCxnSpPr>
        <p:spPr>
          <a:xfrm rot="5400000">
            <a:off x="3912870" y="5165725"/>
            <a:ext cx="960120" cy="411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 de Texto 224"/>
          <p:cNvSpPr txBox="1"/>
          <p:nvPr/>
        </p:nvSpPr>
        <p:spPr>
          <a:xfrm>
            <a:off x="3324860" y="3843655"/>
            <a:ext cx="16891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7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cxnSp>
        <p:nvCxnSpPr>
          <p:cNvPr id="236" name="Conector Angulado 235"/>
          <p:cNvCxnSpPr>
            <a:stCxn id="231" idx="1"/>
            <a:endCxn id="222" idx="3"/>
          </p:cNvCxnSpPr>
          <p:nvPr/>
        </p:nvCxnSpPr>
        <p:spPr>
          <a:xfrm rot="10800000" flipV="1">
            <a:off x="5054600" y="6184265"/>
            <a:ext cx="525145" cy="230505"/>
          </a:xfrm>
          <a:prstGeom prst="bentConnector3">
            <a:avLst>
              <a:gd name="adj1" fmla="val 499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o 236"/>
          <p:cNvGrpSpPr/>
          <p:nvPr/>
        </p:nvGrpSpPr>
        <p:grpSpPr>
          <a:xfrm>
            <a:off x="9551035" y="5290185"/>
            <a:ext cx="1083310" cy="1121410"/>
            <a:chOff x="7102" y="3448"/>
            <a:chExt cx="1706" cy="1766"/>
          </a:xfrm>
        </p:grpSpPr>
        <p:sp>
          <p:nvSpPr>
            <p:cNvPr id="238" name="Retângulo arredondado 23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9" name="Caixa de Texto 23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0" name="Grupo 23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41" name="Retângulo arredondado 24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2" name="Caixa de Texto 24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upo 24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4" name="Retângulo arredondado 24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5" name="Caixa de Texto 24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Caixa de Texto 24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7" name="Grupo 246"/>
          <p:cNvGrpSpPr/>
          <p:nvPr/>
        </p:nvGrpSpPr>
        <p:grpSpPr>
          <a:xfrm>
            <a:off x="7298055" y="5290185"/>
            <a:ext cx="1083310" cy="1121410"/>
            <a:chOff x="7102" y="3448"/>
            <a:chExt cx="1706" cy="1766"/>
          </a:xfrm>
        </p:grpSpPr>
        <p:sp>
          <p:nvSpPr>
            <p:cNvPr id="248" name="Retângulo arredondado 24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9" name="Caixa de Texto 24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upo 24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1" name="Retângulo arredondado 25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2" name="Caixa de Texto 25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54" name="Retângulo arredondado 25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5" name="Caixa de Texto 25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Caixa de Texto 25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57" name="Conector Angulado 256"/>
          <p:cNvCxnSpPr>
            <a:stCxn id="252" idx="3"/>
            <a:endCxn id="267" idx="1"/>
          </p:cNvCxnSpPr>
          <p:nvPr/>
        </p:nvCxnSpPr>
        <p:spPr>
          <a:xfrm>
            <a:off x="8159750" y="6184900"/>
            <a:ext cx="532130" cy="23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upo 257"/>
          <p:cNvGrpSpPr/>
          <p:nvPr/>
        </p:nvGrpSpPr>
        <p:grpSpPr>
          <a:xfrm>
            <a:off x="7619365" y="4194810"/>
            <a:ext cx="1630680" cy="806450"/>
            <a:chOff x="1622" y="526"/>
            <a:chExt cx="2568" cy="1270"/>
          </a:xfrm>
        </p:grpSpPr>
        <p:sp>
          <p:nvSpPr>
            <p:cNvPr id="259" name="Retângulo arredondado 258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60" name="Grupo 259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61" name="Retângulo arredondado 260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2" name="Caixa de Texto 261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Grupo 262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64" name="Retângulo arredondado 263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5" name="Caixa de Texto 264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" name="Caixa de Texto 265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7" name="Caixa de Texto 266"/>
          <p:cNvSpPr txBox="1"/>
          <p:nvPr/>
        </p:nvSpPr>
        <p:spPr>
          <a:xfrm>
            <a:off x="8691880" y="630047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Conector Angulado 267"/>
          <p:cNvCxnSpPr/>
          <p:nvPr/>
        </p:nvCxnSpPr>
        <p:spPr>
          <a:xfrm rot="5400000">
            <a:off x="7738745" y="499173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do 268"/>
          <p:cNvCxnSpPr/>
          <p:nvPr/>
        </p:nvCxnSpPr>
        <p:spPr>
          <a:xfrm rot="5400000">
            <a:off x="8107680" y="5165725"/>
            <a:ext cx="960120" cy="4114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Angulado 269"/>
          <p:cNvCxnSpPr>
            <a:stCxn id="242" idx="1"/>
            <a:endCxn id="267" idx="3"/>
          </p:cNvCxnSpPr>
          <p:nvPr/>
        </p:nvCxnSpPr>
        <p:spPr>
          <a:xfrm rot="10800000" flipV="1">
            <a:off x="9250045" y="6184900"/>
            <a:ext cx="525145" cy="230505"/>
          </a:xfrm>
          <a:prstGeom prst="bentConnector3">
            <a:avLst>
              <a:gd name="adj1" fmla="val 499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Caixa de Texto 270"/>
          <p:cNvSpPr txBox="1"/>
          <p:nvPr/>
        </p:nvSpPr>
        <p:spPr>
          <a:xfrm>
            <a:off x="6994525" y="65131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2" name="Conector Angulado 271"/>
          <p:cNvCxnSpPr>
            <a:stCxn id="271" idx="3"/>
            <a:endCxn id="248" idx="2"/>
          </p:cNvCxnSpPr>
          <p:nvPr/>
        </p:nvCxnSpPr>
        <p:spPr>
          <a:xfrm flipV="1">
            <a:off x="7552690" y="6412230"/>
            <a:ext cx="287655" cy="215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619061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619061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748347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7483475" y="381508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6 50 4 41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6190615" y="269811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50 4 41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7451725" y="2776220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6190615" y="2199005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 de Texto 79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Retângulo 81"/>
          <p:cNvSpPr/>
          <p:nvPr/>
        </p:nvSpPr>
        <p:spPr>
          <a:xfrm>
            <a:off x="6631305" y="205613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7451725" y="2776220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7451725" y="2250440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83630" y="4340225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7996555" y="412115"/>
            <a:ext cx="288925" cy="241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 de Texto 80"/>
          <p:cNvSpPr txBox="1"/>
          <p:nvPr/>
        </p:nvSpPr>
        <p:spPr>
          <a:xfrm>
            <a:off x="6831965" y="214312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05830" y="233870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Caixa de Texto 83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Retângulo 85"/>
          <p:cNvSpPr/>
          <p:nvPr/>
        </p:nvSpPr>
        <p:spPr>
          <a:xfrm>
            <a:off x="6638290" y="422529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Retângulo 81"/>
          <p:cNvSpPr/>
          <p:nvPr/>
        </p:nvSpPr>
        <p:spPr>
          <a:xfrm>
            <a:off x="6631305" y="205613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7451725" y="2776220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7451725" y="2250440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7483475" y="4357370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799655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 de Texto 80"/>
          <p:cNvSpPr txBox="1"/>
          <p:nvPr/>
        </p:nvSpPr>
        <p:spPr>
          <a:xfrm>
            <a:off x="6831965" y="214312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05830" y="233870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8285480" y="412115"/>
            <a:ext cx="288925" cy="241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 de Texto 84"/>
          <p:cNvSpPr txBox="1"/>
          <p:nvPr/>
        </p:nvSpPr>
        <p:spPr>
          <a:xfrm>
            <a:off x="6926580" y="431228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endParaRPr lang="pt-BR" altLang="en-US"/>
          </a:p>
        </p:txBody>
      </p:sp>
      <p:cxnSp>
        <p:nvCxnSpPr>
          <p:cNvPr id="87" name="Conector de Seta Reta 86"/>
          <p:cNvCxnSpPr/>
          <p:nvPr/>
        </p:nvCxnSpPr>
        <p:spPr>
          <a:xfrm>
            <a:off x="6012815" y="44964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Caixa de Texto 87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Retângulo 85"/>
          <p:cNvSpPr/>
          <p:nvPr/>
        </p:nvSpPr>
        <p:spPr>
          <a:xfrm>
            <a:off x="6638290" y="422529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Retângulo 81"/>
          <p:cNvSpPr/>
          <p:nvPr/>
        </p:nvSpPr>
        <p:spPr>
          <a:xfrm>
            <a:off x="6631305" y="205613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8913495" y="284543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7451725" y="2250440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7483475" y="4357370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799655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 de Texto 80"/>
          <p:cNvSpPr txBox="1"/>
          <p:nvPr/>
        </p:nvSpPr>
        <p:spPr>
          <a:xfrm>
            <a:off x="6831965" y="214312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05830" y="233870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8574405" y="412115"/>
            <a:ext cx="288925" cy="241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 de Texto 84"/>
          <p:cNvSpPr txBox="1"/>
          <p:nvPr/>
        </p:nvSpPr>
        <p:spPr>
          <a:xfrm>
            <a:off x="6926580" y="431228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endParaRPr lang="pt-BR" altLang="en-US"/>
          </a:p>
        </p:txBody>
      </p:sp>
      <p:cxnSp>
        <p:nvCxnSpPr>
          <p:cNvPr id="87" name="Conector de Seta Reta 86"/>
          <p:cNvCxnSpPr/>
          <p:nvPr/>
        </p:nvCxnSpPr>
        <p:spPr>
          <a:xfrm>
            <a:off x="6012815" y="44964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V="1">
            <a:off x="828548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807529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8285480" y="268541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41</a:t>
            </a:r>
            <a:endParaRPr lang="pt-BR" altLang="en-US"/>
          </a:p>
        </p:txBody>
      </p:sp>
      <p:cxnSp>
        <p:nvCxnSpPr>
          <p:cNvPr id="91" name="Conector de Seta Reta 90"/>
          <p:cNvCxnSpPr/>
          <p:nvPr/>
        </p:nvCxnSpPr>
        <p:spPr>
          <a:xfrm>
            <a:off x="745680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Caixa de Texto 91"/>
          <p:cNvSpPr txBox="1"/>
          <p:nvPr/>
        </p:nvSpPr>
        <p:spPr>
          <a:xfrm>
            <a:off x="9759950" y="534670"/>
            <a:ext cx="1083945" cy="368300"/>
          </a:xfrm>
          <a:prstGeom prst="rect">
            <a:avLst/>
          </a:prstGeom>
          <a:solidFill>
            <a:srgbClr val="FF8383"/>
          </a:solidFill>
        </p:spPr>
        <p:txBody>
          <a:bodyPr wrap="square" rtlCol="0">
            <a:spAutoFit/>
          </a:bodyPr>
          <a:p>
            <a:r>
              <a:rPr lang="pt-BR" altLang="en-US"/>
              <a:t>COLISÃO</a:t>
            </a:r>
            <a:endParaRPr lang="pt-B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Retângulo 81"/>
          <p:cNvSpPr/>
          <p:nvPr/>
        </p:nvSpPr>
        <p:spPr>
          <a:xfrm>
            <a:off x="6631305" y="205613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8913495" y="284543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7451725" y="2250440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91250" y="4504690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799655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 de Texto 80"/>
          <p:cNvSpPr txBox="1"/>
          <p:nvPr/>
        </p:nvSpPr>
        <p:spPr>
          <a:xfrm>
            <a:off x="6831965" y="214312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05830" y="233870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857440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V="1">
            <a:off x="828548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807529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8285480" y="268541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41</a:t>
            </a:r>
            <a:endParaRPr lang="pt-BR" altLang="en-US"/>
          </a:p>
        </p:txBody>
      </p:sp>
      <p:cxnSp>
        <p:nvCxnSpPr>
          <p:cNvPr id="91" name="Conector de Seta Reta 90"/>
          <p:cNvCxnSpPr/>
          <p:nvPr/>
        </p:nvCxnSpPr>
        <p:spPr>
          <a:xfrm>
            <a:off x="745680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flipV="1">
            <a:off x="6251575" y="82994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upo 1"/>
          <p:cNvGrpSpPr/>
          <p:nvPr/>
        </p:nvGrpSpPr>
        <p:grpSpPr>
          <a:xfrm>
            <a:off x="2158365" y="1722120"/>
            <a:ext cx="1083310" cy="1121410"/>
            <a:chOff x="7102" y="3448"/>
            <a:chExt cx="1706" cy="1766"/>
          </a:xfrm>
        </p:grpSpPr>
        <p:sp>
          <p:nvSpPr>
            <p:cNvPr id="3" name="Retângulo arredondado 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Caixa de Texto 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8" name="Retângulo arredondado 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2" name="Caixa de Texto 6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4" name="Retângulo arredondado 6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5" name="Caixa de Texto 6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>
            <a:off x="377190" y="1702435"/>
            <a:ext cx="1083310" cy="1121410"/>
            <a:chOff x="7102" y="3448"/>
            <a:chExt cx="1706" cy="1766"/>
          </a:xfrm>
        </p:grpSpPr>
        <p:sp>
          <p:nvSpPr>
            <p:cNvPr id="68" name="Retângulo arredondado 6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" name="Grupo 6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71" name="Retângulo arredondado 7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4" name="Caixa de Texto 7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76" name="Retângulo arredondado 7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05" name="Caixa de Texto 10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Caixa de Texto 10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2" name="Conector Angulado 111"/>
          <p:cNvCxnSpPr>
            <a:stCxn id="74" idx="3"/>
            <a:endCxn id="3" idx="1"/>
          </p:cNvCxnSpPr>
          <p:nvPr/>
        </p:nvCxnSpPr>
        <p:spPr>
          <a:xfrm flipV="1">
            <a:off x="1238885" y="2283460"/>
            <a:ext cx="91948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/>
          <p:cNvGrpSpPr/>
          <p:nvPr/>
        </p:nvGrpSpPr>
        <p:grpSpPr>
          <a:xfrm>
            <a:off x="698500" y="607060"/>
            <a:ext cx="1630680" cy="806450"/>
            <a:chOff x="1622" y="526"/>
            <a:chExt cx="2568" cy="1270"/>
          </a:xfrm>
        </p:grpSpPr>
        <p:sp>
          <p:nvSpPr>
            <p:cNvPr id="114" name="Retângulo arredondado 113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15" name="Grupo 114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116" name="Retângulo arredondado 115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7" name="Caixa de Texto 116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upo 117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119" name="Retângulo arredondado 118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0" name="Caixa de Texto 119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1" name="Caixa de Texto 120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Caixa de Texto 121"/>
          <p:cNvSpPr txBox="1"/>
          <p:nvPr/>
        </p:nvSpPr>
        <p:spPr>
          <a:xfrm>
            <a:off x="3498215" y="273177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do 122"/>
          <p:cNvCxnSpPr/>
          <p:nvPr/>
        </p:nvCxnSpPr>
        <p:spPr>
          <a:xfrm rot="5400000">
            <a:off x="817880" y="140398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>
            <a:endCxn id="4" idx="0"/>
          </p:cNvCxnSpPr>
          <p:nvPr/>
        </p:nvCxnSpPr>
        <p:spPr>
          <a:xfrm>
            <a:off x="1872615" y="1414780"/>
            <a:ext cx="827405" cy="3340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>
            <a:stCxn id="62" idx="3"/>
            <a:endCxn id="122" idx="1"/>
          </p:cNvCxnSpPr>
          <p:nvPr/>
        </p:nvCxnSpPr>
        <p:spPr>
          <a:xfrm>
            <a:off x="3020060" y="2616835"/>
            <a:ext cx="478155" cy="229870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o 335"/>
          <p:cNvGrpSpPr/>
          <p:nvPr/>
        </p:nvGrpSpPr>
        <p:grpSpPr>
          <a:xfrm>
            <a:off x="6740525" y="1769745"/>
            <a:ext cx="1083310" cy="1121410"/>
            <a:chOff x="7102" y="3448"/>
            <a:chExt cx="1706" cy="1766"/>
          </a:xfrm>
        </p:grpSpPr>
        <p:sp>
          <p:nvSpPr>
            <p:cNvPr id="337" name="Retângulo arredondado 33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8" name="Caixa de Texto 33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9" name="Grupo 33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40" name="Retângulo arredondado 33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1" name="Caixa de Texto 34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2" name="Grupo 34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343" name="Retângulo arredondado 34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44" name="Caixa de Texto 34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Caixa de Texto 34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6" name="Grupo 345"/>
          <p:cNvGrpSpPr/>
          <p:nvPr/>
        </p:nvGrpSpPr>
        <p:grpSpPr>
          <a:xfrm>
            <a:off x="4959350" y="1750060"/>
            <a:ext cx="1083310" cy="1121410"/>
            <a:chOff x="7102" y="3448"/>
            <a:chExt cx="1706" cy="1766"/>
          </a:xfrm>
        </p:grpSpPr>
        <p:sp>
          <p:nvSpPr>
            <p:cNvPr id="347" name="Retângulo arredondado 34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8" name="Caixa de Texto 34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9" name="Grupo 34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50" name="Retângulo arredondado 34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51" name="Caixa de Texto 35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2" name="Grupo 35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353" name="Retângulo arredondado 35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54" name="Caixa de Texto 35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Caixa de Texto 35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56" name="Conector Angulado 355"/>
          <p:cNvCxnSpPr>
            <a:stCxn id="351" idx="3"/>
            <a:endCxn id="337" idx="1"/>
          </p:cNvCxnSpPr>
          <p:nvPr/>
        </p:nvCxnSpPr>
        <p:spPr>
          <a:xfrm flipV="1">
            <a:off x="5821045" y="2331085"/>
            <a:ext cx="91948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upo 356"/>
          <p:cNvGrpSpPr/>
          <p:nvPr/>
        </p:nvGrpSpPr>
        <p:grpSpPr>
          <a:xfrm>
            <a:off x="5280660" y="654685"/>
            <a:ext cx="1630680" cy="806450"/>
            <a:chOff x="1622" y="526"/>
            <a:chExt cx="2568" cy="1270"/>
          </a:xfrm>
        </p:grpSpPr>
        <p:sp>
          <p:nvSpPr>
            <p:cNvPr id="358" name="Retângulo arredondado 357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59" name="Grupo 358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360" name="Retângulo arredondado 359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1" name="Caixa de Texto 360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2" name="Grupo 361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63" name="Retângulo arredondado 362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64" name="Caixa de Texto 363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5" name="Caixa de Texto 364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6" name="Caixa de Texto 365"/>
          <p:cNvSpPr txBox="1"/>
          <p:nvPr/>
        </p:nvSpPr>
        <p:spPr>
          <a:xfrm>
            <a:off x="8080375" y="27793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Conector Angulado 366"/>
          <p:cNvCxnSpPr/>
          <p:nvPr/>
        </p:nvCxnSpPr>
        <p:spPr>
          <a:xfrm rot="5400000">
            <a:off x="5400040" y="145161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do 367"/>
          <p:cNvCxnSpPr>
            <a:stCxn id="360" idx="2"/>
            <a:endCxn id="338" idx="0"/>
          </p:cNvCxnSpPr>
          <p:nvPr/>
        </p:nvCxnSpPr>
        <p:spPr>
          <a:xfrm rot="5400000" flipV="1">
            <a:off x="6645910" y="1159510"/>
            <a:ext cx="445135" cy="827405"/>
          </a:xfrm>
          <a:prstGeom prst="bentConnector3">
            <a:avLst>
              <a:gd name="adj1" fmla="val 500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do 368"/>
          <p:cNvCxnSpPr>
            <a:stCxn id="341" idx="3"/>
            <a:endCxn id="366" idx="1"/>
          </p:cNvCxnSpPr>
          <p:nvPr/>
        </p:nvCxnSpPr>
        <p:spPr>
          <a:xfrm>
            <a:off x="7602220" y="2664460"/>
            <a:ext cx="478155" cy="229870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upo 370"/>
          <p:cNvGrpSpPr/>
          <p:nvPr/>
        </p:nvGrpSpPr>
        <p:grpSpPr>
          <a:xfrm>
            <a:off x="8931275" y="1746250"/>
            <a:ext cx="1083310" cy="1121410"/>
            <a:chOff x="7102" y="3448"/>
            <a:chExt cx="1706" cy="1766"/>
          </a:xfrm>
        </p:grpSpPr>
        <p:sp>
          <p:nvSpPr>
            <p:cNvPr id="372" name="Retângulo arredondado 37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3" name="Caixa de Texto 37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4" name="Grupo 37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75" name="Retângulo arredondado 37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76" name="Caixa de Texto 37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7" name="Grupo 37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378" name="Retângulo arredondado 37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79" name="Caixa de Texto 37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Caixa de Texto 37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0" name="Caixa de Texto 369"/>
          <p:cNvSpPr txBox="1"/>
          <p:nvPr/>
        </p:nvSpPr>
        <p:spPr>
          <a:xfrm>
            <a:off x="5275580" y="192405"/>
            <a:ext cx="16891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2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cxnSp>
        <p:nvCxnSpPr>
          <p:cNvPr id="381" name="Conector Angulado 380"/>
          <p:cNvCxnSpPr>
            <a:stCxn id="376" idx="1"/>
            <a:endCxn id="366" idx="3"/>
          </p:cNvCxnSpPr>
          <p:nvPr/>
        </p:nvCxnSpPr>
        <p:spPr>
          <a:xfrm rot="10800000" flipV="1">
            <a:off x="8638540" y="2640330"/>
            <a:ext cx="516890" cy="253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 de Texto 381"/>
          <p:cNvSpPr txBox="1"/>
          <p:nvPr/>
        </p:nvSpPr>
        <p:spPr>
          <a:xfrm>
            <a:off x="114300" y="628586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4" name="Grupo 383"/>
          <p:cNvGrpSpPr/>
          <p:nvPr/>
        </p:nvGrpSpPr>
        <p:grpSpPr>
          <a:xfrm>
            <a:off x="2205990" y="5008245"/>
            <a:ext cx="1083310" cy="1121410"/>
            <a:chOff x="7102" y="3448"/>
            <a:chExt cx="1706" cy="1766"/>
          </a:xfrm>
        </p:grpSpPr>
        <p:sp>
          <p:nvSpPr>
            <p:cNvPr id="385" name="Retângulo arredondado 38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6" name="Caixa de Texto 38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88" name="Retângulo arredondado 38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9" name="Caixa de Texto 38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0" name="Grupo 38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391" name="Retângulo arredondado 39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92" name="Caixa de Texto 39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Caixa de Texto 39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4" name="Grupo 393"/>
          <p:cNvGrpSpPr/>
          <p:nvPr/>
        </p:nvGrpSpPr>
        <p:grpSpPr>
          <a:xfrm>
            <a:off x="424815" y="4988560"/>
            <a:ext cx="1083310" cy="1121410"/>
            <a:chOff x="7102" y="3448"/>
            <a:chExt cx="1706" cy="1766"/>
          </a:xfrm>
        </p:grpSpPr>
        <p:sp>
          <p:nvSpPr>
            <p:cNvPr id="395" name="Retângulo arredondado 394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6" name="Caixa de Texto 39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7" name="Grupo 396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398" name="Retângulo arredondado 397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9" name="Caixa de Texto 398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0" name="Grupo 399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01" name="Retângulo arredondado 400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02" name="Caixa de Texto 401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Caixa de Texto 402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04" name="Conector Angulado 403"/>
          <p:cNvCxnSpPr>
            <a:stCxn id="399" idx="3"/>
            <a:endCxn id="385" idx="1"/>
          </p:cNvCxnSpPr>
          <p:nvPr/>
        </p:nvCxnSpPr>
        <p:spPr>
          <a:xfrm flipV="1">
            <a:off x="1286510" y="5569585"/>
            <a:ext cx="91948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Grupo 404"/>
          <p:cNvGrpSpPr/>
          <p:nvPr/>
        </p:nvGrpSpPr>
        <p:grpSpPr>
          <a:xfrm>
            <a:off x="746125" y="3893185"/>
            <a:ext cx="1630680" cy="806450"/>
            <a:chOff x="1622" y="526"/>
            <a:chExt cx="2568" cy="1270"/>
          </a:xfrm>
        </p:grpSpPr>
        <p:sp>
          <p:nvSpPr>
            <p:cNvPr id="406" name="Retângulo arredondado 405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407" name="Grupo 406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408" name="Retângulo arredondado 407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09" name="Caixa de Texto 408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0" name="Grupo 409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411" name="Retângulo arredondado 410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12" name="Caixa de Texto 411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3" name="Caixa de Texto 412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Caixa de Texto 413"/>
          <p:cNvSpPr txBox="1"/>
          <p:nvPr/>
        </p:nvSpPr>
        <p:spPr>
          <a:xfrm>
            <a:off x="3545840" y="60178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5" name="Conector Angulado 414"/>
          <p:cNvCxnSpPr/>
          <p:nvPr/>
        </p:nvCxnSpPr>
        <p:spPr>
          <a:xfrm rot="5400000">
            <a:off x="865505" y="469011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Angulado 415"/>
          <p:cNvCxnSpPr>
            <a:stCxn id="409" idx="2"/>
            <a:endCxn id="386" idx="0"/>
          </p:cNvCxnSpPr>
          <p:nvPr/>
        </p:nvCxnSpPr>
        <p:spPr>
          <a:xfrm rot="5400000" flipV="1">
            <a:off x="2080260" y="4366895"/>
            <a:ext cx="507365" cy="827405"/>
          </a:xfrm>
          <a:prstGeom prst="bentConnector3">
            <a:avLst>
              <a:gd name="adj1" fmla="val 500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do 416"/>
          <p:cNvCxnSpPr>
            <a:stCxn id="389" idx="3"/>
            <a:endCxn id="414" idx="1"/>
          </p:cNvCxnSpPr>
          <p:nvPr/>
        </p:nvCxnSpPr>
        <p:spPr>
          <a:xfrm>
            <a:off x="3067685" y="5902960"/>
            <a:ext cx="478155" cy="229870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Grupo 417"/>
          <p:cNvGrpSpPr/>
          <p:nvPr/>
        </p:nvGrpSpPr>
        <p:grpSpPr>
          <a:xfrm>
            <a:off x="4396740" y="4984750"/>
            <a:ext cx="1083310" cy="1121410"/>
            <a:chOff x="7102" y="3448"/>
            <a:chExt cx="1706" cy="1766"/>
          </a:xfrm>
        </p:grpSpPr>
        <p:sp>
          <p:nvSpPr>
            <p:cNvPr id="419" name="Retângulo arredondado 41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20" name="Caixa de Texto 41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1" name="Grupo 42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22" name="Retângulo arredondado 42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23" name="Caixa de Texto 42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4" name="Grupo 42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25" name="Retângulo arredondado 42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26" name="Caixa de Texto 42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Caixa de Texto 42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83" name="Conector Angulado 382"/>
          <p:cNvCxnSpPr>
            <a:stCxn id="382" idx="3"/>
            <a:endCxn id="395" idx="2"/>
          </p:cNvCxnSpPr>
          <p:nvPr/>
        </p:nvCxnSpPr>
        <p:spPr>
          <a:xfrm flipV="1">
            <a:off x="672465" y="6110605"/>
            <a:ext cx="294640" cy="29019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to 429"/>
          <p:cNvCxnSpPr/>
          <p:nvPr/>
        </p:nvCxnSpPr>
        <p:spPr>
          <a:xfrm flipH="1">
            <a:off x="3832860" y="5902960"/>
            <a:ext cx="788035" cy="2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to 430"/>
          <p:cNvCxnSpPr/>
          <p:nvPr/>
        </p:nvCxnSpPr>
        <p:spPr>
          <a:xfrm flipV="1">
            <a:off x="3816985" y="4818380"/>
            <a:ext cx="20320" cy="1102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Reto 431"/>
          <p:cNvCxnSpPr/>
          <p:nvPr/>
        </p:nvCxnSpPr>
        <p:spPr>
          <a:xfrm rot="10800000" flipV="1">
            <a:off x="1753870" y="4848225"/>
            <a:ext cx="210566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to 432"/>
          <p:cNvCxnSpPr/>
          <p:nvPr/>
        </p:nvCxnSpPr>
        <p:spPr>
          <a:xfrm rot="10800000" flipV="1">
            <a:off x="1753870" y="4857115"/>
            <a:ext cx="0" cy="692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de Seta Reta 433"/>
          <p:cNvCxnSpPr/>
          <p:nvPr/>
        </p:nvCxnSpPr>
        <p:spPr>
          <a:xfrm rot="10800000" flipV="1">
            <a:off x="1344930" y="5539105"/>
            <a:ext cx="42037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Grupo 434"/>
          <p:cNvGrpSpPr/>
          <p:nvPr/>
        </p:nvGrpSpPr>
        <p:grpSpPr>
          <a:xfrm>
            <a:off x="8216900" y="4962525"/>
            <a:ext cx="1083310" cy="1121410"/>
            <a:chOff x="7102" y="3448"/>
            <a:chExt cx="1706" cy="1766"/>
          </a:xfrm>
        </p:grpSpPr>
        <p:sp>
          <p:nvSpPr>
            <p:cNvPr id="436" name="Retângulo arredondado 43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7" name="Caixa de Texto 43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upo 43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39" name="Retângulo arredondado 43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0" name="Caixa de Texto 43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1" name="Grupo 44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42" name="Retângulo arredondado 44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43" name="Caixa de Texto 44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Caixa de Texto 44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45" name="Grupo 444"/>
          <p:cNvGrpSpPr/>
          <p:nvPr/>
        </p:nvGrpSpPr>
        <p:grpSpPr>
          <a:xfrm>
            <a:off x="6435725" y="4942840"/>
            <a:ext cx="1083310" cy="1121410"/>
            <a:chOff x="7102" y="3448"/>
            <a:chExt cx="1706" cy="1766"/>
          </a:xfrm>
        </p:grpSpPr>
        <p:sp>
          <p:nvSpPr>
            <p:cNvPr id="446" name="Retângulo arredondado 44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7" name="Caixa de Texto 44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8" name="Grupo 44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49" name="Retângulo arredondado 44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0" name="Caixa de Texto 44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1" name="Grupo 45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52" name="Retângulo arredondado 45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53" name="Caixa de Texto 45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Caixa de Texto 45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55" name="Conector Angulado 454"/>
          <p:cNvCxnSpPr>
            <a:endCxn id="436" idx="1"/>
          </p:cNvCxnSpPr>
          <p:nvPr/>
        </p:nvCxnSpPr>
        <p:spPr>
          <a:xfrm flipV="1">
            <a:off x="7312025" y="5523865"/>
            <a:ext cx="904875" cy="313690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Grupo 455"/>
          <p:cNvGrpSpPr/>
          <p:nvPr/>
        </p:nvGrpSpPr>
        <p:grpSpPr>
          <a:xfrm>
            <a:off x="6757035" y="3847465"/>
            <a:ext cx="1630680" cy="806450"/>
            <a:chOff x="1622" y="526"/>
            <a:chExt cx="2568" cy="1270"/>
          </a:xfrm>
        </p:grpSpPr>
        <p:sp>
          <p:nvSpPr>
            <p:cNvPr id="457" name="Retângulo arredondado 456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458" name="Grupo 457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459" name="Retângulo arredondado 458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60" name="Caixa de Texto 459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1" name="Grupo 460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462" name="Retângulo arredondado 461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63" name="Caixa de Texto 462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4" name="Caixa de Texto 463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5" name="Caixa de Texto 464"/>
          <p:cNvSpPr txBox="1"/>
          <p:nvPr/>
        </p:nvSpPr>
        <p:spPr>
          <a:xfrm>
            <a:off x="11385550" y="592137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6" name="Conector Angulado 465"/>
          <p:cNvCxnSpPr/>
          <p:nvPr/>
        </p:nvCxnSpPr>
        <p:spPr>
          <a:xfrm rot="5400000">
            <a:off x="6876415" y="464439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ctor Angulado 466"/>
          <p:cNvCxnSpPr>
            <a:endCxn id="471" idx="0"/>
          </p:cNvCxnSpPr>
          <p:nvPr/>
        </p:nvCxnSpPr>
        <p:spPr>
          <a:xfrm>
            <a:off x="7945755" y="4544060"/>
            <a:ext cx="2445385" cy="440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upo 468"/>
          <p:cNvGrpSpPr/>
          <p:nvPr/>
        </p:nvGrpSpPr>
        <p:grpSpPr>
          <a:xfrm>
            <a:off x="9849485" y="4958080"/>
            <a:ext cx="1083310" cy="1121410"/>
            <a:chOff x="7102" y="3448"/>
            <a:chExt cx="1706" cy="1766"/>
          </a:xfrm>
        </p:grpSpPr>
        <p:sp>
          <p:nvSpPr>
            <p:cNvPr id="470" name="Retângulo arredondado 46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1" name="Caixa de Texto 47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2" name="Grupo 47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73" name="Retângulo arredondado 47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74" name="Caixa de Texto 47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5" name="Grupo 474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76" name="Retângulo arredondado 47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77" name="Caixa de Texto 47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Caixa de Texto 477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80" name="Conector Angulado 479"/>
          <p:cNvCxnSpPr>
            <a:stCxn id="440" idx="3"/>
          </p:cNvCxnSpPr>
          <p:nvPr/>
        </p:nvCxnSpPr>
        <p:spPr>
          <a:xfrm flipV="1">
            <a:off x="9078595" y="5508625"/>
            <a:ext cx="718185" cy="348615"/>
          </a:xfrm>
          <a:prstGeom prst="bentConnector3">
            <a:avLst>
              <a:gd name="adj1" fmla="val 500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Angulado 480"/>
          <p:cNvCxnSpPr>
            <a:stCxn id="474" idx="3"/>
            <a:endCxn id="465" idx="1"/>
          </p:cNvCxnSpPr>
          <p:nvPr/>
        </p:nvCxnSpPr>
        <p:spPr>
          <a:xfrm>
            <a:off x="10711180" y="5852795"/>
            <a:ext cx="674370" cy="18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Retângulo 81"/>
          <p:cNvSpPr/>
          <p:nvPr/>
        </p:nvSpPr>
        <p:spPr>
          <a:xfrm>
            <a:off x="6631305" y="205613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Retângulo 77"/>
          <p:cNvSpPr/>
          <p:nvPr/>
        </p:nvSpPr>
        <p:spPr>
          <a:xfrm>
            <a:off x="6631305" y="261366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4826000" y="2056130"/>
            <a:ext cx="1363980" cy="2711450"/>
            <a:chOff x="9496" y="1387"/>
            <a:chExt cx="2148" cy="4270"/>
          </a:xfrm>
        </p:grpSpPr>
        <p:grpSp>
          <p:nvGrpSpPr>
            <p:cNvPr id="6" name="Grupo 5"/>
            <p:cNvGrpSpPr/>
            <p:nvPr/>
          </p:nvGrpSpPr>
          <p:grpSpPr>
            <a:xfrm>
              <a:off x="9496" y="1387"/>
              <a:ext cx="2148" cy="854"/>
              <a:chOff x="9366" y="948"/>
              <a:chExt cx="2148" cy="854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496" y="2241"/>
              <a:ext cx="2148" cy="854"/>
              <a:chOff x="9366" y="948"/>
              <a:chExt cx="2148" cy="85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9496" y="3095"/>
              <a:ext cx="2148" cy="854"/>
              <a:chOff x="9366" y="948"/>
              <a:chExt cx="2148" cy="854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9496" y="3949"/>
              <a:ext cx="2148" cy="854"/>
              <a:chOff x="9366" y="948"/>
              <a:chExt cx="2148" cy="854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9496" y="4803"/>
              <a:ext cx="2148" cy="854"/>
              <a:chOff x="9366" y="948"/>
              <a:chExt cx="2148" cy="85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9366" y="948"/>
                <a:ext cx="1320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0686" y="948"/>
                <a:ext cx="829" cy="85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</p:grpSp>
      <p:sp>
        <p:nvSpPr>
          <p:cNvPr id="27" name="Caixa de Texto 26"/>
          <p:cNvSpPr txBox="1"/>
          <p:nvPr/>
        </p:nvSpPr>
        <p:spPr>
          <a:xfrm>
            <a:off x="3190875" y="365125"/>
            <a:ext cx="5810250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1. Inserir os elementos: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5 8 6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2. Remover os elementos: 34 41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4826000" y="6169660"/>
            <a:ext cx="25400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/>
              <a:t>Função: h(k) = k mod m</a:t>
            </a:r>
            <a:endParaRPr lang="pt-BR" altLang="en-US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595185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775462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6190615" y="3289935"/>
            <a:ext cx="918845" cy="297815"/>
            <a:chOff x="12432" y="6617"/>
            <a:chExt cx="1447" cy="696"/>
          </a:xfrm>
        </p:grpSpPr>
        <p:grpSp>
          <p:nvGrpSpPr>
            <p:cNvPr id="32" name="Grupo 31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5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upo 38"/>
          <p:cNvGrpSpPr/>
          <p:nvPr/>
        </p:nvGrpSpPr>
        <p:grpSpPr>
          <a:xfrm>
            <a:off x="7451725" y="2869565"/>
            <a:ext cx="918845" cy="295275"/>
            <a:chOff x="12432" y="6617"/>
            <a:chExt cx="1447" cy="696"/>
          </a:xfrm>
        </p:grpSpPr>
        <p:grpSp>
          <p:nvGrpSpPr>
            <p:cNvPr id="40" name="Grupo 39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1" name="Conector Reto 40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o 43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45" name="Conector Reto 44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/>
          <p:cNvGrpSpPr/>
          <p:nvPr/>
        </p:nvGrpSpPr>
        <p:grpSpPr>
          <a:xfrm>
            <a:off x="7451725" y="2250440"/>
            <a:ext cx="918845" cy="278130"/>
            <a:chOff x="12432" y="6617"/>
            <a:chExt cx="1447" cy="696"/>
          </a:xfrm>
        </p:grpSpPr>
        <p:grpSp>
          <p:nvGrpSpPr>
            <p:cNvPr id="48" name="Grupo 47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o 51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53" name="Conector Reto 52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o 54"/>
          <p:cNvGrpSpPr/>
          <p:nvPr/>
        </p:nvGrpSpPr>
        <p:grpSpPr>
          <a:xfrm>
            <a:off x="6191250" y="4504690"/>
            <a:ext cx="918845" cy="278130"/>
            <a:chOff x="12432" y="6617"/>
            <a:chExt cx="1447" cy="696"/>
          </a:xfrm>
        </p:grpSpPr>
        <p:grpSp>
          <p:nvGrpSpPr>
            <p:cNvPr id="56" name="Grupo 55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57" name="Conector Reto 56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1" name="Conector Reto 60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upo 62"/>
          <p:cNvGrpSpPr/>
          <p:nvPr/>
        </p:nvGrpSpPr>
        <p:grpSpPr>
          <a:xfrm>
            <a:off x="8695055" y="3778250"/>
            <a:ext cx="918845" cy="278130"/>
            <a:chOff x="12432" y="6617"/>
            <a:chExt cx="1447" cy="696"/>
          </a:xfrm>
        </p:grpSpPr>
        <p:grpSp>
          <p:nvGrpSpPr>
            <p:cNvPr id="64" name="Grupo 63"/>
            <p:cNvGrpSpPr/>
            <p:nvPr/>
          </p:nvGrpSpPr>
          <p:grpSpPr>
            <a:xfrm>
              <a:off x="12871" y="7057"/>
              <a:ext cx="1008" cy="257"/>
              <a:chOff x="12782" y="7009"/>
              <a:chExt cx="1164" cy="350"/>
            </a:xfrm>
          </p:grpSpPr>
          <p:cxnSp>
            <p:nvCxnSpPr>
              <p:cNvPr id="65" name="Conector Reto 64"/>
              <p:cNvCxnSpPr/>
              <p:nvPr/>
            </p:nvCxnSpPr>
            <p:spPr>
              <a:xfrm>
                <a:off x="12911" y="7184"/>
                <a:ext cx="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/>
              <p:cNvCxnSpPr/>
              <p:nvPr/>
            </p:nvCxnSpPr>
            <p:spPr>
              <a:xfrm>
                <a:off x="13089" y="7359"/>
                <a:ext cx="5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>
                <a:off x="12782" y="7009"/>
                <a:ext cx="11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o 67"/>
            <p:cNvGrpSpPr/>
            <p:nvPr/>
          </p:nvGrpSpPr>
          <p:grpSpPr>
            <a:xfrm>
              <a:off x="12432" y="6617"/>
              <a:ext cx="932" cy="440"/>
              <a:chOff x="12820" y="6617"/>
              <a:chExt cx="544" cy="440"/>
            </a:xfrm>
          </p:grpSpPr>
          <p:cxnSp>
            <p:nvCxnSpPr>
              <p:cNvPr id="69" name="Conector Reto 68"/>
              <p:cNvCxnSpPr/>
              <p:nvPr/>
            </p:nvCxnSpPr>
            <p:spPr>
              <a:xfrm flipV="1">
                <a:off x="13364" y="6617"/>
                <a:ext cx="0" cy="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 flipH="1">
                <a:off x="12820" y="6617"/>
                <a:ext cx="5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aixa de Texto 70"/>
          <p:cNvSpPr txBox="1"/>
          <p:nvPr/>
        </p:nvSpPr>
        <p:spPr>
          <a:xfrm>
            <a:off x="4963160" y="3769995"/>
            <a:ext cx="50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28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026660" y="4312285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4</a:t>
            </a:r>
            <a:endParaRPr lang="pt-BR" altLang="en-US"/>
          </a:p>
        </p:txBody>
      </p:sp>
      <p:cxnSp>
        <p:nvCxnSpPr>
          <p:cNvPr id="72" name="Conector Reto 71"/>
          <p:cNvCxnSpPr/>
          <p:nvPr/>
        </p:nvCxnSpPr>
        <p:spPr>
          <a:xfrm flipV="1">
            <a:off x="633476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6452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5034915" y="2700655"/>
            <a:ext cx="419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6645275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3" name="Conector de Seta Reta 22"/>
          <p:cNvCxnSpPr>
            <a:endCxn id="21" idx="1"/>
          </p:cNvCxnSpPr>
          <p:nvPr/>
        </p:nvCxnSpPr>
        <p:spPr>
          <a:xfrm>
            <a:off x="6012815" y="395414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 de Texto 23"/>
          <p:cNvSpPr txBox="1"/>
          <p:nvPr/>
        </p:nvSpPr>
        <p:spPr>
          <a:xfrm>
            <a:off x="6845935" y="376999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</a:t>
            </a:r>
            <a:endParaRPr lang="pt-BR" altLang="en-US"/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7024370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058410" y="214312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pt-BR" altLang="en-US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728281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7483475" y="412115"/>
            <a:ext cx="288925" cy="241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7872730" y="3683000"/>
            <a:ext cx="838200" cy="5422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7366000" y="3954145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aixa de Texto 75"/>
          <p:cNvSpPr txBox="1"/>
          <p:nvPr/>
        </p:nvSpPr>
        <p:spPr>
          <a:xfrm>
            <a:off x="8136890" y="376999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6926580" y="26854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pt-BR" altLang="en-US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6012815" y="292163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799655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 de Texto 80"/>
          <p:cNvSpPr txBox="1"/>
          <p:nvPr/>
        </p:nvSpPr>
        <p:spPr>
          <a:xfrm>
            <a:off x="6831965" y="214312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50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>
            <a:off x="6005830" y="2338705"/>
            <a:ext cx="6324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V="1">
            <a:off x="8574405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V="1">
            <a:off x="8285480" y="41211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flipV="1">
            <a:off x="6251575" y="82994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V="1">
            <a:off x="6645910" y="829945"/>
            <a:ext cx="288925" cy="24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64460" y="2644775"/>
            <a:ext cx="68624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32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14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 mod 10 = 4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62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 mod 10 = 2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94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 mod 10 = 4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82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 mod 10 = 2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73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73 mod 10 = 3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73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32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32 mod 10 = 2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73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21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21 mod 10 = 1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73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302133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21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upo 4"/>
          <p:cNvGrpSpPr/>
          <p:nvPr/>
        </p:nvGrpSpPr>
        <p:grpSpPr>
          <a:xfrm>
            <a:off x="2296160" y="1786255"/>
            <a:ext cx="1083310" cy="1121410"/>
            <a:chOff x="7102" y="3448"/>
            <a:chExt cx="1706" cy="1766"/>
          </a:xfrm>
        </p:grpSpPr>
        <p:sp>
          <p:nvSpPr>
            <p:cNvPr id="7" name="Retângulo arredondado 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4" name="Retângulo arredondado 1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Caixa de Texto 1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Caixa de Texto 1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514985" y="1766570"/>
            <a:ext cx="1083310" cy="1121410"/>
            <a:chOff x="7102" y="3448"/>
            <a:chExt cx="1706" cy="1766"/>
          </a:xfrm>
        </p:grpSpPr>
        <p:sp>
          <p:nvSpPr>
            <p:cNvPr id="18" name="Retângulo arredondado 1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" name="Retângulo arredondado 2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Caixa de Texto 2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" name="Conector Angulado 26"/>
          <p:cNvCxnSpPr>
            <a:stCxn id="22" idx="3"/>
            <a:endCxn id="7" idx="1"/>
          </p:cNvCxnSpPr>
          <p:nvPr/>
        </p:nvCxnSpPr>
        <p:spPr>
          <a:xfrm flipV="1">
            <a:off x="1376680" y="2347595"/>
            <a:ext cx="919480" cy="313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836295" y="671195"/>
            <a:ext cx="1630680" cy="806450"/>
            <a:chOff x="1622" y="526"/>
            <a:chExt cx="2568" cy="1270"/>
          </a:xfrm>
        </p:grpSpPr>
        <p:sp>
          <p:nvSpPr>
            <p:cNvPr id="29" name="Retângulo arredondado 28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4" name="Retângulo arredondado 33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5" name="Caixa de Texto 34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Caixa de Texto 35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Caixa de Texto 36"/>
          <p:cNvSpPr txBox="1"/>
          <p:nvPr/>
        </p:nvSpPr>
        <p:spPr>
          <a:xfrm>
            <a:off x="5464810" y="274510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ector Angulado 37"/>
          <p:cNvCxnSpPr/>
          <p:nvPr/>
        </p:nvCxnSpPr>
        <p:spPr>
          <a:xfrm rot="5400000">
            <a:off x="955675" y="146812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/>
          <p:nvPr/>
        </p:nvCxnSpPr>
        <p:spPr>
          <a:xfrm>
            <a:off x="2025015" y="1367790"/>
            <a:ext cx="2445385" cy="440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3928745" y="1781810"/>
            <a:ext cx="1083310" cy="1121410"/>
            <a:chOff x="7102" y="3448"/>
            <a:chExt cx="1706" cy="1766"/>
          </a:xfrm>
        </p:grpSpPr>
        <p:sp>
          <p:nvSpPr>
            <p:cNvPr id="41" name="Retângulo arredondado 4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4" name="Retângulo arredondado 4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Caixa de Texto 4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7" name="Retângulo arredondado 4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8" name="Caixa de Texto 4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Caixa de Texto 4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0" name="Conector Angulado 49"/>
          <p:cNvCxnSpPr/>
          <p:nvPr/>
        </p:nvCxnSpPr>
        <p:spPr>
          <a:xfrm flipV="1">
            <a:off x="3258185" y="2215515"/>
            <a:ext cx="673735" cy="513715"/>
          </a:xfrm>
          <a:prstGeom prst="bentConnector3">
            <a:avLst>
              <a:gd name="adj1" fmla="val 500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45" idx="3"/>
            <a:endCxn id="37" idx="1"/>
          </p:cNvCxnSpPr>
          <p:nvPr/>
        </p:nvCxnSpPr>
        <p:spPr>
          <a:xfrm>
            <a:off x="4790440" y="2676525"/>
            <a:ext cx="674370" cy="18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 de Texto 51"/>
          <p:cNvSpPr txBox="1"/>
          <p:nvPr/>
        </p:nvSpPr>
        <p:spPr>
          <a:xfrm>
            <a:off x="817880" y="204470"/>
            <a:ext cx="1664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1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257925" y="1744345"/>
            <a:ext cx="1083310" cy="1121410"/>
            <a:chOff x="7102" y="3448"/>
            <a:chExt cx="1706" cy="1766"/>
          </a:xfrm>
        </p:grpSpPr>
        <p:sp>
          <p:nvSpPr>
            <p:cNvPr id="54" name="Retângulo arredondado 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57" name="Retângulo arredondado 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Caixa de Texto 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0" name="Retângulo arredondado 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1" name="Caixa de Texto 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aixa de Texto 7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3" name="Conector Angulado 72"/>
          <p:cNvCxnSpPr>
            <a:stCxn id="58" idx="1"/>
            <a:endCxn id="37" idx="3"/>
          </p:cNvCxnSpPr>
          <p:nvPr/>
        </p:nvCxnSpPr>
        <p:spPr>
          <a:xfrm rot="10800000" flipV="1">
            <a:off x="6022975" y="2639060"/>
            <a:ext cx="459105" cy="220980"/>
          </a:xfrm>
          <a:prstGeom prst="bentConnector3">
            <a:avLst>
              <a:gd name="adj1" fmla="val 499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07"/>
          <p:cNvGrpSpPr/>
          <p:nvPr/>
        </p:nvGrpSpPr>
        <p:grpSpPr>
          <a:xfrm>
            <a:off x="2169160" y="4627245"/>
            <a:ext cx="1083310" cy="1121410"/>
            <a:chOff x="7102" y="3448"/>
            <a:chExt cx="1706" cy="1766"/>
          </a:xfrm>
        </p:grpSpPr>
        <p:sp>
          <p:nvSpPr>
            <p:cNvPr id="209" name="Retângulo arredondado 20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0" name="Caixa de Texto 20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1" name="Grupo 21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2" name="Retângulo arredondado 21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3" name="Caixa de Texto 21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upo 21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5" name="Retângulo arredondado 21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Caixa de Texto 21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8" name="Grupo 217"/>
          <p:cNvGrpSpPr/>
          <p:nvPr/>
        </p:nvGrpSpPr>
        <p:grpSpPr>
          <a:xfrm>
            <a:off x="387985" y="4607560"/>
            <a:ext cx="1083310" cy="1121410"/>
            <a:chOff x="7102" y="3448"/>
            <a:chExt cx="1706" cy="1766"/>
          </a:xfrm>
        </p:grpSpPr>
        <p:sp>
          <p:nvSpPr>
            <p:cNvPr id="219" name="Retângulo arredondado 21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0" name="Caixa de Texto 21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2" name="Retângulo arredondado 22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3" name="Caixa de Texto 22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4" name="Grupo 22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5" name="Retângulo arredondado 22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6" name="Caixa de Texto 22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Caixa de Texto 22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8" name="Conector Angulado 227"/>
          <p:cNvCxnSpPr>
            <a:endCxn id="209" idx="1"/>
          </p:cNvCxnSpPr>
          <p:nvPr/>
        </p:nvCxnSpPr>
        <p:spPr>
          <a:xfrm flipV="1">
            <a:off x="1264285" y="5188585"/>
            <a:ext cx="904875" cy="313690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upo 228"/>
          <p:cNvGrpSpPr/>
          <p:nvPr/>
        </p:nvGrpSpPr>
        <p:grpSpPr>
          <a:xfrm>
            <a:off x="709295" y="3512185"/>
            <a:ext cx="1630680" cy="806450"/>
            <a:chOff x="1622" y="526"/>
            <a:chExt cx="2568" cy="1270"/>
          </a:xfrm>
        </p:grpSpPr>
        <p:sp>
          <p:nvSpPr>
            <p:cNvPr id="230" name="Retângulo arredondado 22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1" name="Grupo 23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32" name="Retângulo arredondado 23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3" name="Caixa de Texto 23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4" name="Grupo 23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35" name="Retângulo arredondado 23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6" name="Caixa de Texto 23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7" name="Caixa de Texto 23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8" name="Caixa de Texto 237"/>
          <p:cNvSpPr txBox="1"/>
          <p:nvPr/>
        </p:nvSpPr>
        <p:spPr>
          <a:xfrm>
            <a:off x="5337810" y="558609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9" name="Conector Angulado 238"/>
          <p:cNvCxnSpPr/>
          <p:nvPr/>
        </p:nvCxnSpPr>
        <p:spPr>
          <a:xfrm rot="5400000">
            <a:off x="828675" y="430911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o 240"/>
          <p:cNvGrpSpPr/>
          <p:nvPr/>
        </p:nvGrpSpPr>
        <p:grpSpPr>
          <a:xfrm>
            <a:off x="3801745" y="4622800"/>
            <a:ext cx="1083310" cy="1121410"/>
            <a:chOff x="7102" y="3448"/>
            <a:chExt cx="1706" cy="1766"/>
          </a:xfrm>
        </p:grpSpPr>
        <p:sp>
          <p:nvSpPr>
            <p:cNvPr id="242" name="Retângulo arredondado 24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4" name="Grupo 24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45" name="Retângulo arredondado 24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6" name="Caixa de Texto 24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8" name="Retângulo arredondado 24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9" name="Caixa de Texto 24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Caixa de Texto 24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51" name="Conector Angulado 250"/>
          <p:cNvCxnSpPr>
            <a:endCxn id="242" idx="1"/>
          </p:cNvCxnSpPr>
          <p:nvPr/>
        </p:nvCxnSpPr>
        <p:spPr>
          <a:xfrm flipV="1">
            <a:off x="3131185" y="5184140"/>
            <a:ext cx="670560" cy="386080"/>
          </a:xfrm>
          <a:prstGeom prst="bentConnector3">
            <a:avLst>
              <a:gd name="adj1" fmla="val 500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do 251"/>
          <p:cNvCxnSpPr>
            <a:stCxn id="246" idx="3"/>
            <a:endCxn id="238" idx="1"/>
          </p:cNvCxnSpPr>
          <p:nvPr/>
        </p:nvCxnSpPr>
        <p:spPr>
          <a:xfrm>
            <a:off x="4663440" y="5517515"/>
            <a:ext cx="674370" cy="18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upo 252"/>
          <p:cNvGrpSpPr/>
          <p:nvPr/>
        </p:nvGrpSpPr>
        <p:grpSpPr>
          <a:xfrm>
            <a:off x="6130925" y="4585335"/>
            <a:ext cx="1083310" cy="1121410"/>
            <a:chOff x="7102" y="3448"/>
            <a:chExt cx="1706" cy="1766"/>
          </a:xfrm>
        </p:grpSpPr>
        <p:sp>
          <p:nvSpPr>
            <p:cNvPr id="254" name="Retângulo arredondado 2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5" name="Caixa de Texto 2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6" name="Grupo 2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9" name="Grupo 2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0" name="Retângulo arredondado 2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1" name="Caixa de Texto 2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Caixa de Texto 26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64" name="Conector Reto 263"/>
          <p:cNvCxnSpPr/>
          <p:nvPr/>
        </p:nvCxnSpPr>
        <p:spPr>
          <a:xfrm flipH="1">
            <a:off x="5111750" y="5485130"/>
            <a:ext cx="1206500" cy="2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to 264"/>
          <p:cNvCxnSpPr/>
          <p:nvPr/>
        </p:nvCxnSpPr>
        <p:spPr>
          <a:xfrm flipH="1" flipV="1">
            <a:off x="5118735" y="4427855"/>
            <a:ext cx="8890" cy="10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to 265"/>
          <p:cNvCxnSpPr/>
          <p:nvPr/>
        </p:nvCxnSpPr>
        <p:spPr>
          <a:xfrm flipH="1">
            <a:off x="1602740" y="4458970"/>
            <a:ext cx="3565525" cy="33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to 266"/>
          <p:cNvCxnSpPr/>
          <p:nvPr/>
        </p:nvCxnSpPr>
        <p:spPr>
          <a:xfrm>
            <a:off x="1618615" y="4476750"/>
            <a:ext cx="0" cy="6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de Seta Reta 267"/>
          <p:cNvCxnSpPr/>
          <p:nvPr/>
        </p:nvCxnSpPr>
        <p:spPr>
          <a:xfrm flipH="1">
            <a:off x="1301750" y="5127625"/>
            <a:ext cx="34861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do 239"/>
          <p:cNvCxnSpPr/>
          <p:nvPr/>
        </p:nvCxnSpPr>
        <p:spPr>
          <a:xfrm>
            <a:off x="1898015" y="4208780"/>
            <a:ext cx="2445385" cy="440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 de Texto 271"/>
          <p:cNvSpPr txBox="1"/>
          <p:nvPr/>
        </p:nvSpPr>
        <p:spPr>
          <a:xfrm>
            <a:off x="82550" y="588391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3" name="Conector Angulado 272"/>
          <p:cNvCxnSpPr>
            <a:stCxn id="272" idx="3"/>
          </p:cNvCxnSpPr>
          <p:nvPr/>
        </p:nvCxnSpPr>
        <p:spPr>
          <a:xfrm flipV="1">
            <a:off x="640715" y="5749290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44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 mod 10 = 4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73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302133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21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703435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44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 do 22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851535" y="3881120"/>
            <a:ext cx="158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22mod 10 = 2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14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94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73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302133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21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703435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44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1065784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22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 do 14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94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73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62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82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</a:t>
            </a:r>
            <a:endParaRPr lang="pt-BR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44</a:t>
            </a:r>
            <a:endParaRPr lang="pt-BR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302133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21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703435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22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46" name="Caixa de Texto 45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upo 43"/>
          <p:cNvGrpSpPr/>
          <p:nvPr/>
        </p:nvGrpSpPr>
        <p:grpSpPr>
          <a:xfrm>
            <a:off x="851535" y="2861310"/>
            <a:ext cx="10490835" cy="1019810"/>
            <a:chOff x="850" y="4427"/>
            <a:chExt cx="16521" cy="1606"/>
          </a:xfrm>
        </p:grpSpPr>
        <p:sp>
          <p:nvSpPr>
            <p:cNvPr id="36" name="Retângulo 35"/>
            <p:cNvSpPr/>
            <p:nvPr/>
          </p:nvSpPr>
          <p:spPr>
            <a:xfrm>
              <a:off x="14365" y="4427"/>
              <a:ext cx="1502" cy="8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850" y="4428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50" y="5231"/>
              <a:ext cx="1786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36" y="4428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36" y="5231"/>
              <a:ext cx="1217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5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5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35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57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5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359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861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1363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861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35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363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865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865" y="4428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006" y="4539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Posição</a:t>
              </a:r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025" y="5342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Valor</a:t>
              </a:r>
              <a:endParaRPr lang="pt-BR" altLang="en-US"/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3034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0</a:t>
              </a:r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13443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7</a:t>
              </a:r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8989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4</a:t>
              </a:r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540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3</a:t>
              </a:r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593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2</a:t>
              </a:r>
              <a:endParaRPr lang="pt-BR" altLang="en-US"/>
            </a:p>
          </p:txBody>
        </p:sp>
        <p:sp>
          <p:nvSpPr>
            <p:cNvPr id="31" name="Caixa de Texto 30"/>
            <p:cNvSpPr txBox="1"/>
            <p:nvPr/>
          </p:nvSpPr>
          <p:spPr>
            <a:xfrm>
              <a:off x="4473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1</a:t>
              </a:r>
              <a:endParaRPr lang="pt-BR" altLang="en-US"/>
            </a:p>
          </p:txBody>
        </p:sp>
        <p:sp>
          <p:nvSpPr>
            <p:cNvPr id="32" name="Caixa de Texto 31"/>
            <p:cNvSpPr txBox="1"/>
            <p:nvPr/>
          </p:nvSpPr>
          <p:spPr>
            <a:xfrm>
              <a:off x="11941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6</a:t>
              </a:r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10502" y="4539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5</a:t>
              </a:r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4367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5869" y="5231"/>
              <a:ext cx="1502" cy="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5868" y="4428"/>
              <a:ext cx="1502" cy="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4998" y="454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8</a:t>
              </a:r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6342" y="4540"/>
              <a:ext cx="6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/>
                <a:t>9</a:t>
              </a:r>
              <a:endParaRPr lang="pt-BR" altLang="en-US"/>
            </a:p>
          </p:txBody>
        </p:sp>
      </p:grpSp>
      <p:sp>
        <p:nvSpPr>
          <p:cNvPr id="45" name="Caixa de Texto 44"/>
          <p:cNvSpPr txBox="1"/>
          <p:nvPr/>
        </p:nvSpPr>
        <p:spPr>
          <a:xfrm>
            <a:off x="851535" y="2493010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 do 62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587248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tx1"/>
                </a:solidFill>
              </a:rPr>
              <a:t>94</a:t>
            </a:r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682625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32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3964940" y="344297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82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4918710" y="344233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rgbClr val="FF0000"/>
                </a:solidFill>
              </a:rPr>
              <a:t>73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778573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44</a:t>
            </a:r>
            <a:endParaRPr lang="pt-BR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8739505" y="3442335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22</a:t>
            </a:r>
            <a:endParaRPr lang="pt-BR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3021330" y="344233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21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3069590" y="390525"/>
            <a:ext cx="605345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3. Inserir os elementos: 14 62 94 82 73 32 21 44 22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4. Remover os elementos: 14 62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8" name="Grupo 207"/>
          <p:cNvGrpSpPr/>
          <p:nvPr/>
        </p:nvGrpSpPr>
        <p:grpSpPr>
          <a:xfrm>
            <a:off x="2125980" y="1500505"/>
            <a:ext cx="1083310" cy="1121410"/>
            <a:chOff x="7102" y="3448"/>
            <a:chExt cx="1706" cy="1766"/>
          </a:xfrm>
        </p:grpSpPr>
        <p:sp>
          <p:nvSpPr>
            <p:cNvPr id="209" name="Retângulo arredondado 20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0" name="Caixa de Texto 20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1" name="Grupo 21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2" name="Retângulo arredondado 21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3" name="Caixa de Texto 21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upo 21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5" name="Retângulo arredondado 21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Caixa de Texto 21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8" name="Grupo 217"/>
          <p:cNvGrpSpPr/>
          <p:nvPr/>
        </p:nvGrpSpPr>
        <p:grpSpPr>
          <a:xfrm>
            <a:off x="753110" y="1480820"/>
            <a:ext cx="1083310" cy="1121410"/>
            <a:chOff x="7102" y="3448"/>
            <a:chExt cx="1706" cy="1766"/>
          </a:xfrm>
        </p:grpSpPr>
        <p:sp>
          <p:nvSpPr>
            <p:cNvPr id="219" name="Retângulo arredondado 21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0" name="Caixa de Texto 21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2" name="Retângulo arredondado 22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3" name="Caixa de Texto 22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4" name="Grupo 22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5" name="Retângulo arredondado 22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6" name="Caixa de Texto 22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Caixa de Texto 22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8" name="Conector Angulado 227"/>
          <p:cNvCxnSpPr>
            <a:stCxn id="223" idx="3"/>
          </p:cNvCxnSpPr>
          <p:nvPr/>
        </p:nvCxnSpPr>
        <p:spPr>
          <a:xfrm flipV="1">
            <a:off x="1614805" y="2052320"/>
            <a:ext cx="507365" cy="323215"/>
          </a:xfrm>
          <a:prstGeom prst="bentConnector3">
            <a:avLst>
              <a:gd name="adj1" fmla="val 500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upo 228"/>
          <p:cNvGrpSpPr/>
          <p:nvPr/>
        </p:nvGrpSpPr>
        <p:grpSpPr>
          <a:xfrm>
            <a:off x="1074420" y="385445"/>
            <a:ext cx="1630680" cy="806450"/>
            <a:chOff x="1622" y="526"/>
            <a:chExt cx="2568" cy="1270"/>
          </a:xfrm>
        </p:grpSpPr>
        <p:sp>
          <p:nvSpPr>
            <p:cNvPr id="230" name="Retângulo arredondado 22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1" name="Grupo 23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32" name="Retângulo arredondado 23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3" name="Caixa de Texto 23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4" name="Grupo 23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35" name="Retângulo arredondado 23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6" name="Caixa de Texto 23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7" name="Caixa de Texto 23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8" name="Caixa de Texto 237"/>
          <p:cNvSpPr txBox="1"/>
          <p:nvPr/>
        </p:nvSpPr>
        <p:spPr>
          <a:xfrm>
            <a:off x="6113145" y="239712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9" name="Conector Angulado 238"/>
          <p:cNvCxnSpPr/>
          <p:nvPr/>
        </p:nvCxnSpPr>
        <p:spPr>
          <a:xfrm rot="5400000">
            <a:off x="1193800" y="118237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o 240"/>
          <p:cNvGrpSpPr/>
          <p:nvPr/>
        </p:nvGrpSpPr>
        <p:grpSpPr>
          <a:xfrm>
            <a:off x="3498850" y="1501140"/>
            <a:ext cx="1083945" cy="1122045"/>
            <a:chOff x="7102" y="3448"/>
            <a:chExt cx="1707" cy="1767"/>
          </a:xfrm>
        </p:grpSpPr>
        <p:sp>
          <p:nvSpPr>
            <p:cNvPr id="242" name="Retângulo arredondado 24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4" name="Grupo 24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45" name="Retângulo arredondado 24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6" name="Caixa de Texto 24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8" name="Retângulo arredondado 24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9" name="Caixa de Texto 24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Caixa de Texto 24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51" name="Conector Angulado 250"/>
          <p:cNvCxnSpPr>
            <a:stCxn id="213" idx="3"/>
            <a:endCxn id="242" idx="1"/>
          </p:cNvCxnSpPr>
          <p:nvPr/>
        </p:nvCxnSpPr>
        <p:spPr>
          <a:xfrm flipV="1">
            <a:off x="2987675" y="2062480"/>
            <a:ext cx="511175" cy="3327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upo 252"/>
          <p:cNvGrpSpPr/>
          <p:nvPr/>
        </p:nvGrpSpPr>
        <p:grpSpPr>
          <a:xfrm>
            <a:off x="4833620" y="1501775"/>
            <a:ext cx="1083310" cy="1121410"/>
            <a:chOff x="7102" y="3448"/>
            <a:chExt cx="1706" cy="1766"/>
          </a:xfrm>
        </p:grpSpPr>
        <p:sp>
          <p:nvSpPr>
            <p:cNvPr id="254" name="Retângulo arredondado 2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5" name="Caixa de Texto 2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6" name="Grupo 2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9" name="Grupo 2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0" name="Retângulo arredondado 2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1" name="Caixa de Texto 2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Caixa de Texto 26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40" name="Conector Angulado 239"/>
          <p:cNvCxnSpPr>
            <a:endCxn id="255" idx="0"/>
          </p:cNvCxnSpPr>
          <p:nvPr/>
        </p:nvCxnSpPr>
        <p:spPr>
          <a:xfrm>
            <a:off x="2263140" y="1082040"/>
            <a:ext cx="3112135" cy="4464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Angulado 1"/>
          <p:cNvCxnSpPr>
            <a:stCxn id="246" idx="3"/>
            <a:endCxn id="254" idx="1"/>
          </p:cNvCxnSpPr>
          <p:nvPr/>
        </p:nvCxnSpPr>
        <p:spPr>
          <a:xfrm flipV="1">
            <a:off x="4360545" y="2063115"/>
            <a:ext cx="473075" cy="332740"/>
          </a:xfrm>
          <a:prstGeom prst="bentConnector3">
            <a:avLst>
              <a:gd name="adj1" fmla="val 500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do 251"/>
          <p:cNvCxnSpPr>
            <a:stCxn id="258" idx="3"/>
          </p:cNvCxnSpPr>
          <p:nvPr/>
        </p:nvCxnSpPr>
        <p:spPr>
          <a:xfrm>
            <a:off x="5695315" y="2396490"/>
            <a:ext cx="419735" cy="115570"/>
          </a:xfrm>
          <a:prstGeom prst="bentConnector3">
            <a:avLst>
              <a:gd name="adj1" fmla="val 500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2127250" y="4807585"/>
            <a:ext cx="1083310" cy="1121410"/>
            <a:chOff x="7102" y="3448"/>
            <a:chExt cx="1706" cy="1766"/>
          </a:xfrm>
        </p:grpSpPr>
        <p:sp>
          <p:nvSpPr>
            <p:cNvPr id="4" name="Retângulo arredondado 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62" name="Retângulo arredondado 6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3" name="Caixa de Texto 6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5" name="Retângulo arredondado 6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6" name="Caixa de Texto 6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Caixa de Texto 6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upo 67"/>
          <p:cNvGrpSpPr/>
          <p:nvPr/>
        </p:nvGrpSpPr>
        <p:grpSpPr>
          <a:xfrm>
            <a:off x="754380" y="4787900"/>
            <a:ext cx="1083310" cy="1121410"/>
            <a:chOff x="7102" y="3448"/>
            <a:chExt cx="1706" cy="1766"/>
          </a:xfrm>
        </p:grpSpPr>
        <p:sp>
          <p:nvSpPr>
            <p:cNvPr id="69" name="Retângulo arredondado 6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0" name="Caixa de Texto 6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74" name="Retângulo arredondado 7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5" name="Caixa de Texto 7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77" name="Retângulo arredondado 7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78" name="Caixa de Texto 7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Caixa de Texto 7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0" name="Conector Angulado 79"/>
          <p:cNvCxnSpPr/>
          <p:nvPr/>
        </p:nvCxnSpPr>
        <p:spPr>
          <a:xfrm flipV="1">
            <a:off x="1652905" y="5360670"/>
            <a:ext cx="507365" cy="323215"/>
          </a:xfrm>
          <a:prstGeom prst="bentConnector3">
            <a:avLst>
              <a:gd name="adj1" fmla="val 500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75690" y="3692525"/>
            <a:ext cx="1630680" cy="806450"/>
            <a:chOff x="1622" y="526"/>
            <a:chExt cx="2568" cy="1270"/>
          </a:xfrm>
        </p:grpSpPr>
        <p:sp>
          <p:nvSpPr>
            <p:cNvPr id="82" name="Retângulo arredondado 81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83" name="Grupo 82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84" name="Retângulo arredondado 83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5" name="Caixa de Texto 84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87" name="Retângulo arredondado 86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88" name="Caixa de Texto 87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Caixa de Texto 88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Caixa de Texto 89"/>
          <p:cNvSpPr txBox="1"/>
          <p:nvPr/>
        </p:nvSpPr>
        <p:spPr>
          <a:xfrm>
            <a:off x="6114415" y="570420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ector Angulado 90"/>
          <p:cNvCxnSpPr/>
          <p:nvPr/>
        </p:nvCxnSpPr>
        <p:spPr>
          <a:xfrm rot="5400000">
            <a:off x="1195070" y="4489450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3500120" y="4808220"/>
            <a:ext cx="1083945" cy="1122045"/>
            <a:chOff x="7102" y="3448"/>
            <a:chExt cx="1707" cy="1767"/>
          </a:xfrm>
        </p:grpSpPr>
        <p:sp>
          <p:nvSpPr>
            <p:cNvPr id="93" name="Retângulo arredondado 9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5" name="Grupo 9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96" name="Retângulo arredondado 9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7" name="Caixa de Texto 9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99" name="Retângulo arredondado 9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00" name="Caixa de Texto 9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Caixa de Texto 100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2" name="Conector Angulado 101"/>
          <p:cNvCxnSpPr/>
          <p:nvPr/>
        </p:nvCxnSpPr>
        <p:spPr>
          <a:xfrm flipV="1">
            <a:off x="3025775" y="5370830"/>
            <a:ext cx="511175" cy="3327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4834890" y="4808855"/>
            <a:ext cx="1083310" cy="1121410"/>
            <a:chOff x="7102" y="3448"/>
            <a:chExt cx="1706" cy="1766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upo 10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07" name="Retângulo arredondado 10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8" name="Caixa de Texto 10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10" name="Retângulo arredondado 10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11" name="Caixa de Texto 11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Caixa de Texto 11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3" name="Conector Angulado 112"/>
          <p:cNvCxnSpPr>
            <a:stCxn id="84" idx="2"/>
            <a:endCxn id="105" idx="0"/>
          </p:cNvCxnSpPr>
          <p:nvPr/>
        </p:nvCxnSpPr>
        <p:spPr>
          <a:xfrm rot="5400000" flipV="1">
            <a:off x="3590290" y="3048635"/>
            <a:ext cx="446405" cy="3126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/>
          <p:nvPr/>
        </p:nvCxnSpPr>
        <p:spPr>
          <a:xfrm flipV="1">
            <a:off x="4398645" y="5371465"/>
            <a:ext cx="473075" cy="332740"/>
          </a:xfrm>
          <a:prstGeom prst="bentConnector3">
            <a:avLst>
              <a:gd name="adj1" fmla="val 500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5733415" y="5704840"/>
            <a:ext cx="419735" cy="115570"/>
          </a:xfrm>
          <a:prstGeom prst="bentConnector3">
            <a:avLst>
              <a:gd name="adj1" fmla="val 500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 de Texto 115"/>
          <p:cNvSpPr txBox="1"/>
          <p:nvPr/>
        </p:nvSpPr>
        <p:spPr>
          <a:xfrm>
            <a:off x="420370" y="606425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do 116"/>
          <p:cNvCxnSpPr>
            <a:stCxn id="116" idx="3"/>
          </p:cNvCxnSpPr>
          <p:nvPr/>
        </p:nvCxnSpPr>
        <p:spPr>
          <a:xfrm flipV="1">
            <a:off x="978535" y="5929630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 de Texto 117"/>
          <p:cNvSpPr txBox="1"/>
          <p:nvPr/>
        </p:nvSpPr>
        <p:spPr>
          <a:xfrm>
            <a:off x="942340" y="3116580"/>
            <a:ext cx="17633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Remover  o elemento 1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8" name="Grupo 207"/>
          <p:cNvGrpSpPr/>
          <p:nvPr/>
        </p:nvGrpSpPr>
        <p:grpSpPr>
          <a:xfrm>
            <a:off x="2125980" y="1500505"/>
            <a:ext cx="1083310" cy="1121410"/>
            <a:chOff x="7102" y="3448"/>
            <a:chExt cx="1706" cy="1766"/>
          </a:xfrm>
        </p:grpSpPr>
        <p:sp>
          <p:nvSpPr>
            <p:cNvPr id="209" name="Retângulo arredondado 20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0" name="Caixa de Texto 20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1" name="Grupo 21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2" name="Retângulo arredondado 21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3" name="Caixa de Texto 21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upo 21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15" name="Retângulo arredondado 21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6" name="Caixa de Texto 21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Caixa de Texto 21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8" name="Grupo 217"/>
          <p:cNvGrpSpPr/>
          <p:nvPr/>
        </p:nvGrpSpPr>
        <p:grpSpPr>
          <a:xfrm>
            <a:off x="753110" y="1480820"/>
            <a:ext cx="1083310" cy="1121410"/>
            <a:chOff x="7102" y="3448"/>
            <a:chExt cx="1706" cy="1766"/>
          </a:xfrm>
        </p:grpSpPr>
        <p:sp>
          <p:nvSpPr>
            <p:cNvPr id="219" name="Retângulo arredondado 21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0" name="Caixa de Texto 21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2" name="Retângulo arredondado 22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3" name="Caixa de Texto 22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4" name="Grupo 22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25" name="Retângulo arredondado 22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6" name="Caixa de Texto 22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Caixa de Texto 22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8" name="Conector Angulado 227"/>
          <p:cNvCxnSpPr>
            <a:stCxn id="223" idx="3"/>
          </p:cNvCxnSpPr>
          <p:nvPr/>
        </p:nvCxnSpPr>
        <p:spPr>
          <a:xfrm flipV="1">
            <a:off x="1614805" y="2052320"/>
            <a:ext cx="507365" cy="323215"/>
          </a:xfrm>
          <a:prstGeom prst="bentConnector3">
            <a:avLst>
              <a:gd name="adj1" fmla="val 500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upo 228"/>
          <p:cNvGrpSpPr/>
          <p:nvPr/>
        </p:nvGrpSpPr>
        <p:grpSpPr>
          <a:xfrm>
            <a:off x="1074420" y="385445"/>
            <a:ext cx="1630680" cy="806450"/>
            <a:chOff x="1622" y="526"/>
            <a:chExt cx="2568" cy="1270"/>
          </a:xfrm>
        </p:grpSpPr>
        <p:sp>
          <p:nvSpPr>
            <p:cNvPr id="230" name="Retângulo arredondado 22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31" name="Grupo 23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32" name="Retângulo arredondado 23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3" name="Caixa de Texto 23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4" name="Grupo 23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35" name="Retângulo arredondado 23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36" name="Caixa de Texto 23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7" name="Caixa de Texto 23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8" name="Caixa de Texto 237"/>
          <p:cNvSpPr txBox="1"/>
          <p:nvPr/>
        </p:nvSpPr>
        <p:spPr>
          <a:xfrm>
            <a:off x="6113145" y="239712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9" name="Conector Angulado 238"/>
          <p:cNvCxnSpPr>
            <a:stCxn id="235" idx="2"/>
            <a:endCxn id="210" idx="0"/>
          </p:cNvCxnSpPr>
          <p:nvPr/>
        </p:nvCxnSpPr>
        <p:spPr>
          <a:xfrm rot="5400000" flipV="1">
            <a:off x="1870075" y="729615"/>
            <a:ext cx="445770" cy="1148715"/>
          </a:xfrm>
          <a:prstGeom prst="bentConnector3">
            <a:avLst>
              <a:gd name="adj1" fmla="val 49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o 240"/>
          <p:cNvGrpSpPr/>
          <p:nvPr/>
        </p:nvGrpSpPr>
        <p:grpSpPr>
          <a:xfrm>
            <a:off x="3498850" y="1501140"/>
            <a:ext cx="1083945" cy="1122045"/>
            <a:chOff x="7102" y="3448"/>
            <a:chExt cx="1707" cy="1767"/>
          </a:xfrm>
        </p:grpSpPr>
        <p:sp>
          <p:nvSpPr>
            <p:cNvPr id="242" name="Retângulo arredondado 241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4" name="Grupo 243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45" name="Retângulo arredondado 244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6" name="Caixa de Texto 245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8" name="Retângulo arredondado 247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49" name="Caixa de Texto 248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Caixa de Texto 249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51" name="Conector Angulado 250"/>
          <p:cNvCxnSpPr>
            <a:stCxn id="213" idx="3"/>
            <a:endCxn id="242" idx="1"/>
          </p:cNvCxnSpPr>
          <p:nvPr/>
        </p:nvCxnSpPr>
        <p:spPr>
          <a:xfrm flipV="1">
            <a:off x="2987675" y="2062480"/>
            <a:ext cx="511175" cy="332740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upo 252"/>
          <p:cNvGrpSpPr/>
          <p:nvPr/>
        </p:nvGrpSpPr>
        <p:grpSpPr>
          <a:xfrm>
            <a:off x="4833620" y="1501775"/>
            <a:ext cx="1083310" cy="1121410"/>
            <a:chOff x="7102" y="3448"/>
            <a:chExt cx="1706" cy="1766"/>
          </a:xfrm>
        </p:grpSpPr>
        <p:sp>
          <p:nvSpPr>
            <p:cNvPr id="254" name="Retângulo arredondado 2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5" name="Caixa de Texto 2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6" name="Grupo 2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57" name="Retângulo arredondado 2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58" name="Caixa de Texto 2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9" name="Grupo 2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60" name="Retângulo arredondado 2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61" name="Caixa de Texto 2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Caixa de Texto 26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40" name="Conector Angulado 239"/>
          <p:cNvCxnSpPr>
            <a:endCxn id="255" idx="0"/>
          </p:cNvCxnSpPr>
          <p:nvPr/>
        </p:nvCxnSpPr>
        <p:spPr>
          <a:xfrm>
            <a:off x="2263140" y="1082040"/>
            <a:ext cx="3112135" cy="4464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do 3"/>
          <p:cNvCxnSpPr>
            <a:stCxn id="246" idx="3"/>
            <a:endCxn id="254" idx="1"/>
          </p:cNvCxnSpPr>
          <p:nvPr/>
        </p:nvCxnSpPr>
        <p:spPr>
          <a:xfrm flipV="1">
            <a:off x="4360545" y="2063115"/>
            <a:ext cx="473075" cy="332740"/>
          </a:xfrm>
          <a:prstGeom prst="bentConnector3">
            <a:avLst>
              <a:gd name="adj1" fmla="val 500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do 251"/>
          <p:cNvCxnSpPr>
            <a:stCxn id="258" idx="3"/>
          </p:cNvCxnSpPr>
          <p:nvPr/>
        </p:nvCxnSpPr>
        <p:spPr>
          <a:xfrm>
            <a:off x="5695315" y="2396490"/>
            <a:ext cx="419735" cy="115570"/>
          </a:xfrm>
          <a:prstGeom prst="bentConnector3">
            <a:avLst>
              <a:gd name="adj1" fmla="val 500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 de Texto 115"/>
          <p:cNvSpPr txBox="1"/>
          <p:nvPr/>
        </p:nvSpPr>
        <p:spPr>
          <a:xfrm>
            <a:off x="447675" y="276161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do 116"/>
          <p:cNvCxnSpPr>
            <a:stCxn id="116" idx="3"/>
          </p:cNvCxnSpPr>
          <p:nvPr/>
        </p:nvCxnSpPr>
        <p:spPr>
          <a:xfrm flipV="1">
            <a:off x="1005840" y="262699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Multiplicação 105"/>
          <p:cNvSpPr/>
          <p:nvPr/>
        </p:nvSpPr>
        <p:spPr>
          <a:xfrm>
            <a:off x="683260" y="1332230"/>
            <a:ext cx="1226185" cy="14185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5" name="Grupo 4"/>
          <p:cNvGrpSpPr/>
          <p:nvPr/>
        </p:nvGrpSpPr>
        <p:grpSpPr>
          <a:xfrm>
            <a:off x="1967865" y="5113655"/>
            <a:ext cx="1083310" cy="1121410"/>
            <a:chOff x="7102" y="3448"/>
            <a:chExt cx="1706" cy="1766"/>
          </a:xfrm>
        </p:grpSpPr>
        <p:sp>
          <p:nvSpPr>
            <p:cNvPr id="7" name="Retângulo arredondado 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4" name="Retângulo arredondado 1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Caixa de Texto 1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Caixa de Texto 1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591185" y="5113655"/>
            <a:ext cx="1083310" cy="1121410"/>
            <a:chOff x="7102" y="3448"/>
            <a:chExt cx="1706" cy="1766"/>
          </a:xfrm>
        </p:grpSpPr>
        <p:sp>
          <p:nvSpPr>
            <p:cNvPr id="18" name="Retângulo arredondado 1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" name="Retângulo arredondado 2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Caixa de Texto 2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" name="Conector Angulado 26"/>
          <p:cNvCxnSpPr>
            <a:stCxn id="12" idx="3"/>
            <a:endCxn id="41" idx="1"/>
          </p:cNvCxnSpPr>
          <p:nvPr/>
        </p:nvCxnSpPr>
        <p:spPr>
          <a:xfrm flipV="1">
            <a:off x="2829560" y="567499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912495" y="4018280"/>
            <a:ext cx="1630680" cy="806450"/>
            <a:chOff x="1622" y="526"/>
            <a:chExt cx="2568" cy="1270"/>
          </a:xfrm>
        </p:grpSpPr>
        <p:sp>
          <p:nvSpPr>
            <p:cNvPr id="29" name="Retângulo arredondado 28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4" name="Retângulo arredondado 33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5" name="Caixa de Texto 34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Caixa de Texto 35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Caixa de Texto 36"/>
          <p:cNvSpPr txBox="1"/>
          <p:nvPr/>
        </p:nvSpPr>
        <p:spPr>
          <a:xfrm>
            <a:off x="4940300" y="594296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ector Angulado 37"/>
          <p:cNvCxnSpPr/>
          <p:nvPr/>
        </p:nvCxnSpPr>
        <p:spPr>
          <a:xfrm rot="5400000">
            <a:off x="1031875" y="481520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endCxn id="42" idx="0"/>
          </p:cNvCxnSpPr>
          <p:nvPr/>
        </p:nvCxnSpPr>
        <p:spPr>
          <a:xfrm>
            <a:off x="2101215" y="4714875"/>
            <a:ext cx="1817370" cy="4254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3376930" y="5113655"/>
            <a:ext cx="1083310" cy="1121410"/>
            <a:chOff x="7102" y="3448"/>
            <a:chExt cx="1706" cy="1766"/>
          </a:xfrm>
        </p:grpSpPr>
        <p:sp>
          <p:nvSpPr>
            <p:cNvPr id="41" name="Retângulo arredondado 4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4" name="Retângulo arredondado 4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Caixa de Texto 4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7" name="Retângulo arredondado 4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8" name="Caixa de Texto 4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Caixa de Texto 4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0" name="Conector Angulado 49"/>
          <p:cNvCxnSpPr>
            <a:stCxn id="22" idx="3"/>
            <a:endCxn id="7" idx="1"/>
          </p:cNvCxnSpPr>
          <p:nvPr/>
        </p:nvCxnSpPr>
        <p:spPr>
          <a:xfrm flipV="1">
            <a:off x="1452880" y="567499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45" idx="3"/>
            <a:endCxn id="37" idx="1"/>
          </p:cNvCxnSpPr>
          <p:nvPr/>
        </p:nvCxnSpPr>
        <p:spPr>
          <a:xfrm>
            <a:off x="4238625" y="6008370"/>
            <a:ext cx="701675" cy="49530"/>
          </a:xfrm>
          <a:prstGeom prst="bentConnector3">
            <a:avLst>
              <a:gd name="adj1" fmla="val 50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 de Texto 51"/>
          <p:cNvSpPr txBox="1"/>
          <p:nvPr/>
        </p:nvSpPr>
        <p:spPr>
          <a:xfrm>
            <a:off x="912495" y="3552190"/>
            <a:ext cx="16891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9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5620385" y="5113655"/>
            <a:ext cx="1083310" cy="1121410"/>
            <a:chOff x="7102" y="3448"/>
            <a:chExt cx="1706" cy="1766"/>
          </a:xfrm>
        </p:grpSpPr>
        <p:sp>
          <p:nvSpPr>
            <p:cNvPr id="54" name="Retângulo arredondado 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57" name="Retângulo arredondado 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Caixa de Texto 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0" name="Retângulo arredondado 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1" name="Caixa de Texto 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aixa de Texto 7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3" name="Conector Angulado 72"/>
          <p:cNvCxnSpPr>
            <a:stCxn id="58" idx="1"/>
            <a:endCxn id="37" idx="3"/>
          </p:cNvCxnSpPr>
          <p:nvPr/>
        </p:nvCxnSpPr>
        <p:spPr>
          <a:xfrm rot="10800000" flipV="1">
            <a:off x="5497830" y="6008370"/>
            <a:ext cx="346075" cy="49530"/>
          </a:xfrm>
          <a:prstGeom prst="bentConnector3">
            <a:avLst>
              <a:gd name="adj1" fmla="val 49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upo 4"/>
          <p:cNvGrpSpPr/>
          <p:nvPr/>
        </p:nvGrpSpPr>
        <p:grpSpPr>
          <a:xfrm>
            <a:off x="1887855" y="1478915"/>
            <a:ext cx="1083310" cy="1121410"/>
            <a:chOff x="7102" y="3448"/>
            <a:chExt cx="1706" cy="1766"/>
          </a:xfrm>
        </p:grpSpPr>
        <p:sp>
          <p:nvSpPr>
            <p:cNvPr id="7" name="Retângulo arredondado 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1" name="Retângulo arredondado 1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Caixa de Texto 1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4" name="Retângulo arredondado 1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" name="Caixa de Texto 1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Caixa de Texto 1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511175" y="1478915"/>
            <a:ext cx="1083310" cy="1121410"/>
            <a:chOff x="7102" y="3448"/>
            <a:chExt cx="1706" cy="1766"/>
          </a:xfrm>
        </p:grpSpPr>
        <p:sp>
          <p:nvSpPr>
            <p:cNvPr id="18" name="Retângulo arredondado 1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1" name="Retângulo arredondado 2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Caixa de Texto 2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4" name="Retângulo arredondado 2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5" name="Caixa de Texto 2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aixa de Texto 2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" name="Conector Angulado 26"/>
          <p:cNvCxnSpPr>
            <a:stCxn id="12" idx="3"/>
          </p:cNvCxnSpPr>
          <p:nvPr/>
        </p:nvCxnSpPr>
        <p:spPr>
          <a:xfrm flipV="1">
            <a:off x="2749550" y="204025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832485" y="383540"/>
            <a:ext cx="1630680" cy="806450"/>
            <a:chOff x="1622" y="526"/>
            <a:chExt cx="2568" cy="1270"/>
          </a:xfrm>
        </p:grpSpPr>
        <p:sp>
          <p:nvSpPr>
            <p:cNvPr id="29" name="Retângulo arredondado 28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2" name="Caixa de Texto 31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34" name="Retângulo arredondado 33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35" name="Caixa de Texto 34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Caixa de Texto 35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Caixa de Texto 36"/>
          <p:cNvSpPr txBox="1"/>
          <p:nvPr/>
        </p:nvSpPr>
        <p:spPr>
          <a:xfrm>
            <a:off x="4860290" y="230822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ector Angulado 37"/>
          <p:cNvCxnSpPr/>
          <p:nvPr/>
        </p:nvCxnSpPr>
        <p:spPr>
          <a:xfrm rot="5400000">
            <a:off x="951865" y="118046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endCxn id="42" idx="0"/>
          </p:cNvCxnSpPr>
          <p:nvPr/>
        </p:nvCxnSpPr>
        <p:spPr>
          <a:xfrm>
            <a:off x="2021205" y="1080135"/>
            <a:ext cx="1817370" cy="4254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3296920" y="1478915"/>
            <a:ext cx="1083310" cy="1121410"/>
            <a:chOff x="7102" y="3448"/>
            <a:chExt cx="1706" cy="1766"/>
          </a:xfrm>
        </p:grpSpPr>
        <p:sp>
          <p:nvSpPr>
            <p:cNvPr id="41" name="Retângulo arredondado 40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44" name="Retângulo arredondado 43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Caixa de Texto 44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47" name="Retângulo arredondado 46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48" name="Caixa de Texto 47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Caixa de Texto 48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0" name="Conector Angulado 49"/>
          <p:cNvCxnSpPr>
            <a:stCxn id="22" idx="3"/>
            <a:endCxn id="7" idx="1"/>
          </p:cNvCxnSpPr>
          <p:nvPr/>
        </p:nvCxnSpPr>
        <p:spPr>
          <a:xfrm flipV="1">
            <a:off x="1372870" y="204025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45" idx="3"/>
            <a:endCxn id="37" idx="1"/>
          </p:cNvCxnSpPr>
          <p:nvPr/>
        </p:nvCxnSpPr>
        <p:spPr>
          <a:xfrm>
            <a:off x="4158615" y="2373630"/>
            <a:ext cx="701675" cy="49530"/>
          </a:xfrm>
          <a:prstGeom prst="bentConnector3">
            <a:avLst>
              <a:gd name="adj1" fmla="val 50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540375" y="1478915"/>
            <a:ext cx="1083310" cy="1121410"/>
            <a:chOff x="7102" y="3448"/>
            <a:chExt cx="1706" cy="1766"/>
          </a:xfrm>
        </p:grpSpPr>
        <p:sp>
          <p:nvSpPr>
            <p:cNvPr id="54" name="Retângulo arredondado 5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57" name="Retângulo arredondado 5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Caixa de Texto 5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60" name="Retângulo arredondado 5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61" name="Caixa de Texto 6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aixa de Texto 7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3" name="Conector Angulado 72"/>
          <p:cNvCxnSpPr>
            <a:stCxn id="58" idx="1"/>
            <a:endCxn id="37" idx="3"/>
          </p:cNvCxnSpPr>
          <p:nvPr/>
        </p:nvCxnSpPr>
        <p:spPr>
          <a:xfrm rot="10800000" flipV="1">
            <a:off x="5418455" y="2373630"/>
            <a:ext cx="346075" cy="49530"/>
          </a:xfrm>
          <a:prstGeom prst="bentConnector3">
            <a:avLst>
              <a:gd name="adj1" fmla="val 49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 de Texto 115"/>
          <p:cNvSpPr txBox="1"/>
          <p:nvPr/>
        </p:nvSpPr>
        <p:spPr>
          <a:xfrm>
            <a:off x="205740" y="273558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do 116"/>
          <p:cNvCxnSpPr>
            <a:stCxn id="116" idx="3"/>
          </p:cNvCxnSpPr>
          <p:nvPr/>
        </p:nvCxnSpPr>
        <p:spPr>
          <a:xfrm flipV="1">
            <a:off x="763905" y="2600960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upo 177"/>
          <p:cNvGrpSpPr/>
          <p:nvPr/>
        </p:nvGrpSpPr>
        <p:grpSpPr>
          <a:xfrm>
            <a:off x="1701165" y="4736465"/>
            <a:ext cx="1083310" cy="1121410"/>
            <a:chOff x="7102" y="3448"/>
            <a:chExt cx="1706" cy="1766"/>
          </a:xfrm>
        </p:grpSpPr>
        <p:sp>
          <p:nvSpPr>
            <p:cNvPr id="179" name="Retângulo arredondado 17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Caixa de Texto 17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2" name="Retângulo arredondado 18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upo 18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85" name="Retângulo arredondado 18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6" name="Caixa de Texto 18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Caixa de Texto 18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8" name="Grupo 187"/>
          <p:cNvGrpSpPr/>
          <p:nvPr/>
        </p:nvGrpSpPr>
        <p:grpSpPr>
          <a:xfrm>
            <a:off x="324485" y="4736465"/>
            <a:ext cx="1083310" cy="1121410"/>
            <a:chOff x="7102" y="3448"/>
            <a:chExt cx="1706" cy="1766"/>
          </a:xfrm>
        </p:grpSpPr>
        <p:sp>
          <p:nvSpPr>
            <p:cNvPr id="189" name="Retângulo arredondado 18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0" name="Caixa de Texto 18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1" name="Grupo 19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92" name="Retângulo arredondado 19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3" name="Caixa de Texto 19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95" name="Retângulo arredondado 19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96" name="Caixa de Texto 19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9" name="Grupo 198"/>
          <p:cNvGrpSpPr/>
          <p:nvPr/>
        </p:nvGrpSpPr>
        <p:grpSpPr>
          <a:xfrm>
            <a:off x="645795" y="3641090"/>
            <a:ext cx="1630680" cy="806450"/>
            <a:chOff x="1622" y="526"/>
            <a:chExt cx="2568" cy="1270"/>
          </a:xfrm>
        </p:grpSpPr>
        <p:sp>
          <p:nvSpPr>
            <p:cNvPr id="200" name="Retângulo arredondado 19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01" name="Grupo 20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02" name="Retângulo arredondado 20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3" name="Caixa de Texto 20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05" name="Retângulo arredondado 20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6" name="Caixa de Texto 20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" name="Caixa de Texto 20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3" name="Caixa de Texto 262"/>
          <p:cNvSpPr txBox="1"/>
          <p:nvPr/>
        </p:nvSpPr>
        <p:spPr>
          <a:xfrm>
            <a:off x="5956935" y="562864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Conector Angulado 268"/>
          <p:cNvCxnSpPr/>
          <p:nvPr/>
        </p:nvCxnSpPr>
        <p:spPr>
          <a:xfrm rot="5400000">
            <a:off x="765175" y="443801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o 270"/>
          <p:cNvGrpSpPr/>
          <p:nvPr/>
        </p:nvGrpSpPr>
        <p:grpSpPr>
          <a:xfrm>
            <a:off x="3110230" y="4736465"/>
            <a:ext cx="1083310" cy="1121410"/>
            <a:chOff x="7102" y="3448"/>
            <a:chExt cx="1706" cy="1766"/>
          </a:xfrm>
        </p:grpSpPr>
        <p:sp>
          <p:nvSpPr>
            <p:cNvPr id="274" name="Retângulo arredondado 27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77" name="Retângulo arredondado 27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8" name="Caixa de Texto 27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80" name="Retângulo arredondado 27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1" name="Caixa de Texto 28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Caixa de Texto 28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83" name="Conector Angulado 282"/>
          <p:cNvCxnSpPr>
            <a:stCxn id="193" idx="3"/>
            <a:endCxn id="179" idx="1"/>
          </p:cNvCxnSpPr>
          <p:nvPr/>
        </p:nvCxnSpPr>
        <p:spPr>
          <a:xfrm flipV="1">
            <a:off x="1186180" y="529780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do 283"/>
          <p:cNvCxnSpPr>
            <a:stCxn id="289" idx="3"/>
            <a:endCxn id="263" idx="1"/>
          </p:cNvCxnSpPr>
          <p:nvPr/>
        </p:nvCxnSpPr>
        <p:spPr>
          <a:xfrm>
            <a:off x="5455285" y="5632450"/>
            <a:ext cx="501650" cy="11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o 284"/>
          <p:cNvGrpSpPr/>
          <p:nvPr/>
        </p:nvGrpSpPr>
        <p:grpSpPr>
          <a:xfrm>
            <a:off x="4556760" y="4737100"/>
            <a:ext cx="1083310" cy="1121410"/>
            <a:chOff x="7102" y="3448"/>
            <a:chExt cx="1706" cy="1766"/>
          </a:xfrm>
        </p:grpSpPr>
        <p:sp>
          <p:nvSpPr>
            <p:cNvPr id="286" name="Retângulo arredondado 28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7" name="Caixa de Texto 28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8" name="Grupo 28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89" name="Retângulo arredondado 28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0" name="Caixa de Texto 28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upo 29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92" name="Retângulo arredondado 29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93" name="Caixa de Texto 29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Caixa de Texto 29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95" name="Conector Angulado 294"/>
          <p:cNvCxnSpPr>
            <a:endCxn id="286" idx="1"/>
          </p:cNvCxnSpPr>
          <p:nvPr/>
        </p:nvCxnSpPr>
        <p:spPr>
          <a:xfrm flipV="1">
            <a:off x="4073525" y="5298440"/>
            <a:ext cx="483235" cy="432435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do 197"/>
          <p:cNvCxnSpPr>
            <a:stCxn id="183" idx="3"/>
            <a:endCxn id="280" idx="1"/>
          </p:cNvCxnSpPr>
          <p:nvPr/>
        </p:nvCxnSpPr>
        <p:spPr>
          <a:xfrm flipV="1">
            <a:off x="2562860" y="5241290"/>
            <a:ext cx="734060" cy="389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Angulado 269"/>
          <p:cNvCxnSpPr>
            <a:endCxn id="287" idx="0"/>
          </p:cNvCxnSpPr>
          <p:nvPr/>
        </p:nvCxnSpPr>
        <p:spPr>
          <a:xfrm>
            <a:off x="1834515" y="4337685"/>
            <a:ext cx="3263900" cy="4260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8" name="Grupo 177"/>
          <p:cNvGrpSpPr/>
          <p:nvPr/>
        </p:nvGrpSpPr>
        <p:grpSpPr>
          <a:xfrm>
            <a:off x="1701165" y="4736465"/>
            <a:ext cx="1083310" cy="1121410"/>
            <a:chOff x="7102" y="3448"/>
            <a:chExt cx="1706" cy="1766"/>
          </a:xfrm>
        </p:grpSpPr>
        <p:sp>
          <p:nvSpPr>
            <p:cNvPr id="179" name="Retângulo arredondado 17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Caixa de Texto 17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82" name="Retângulo arredondado 18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3" name="Caixa de Texto 18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upo 18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85" name="Retângulo arredondado 18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86" name="Caixa de Texto 18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Caixa de Texto 18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8" name="Grupo 187"/>
          <p:cNvGrpSpPr/>
          <p:nvPr/>
        </p:nvGrpSpPr>
        <p:grpSpPr>
          <a:xfrm>
            <a:off x="324485" y="4736465"/>
            <a:ext cx="1083310" cy="1121410"/>
            <a:chOff x="7102" y="3448"/>
            <a:chExt cx="1706" cy="1766"/>
          </a:xfrm>
        </p:grpSpPr>
        <p:sp>
          <p:nvSpPr>
            <p:cNvPr id="189" name="Retângulo arredondado 188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0" name="Caixa de Texto 189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1" name="Grupo 190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92" name="Retângulo arredondado 191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3" name="Caixa de Texto 192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95" name="Retângulo arredondado 194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96" name="Caixa de Texto 195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Caixa de Texto 196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9" name="Grupo 198"/>
          <p:cNvGrpSpPr/>
          <p:nvPr/>
        </p:nvGrpSpPr>
        <p:grpSpPr>
          <a:xfrm>
            <a:off x="645795" y="3641090"/>
            <a:ext cx="1630680" cy="806450"/>
            <a:chOff x="1622" y="526"/>
            <a:chExt cx="2568" cy="1270"/>
          </a:xfrm>
        </p:grpSpPr>
        <p:sp>
          <p:nvSpPr>
            <p:cNvPr id="200" name="Retângulo arredondado 199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01" name="Grupo 200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202" name="Retângulo arredondado 201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3" name="Caixa de Texto 202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205" name="Retângulo arredondado 204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06" name="Caixa de Texto 205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" name="Caixa de Texto 206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3" name="Caixa de Texto 262"/>
          <p:cNvSpPr txBox="1"/>
          <p:nvPr/>
        </p:nvSpPr>
        <p:spPr>
          <a:xfrm>
            <a:off x="5956935" y="562864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Conector Angulado 268"/>
          <p:cNvCxnSpPr/>
          <p:nvPr/>
        </p:nvCxnSpPr>
        <p:spPr>
          <a:xfrm rot="5400000">
            <a:off x="765175" y="443801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o 270"/>
          <p:cNvGrpSpPr/>
          <p:nvPr/>
        </p:nvGrpSpPr>
        <p:grpSpPr>
          <a:xfrm>
            <a:off x="3110230" y="4736465"/>
            <a:ext cx="1083310" cy="1121410"/>
            <a:chOff x="7102" y="3448"/>
            <a:chExt cx="1706" cy="1766"/>
          </a:xfrm>
        </p:grpSpPr>
        <p:sp>
          <p:nvSpPr>
            <p:cNvPr id="274" name="Retângulo arredondado 273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77" name="Retângulo arredondado 276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78" name="Caixa de Texto 277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80" name="Retângulo arredondado 279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81" name="Caixa de Texto 280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Caixa de Texto 281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83" name="Conector Angulado 282"/>
          <p:cNvCxnSpPr>
            <a:stCxn id="193" idx="3"/>
            <a:endCxn id="179" idx="1"/>
          </p:cNvCxnSpPr>
          <p:nvPr/>
        </p:nvCxnSpPr>
        <p:spPr>
          <a:xfrm flipV="1">
            <a:off x="1186180" y="529780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do 283"/>
          <p:cNvCxnSpPr>
            <a:stCxn id="289" idx="3"/>
            <a:endCxn id="263" idx="1"/>
          </p:cNvCxnSpPr>
          <p:nvPr/>
        </p:nvCxnSpPr>
        <p:spPr>
          <a:xfrm>
            <a:off x="5455285" y="5632450"/>
            <a:ext cx="501650" cy="11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o 284"/>
          <p:cNvGrpSpPr/>
          <p:nvPr/>
        </p:nvGrpSpPr>
        <p:grpSpPr>
          <a:xfrm>
            <a:off x="4556760" y="4737100"/>
            <a:ext cx="1083310" cy="1121410"/>
            <a:chOff x="7102" y="3448"/>
            <a:chExt cx="1706" cy="1766"/>
          </a:xfrm>
        </p:grpSpPr>
        <p:sp>
          <p:nvSpPr>
            <p:cNvPr id="286" name="Retângulo arredondado 285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7" name="Caixa de Texto 286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8" name="Grupo 287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89" name="Retângulo arredondado 288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0" name="Caixa de Texto 289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upo 290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292" name="Retângulo arredondado 291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93" name="Caixa de Texto 292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Caixa de Texto 293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95" name="Conector Angulado 294"/>
          <p:cNvCxnSpPr>
            <a:endCxn id="286" idx="1"/>
          </p:cNvCxnSpPr>
          <p:nvPr/>
        </p:nvCxnSpPr>
        <p:spPr>
          <a:xfrm flipV="1">
            <a:off x="4073525" y="5298440"/>
            <a:ext cx="483235" cy="432435"/>
          </a:xfrm>
          <a:prstGeom prst="bentConnector3">
            <a:avLst>
              <a:gd name="adj1" fmla="val 5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do 197"/>
          <p:cNvCxnSpPr>
            <a:stCxn id="183" idx="3"/>
            <a:endCxn id="280" idx="1"/>
          </p:cNvCxnSpPr>
          <p:nvPr/>
        </p:nvCxnSpPr>
        <p:spPr>
          <a:xfrm flipV="1">
            <a:off x="2562860" y="5241290"/>
            <a:ext cx="734060" cy="389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Angulado 269"/>
          <p:cNvCxnSpPr>
            <a:endCxn id="287" idx="0"/>
          </p:cNvCxnSpPr>
          <p:nvPr/>
        </p:nvCxnSpPr>
        <p:spPr>
          <a:xfrm>
            <a:off x="1834515" y="4337685"/>
            <a:ext cx="3263900" cy="4260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o 115"/>
          <p:cNvGrpSpPr/>
          <p:nvPr/>
        </p:nvGrpSpPr>
        <p:grpSpPr>
          <a:xfrm>
            <a:off x="1728470" y="1960245"/>
            <a:ext cx="1083310" cy="1121410"/>
            <a:chOff x="7102" y="3448"/>
            <a:chExt cx="1706" cy="1766"/>
          </a:xfrm>
        </p:grpSpPr>
        <p:sp>
          <p:nvSpPr>
            <p:cNvPr id="117" name="Retângulo arredondado 11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20" name="Retângulo arredondado 11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1" name="Caixa de Texto 12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23" name="Retângulo arredondado 12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4" name="Caixa de Texto 12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Caixa de Texto 12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351790" y="1960245"/>
            <a:ext cx="1083310" cy="1121410"/>
            <a:chOff x="7102" y="3448"/>
            <a:chExt cx="1706" cy="1766"/>
          </a:xfrm>
        </p:grpSpPr>
        <p:sp>
          <p:nvSpPr>
            <p:cNvPr id="127" name="Retângulo arredondado 126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8" name="Caixa de Texto 127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30" name="Retângulo arredondado 129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1" name="Caixa de Texto 130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upo 131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33" name="Retângulo arredondado 132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34" name="Caixa de Texto 133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Caixa de Texto 134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6" name="Grupo 135"/>
          <p:cNvGrpSpPr/>
          <p:nvPr/>
        </p:nvGrpSpPr>
        <p:grpSpPr>
          <a:xfrm>
            <a:off x="673100" y="864870"/>
            <a:ext cx="1630680" cy="806450"/>
            <a:chOff x="1622" y="526"/>
            <a:chExt cx="2568" cy="1270"/>
          </a:xfrm>
        </p:grpSpPr>
        <p:sp>
          <p:nvSpPr>
            <p:cNvPr id="137" name="Retângulo arredondado 136"/>
            <p:cNvSpPr/>
            <p:nvPr/>
          </p:nvSpPr>
          <p:spPr>
            <a:xfrm>
              <a:off x="1622" y="526"/>
              <a:ext cx="2568" cy="1270"/>
            </a:xfrm>
            <a:prstGeom prst="roundRect">
              <a:avLst>
                <a:gd name="adj" fmla="val 7808"/>
              </a:avLst>
            </a:prstGeom>
            <a:solidFill>
              <a:srgbClr val="2F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2970" y="1065"/>
              <a:ext cx="1002" cy="558"/>
              <a:chOff x="4770" y="2868"/>
              <a:chExt cx="1002" cy="558"/>
            </a:xfrm>
          </p:grpSpPr>
          <p:sp>
            <p:nvSpPr>
              <p:cNvPr id="139" name="Retângulo arredondado 138"/>
              <p:cNvSpPr/>
              <p:nvPr/>
            </p:nvSpPr>
            <p:spPr>
              <a:xfrm>
                <a:off x="4770" y="2868"/>
                <a:ext cx="1002" cy="55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0" name="Caixa de Texto 139"/>
              <p:cNvSpPr txBox="1"/>
              <p:nvPr/>
            </p:nvSpPr>
            <p:spPr>
              <a:xfrm>
                <a:off x="4820" y="2966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FIM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1821" y="1064"/>
              <a:ext cx="1002" cy="558"/>
              <a:chOff x="4033" y="4970"/>
              <a:chExt cx="1002" cy="558"/>
            </a:xfrm>
          </p:grpSpPr>
          <p:sp>
            <p:nvSpPr>
              <p:cNvPr id="142" name="Retângulo arredondado 141"/>
              <p:cNvSpPr/>
              <p:nvPr/>
            </p:nvSpPr>
            <p:spPr>
              <a:xfrm>
                <a:off x="4033" y="4970"/>
                <a:ext cx="1002" cy="558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43" name="Caixa de Texto 142"/>
              <p:cNvSpPr txBox="1"/>
              <p:nvPr/>
            </p:nvSpPr>
            <p:spPr>
              <a:xfrm>
                <a:off x="4083" y="5068"/>
                <a:ext cx="90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INÍCIO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" name="Caixa de Texto 143"/>
            <p:cNvSpPr txBox="1"/>
            <p:nvPr/>
          </p:nvSpPr>
          <p:spPr>
            <a:xfrm>
              <a:off x="2411" y="581"/>
              <a:ext cx="9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</a:t>
              </a:r>
              <a:endParaRPr lang="pt-BR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5" name="Caixa de Texto 144"/>
          <p:cNvSpPr txBox="1"/>
          <p:nvPr/>
        </p:nvSpPr>
        <p:spPr>
          <a:xfrm>
            <a:off x="5984240" y="2852420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do 145"/>
          <p:cNvCxnSpPr/>
          <p:nvPr/>
        </p:nvCxnSpPr>
        <p:spPr>
          <a:xfrm rot="5400000">
            <a:off x="792480" y="1661795"/>
            <a:ext cx="426085" cy="224155"/>
          </a:xfrm>
          <a:prstGeom prst="bentConnector3">
            <a:avLst>
              <a:gd name="adj1" fmla="val 500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o 146"/>
          <p:cNvGrpSpPr/>
          <p:nvPr/>
        </p:nvGrpSpPr>
        <p:grpSpPr>
          <a:xfrm>
            <a:off x="3137535" y="1960245"/>
            <a:ext cx="1083310" cy="1121410"/>
            <a:chOff x="7102" y="3448"/>
            <a:chExt cx="1706" cy="1766"/>
          </a:xfrm>
        </p:grpSpPr>
        <p:sp>
          <p:nvSpPr>
            <p:cNvPr id="148" name="Retângulo arredondado 14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upo 14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51" name="Retângulo arredondado 15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2" name="Caixa de Texto 15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3" name="Grupo 152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54" name="Retângulo arredondado 15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55" name="Caixa de Texto 15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Caixa de Texto 155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57" name="Conector Angulado 156"/>
          <p:cNvCxnSpPr>
            <a:stCxn id="131" idx="3"/>
            <a:endCxn id="117" idx="1"/>
          </p:cNvCxnSpPr>
          <p:nvPr/>
        </p:nvCxnSpPr>
        <p:spPr>
          <a:xfrm flipV="1">
            <a:off x="1213485" y="2521585"/>
            <a:ext cx="514985" cy="333375"/>
          </a:xfrm>
          <a:prstGeom prst="bentConnector3">
            <a:avLst>
              <a:gd name="adj1" fmla="val 5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do 157"/>
          <p:cNvCxnSpPr>
            <a:stCxn id="163" idx="3"/>
            <a:endCxn id="145" idx="1"/>
          </p:cNvCxnSpPr>
          <p:nvPr/>
        </p:nvCxnSpPr>
        <p:spPr>
          <a:xfrm>
            <a:off x="5482590" y="2856230"/>
            <a:ext cx="501650" cy="11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o 158"/>
          <p:cNvGrpSpPr/>
          <p:nvPr/>
        </p:nvGrpSpPr>
        <p:grpSpPr>
          <a:xfrm>
            <a:off x="4584065" y="1960880"/>
            <a:ext cx="1083310" cy="1121410"/>
            <a:chOff x="7102" y="3448"/>
            <a:chExt cx="1706" cy="1766"/>
          </a:xfrm>
        </p:grpSpPr>
        <p:sp>
          <p:nvSpPr>
            <p:cNvPr id="160" name="Retângulo arredondado 159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1" name="Caixa de Texto 160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63" name="Retângulo arredondado 162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64" name="Caixa de Texto 163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upo 164"/>
            <p:cNvGrpSpPr/>
            <p:nvPr/>
          </p:nvGrpSpPr>
          <p:grpSpPr>
            <a:xfrm>
              <a:off x="7396" y="3959"/>
              <a:ext cx="1120" cy="584"/>
              <a:chOff x="9872" y="3248"/>
              <a:chExt cx="1120" cy="584"/>
            </a:xfrm>
          </p:grpSpPr>
          <p:sp>
            <p:nvSpPr>
              <p:cNvPr id="166" name="Retângulo arredondado 165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67" name="Caixa de Texto 166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Caixa de Texto 167"/>
              <p:cNvSpPr txBox="1"/>
              <p:nvPr/>
            </p:nvSpPr>
            <p:spPr>
              <a:xfrm>
                <a:off x="10234" y="3470"/>
                <a:ext cx="39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69" name="Conector Angulado 168"/>
          <p:cNvCxnSpPr>
            <a:stCxn id="151" idx="3"/>
            <a:endCxn id="166" idx="1"/>
          </p:cNvCxnSpPr>
          <p:nvPr/>
        </p:nvCxnSpPr>
        <p:spPr>
          <a:xfrm flipV="1">
            <a:off x="4036060" y="2465705"/>
            <a:ext cx="734695" cy="389890"/>
          </a:xfrm>
          <a:prstGeom prst="bentConnector3">
            <a:avLst>
              <a:gd name="adj1" fmla="val 50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do 169"/>
          <p:cNvCxnSpPr>
            <a:stCxn id="121" idx="3"/>
            <a:endCxn id="148" idx="1"/>
          </p:cNvCxnSpPr>
          <p:nvPr/>
        </p:nvCxnSpPr>
        <p:spPr>
          <a:xfrm flipV="1">
            <a:off x="2590165" y="2521585"/>
            <a:ext cx="547370" cy="33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do 170"/>
          <p:cNvCxnSpPr>
            <a:endCxn id="161" idx="0"/>
          </p:cNvCxnSpPr>
          <p:nvPr/>
        </p:nvCxnSpPr>
        <p:spPr>
          <a:xfrm>
            <a:off x="1958975" y="1631950"/>
            <a:ext cx="3166745" cy="355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6791960" y="1961515"/>
            <a:ext cx="1083945" cy="1122045"/>
            <a:chOff x="7102" y="3448"/>
            <a:chExt cx="1707" cy="1767"/>
          </a:xfrm>
        </p:grpSpPr>
        <p:sp>
          <p:nvSpPr>
            <p:cNvPr id="173" name="Retângulo arredondado 172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4" name="Caixa de Texto 173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176" name="Retângulo arredondado 175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7" name="Caixa de Texto 176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8" name="Grupo 207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209" name="Retângulo arredondado 208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10" name="Caixa de Texto 209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Caixa de Texto 210"/>
              <p:cNvSpPr txBox="1"/>
              <p:nvPr/>
            </p:nvSpPr>
            <p:spPr>
              <a:xfrm>
                <a:off x="10234" y="3470"/>
                <a:ext cx="506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12" name="Conector Angulado 211"/>
          <p:cNvCxnSpPr>
            <a:stCxn id="176" idx="1"/>
            <a:endCxn id="145" idx="3"/>
          </p:cNvCxnSpPr>
          <p:nvPr/>
        </p:nvCxnSpPr>
        <p:spPr>
          <a:xfrm rot="10800000" flipV="1">
            <a:off x="6541770" y="2856865"/>
            <a:ext cx="437515" cy="110490"/>
          </a:xfrm>
          <a:prstGeom prst="bentConnector3">
            <a:avLst>
              <a:gd name="adj1" fmla="val 499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 de Texto 212"/>
          <p:cNvSpPr txBox="1"/>
          <p:nvPr/>
        </p:nvSpPr>
        <p:spPr>
          <a:xfrm>
            <a:off x="704215" y="395605"/>
            <a:ext cx="1757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1200">
                <a:latin typeface="Comic Sans MS" panose="030F0702030302020204" charset="0"/>
                <a:cs typeface="Comic Sans MS" panose="030F0702030302020204" charset="0"/>
                <a:sym typeface="+mn-ea"/>
              </a:rPr>
              <a:t>Inserir  o elemento 12</a:t>
            </a:r>
            <a:endParaRPr lang="pt-BR" altLang="en-US" sz="1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14" name="Caixa de Texto 213"/>
          <p:cNvSpPr txBox="1"/>
          <p:nvPr/>
        </p:nvSpPr>
        <p:spPr>
          <a:xfrm>
            <a:off x="46355" y="5993765"/>
            <a:ext cx="558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900"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pt-BR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do 214"/>
          <p:cNvCxnSpPr>
            <a:stCxn id="214" idx="3"/>
          </p:cNvCxnSpPr>
          <p:nvPr/>
        </p:nvCxnSpPr>
        <p:spPr>
          <a:xfrm flipV="1">
            <a:off x="604520" y="5859145"/>
            <a:ext cx="288925" cy="249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upo 216"/>
          <p:cNvGrpSpPr/>
          <p:nvPr/>
        </p:nvGrpSpPr>
        <p:grpSpPr>
          <a:xfrm>
            <a:off x="6826250" y="4733925"/>
            <a:ext cx="1083945" cy="1122045"/>
            <a:chOff x="7102" y="3448"/>
            <a:chExt cx="1707" cy="1767"/>
          </a:xfrm>
        </p:grpSpPr>
        <p:sp>
          <p:nvSpPr>
            <p:cNvPr id="218" name="Retângulo arredondado 217"/>
            <p:cNvSpPr/>
            <p:nvPr/>
          </p:nvSpPr>
          <p:spPr>
            <a:xfrm>
              <a:off x="7102" y="3448"/>
              <a:ext cx="1707" cy="17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9" name="Caixa de Texto 218"/>
            <p:cNvSpPr txBox="1"/>
            <p:nvPr/>
          </p:nvSpPr>
          <p:spPr>
            <a:xfrm>
              <a:off x="7646" y="3490"/>
              <a:ext cx="6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0" name="Grupo 219"/>
            <p:cNvGrpSpPr/>
            <p:nvPr/>
          </p:nvGrpSpPr>
          <p:grpSpPr>
            <a:xfrm>
              <a:off x="7398" y="4676"/>
              <a:ext cx="1118" cy="362"/>
              <a:chOff x="7145" y="6071"/>
              <a:chExt cx="1118" cy="362"/>
            </a:xfrm>
          </p:grpSpPr>
          <p:sp>
            <p:nvSpPr>
              <p:cNvPr id="221" name="Retângulo arredondado 220"/>
              <p:cNvSpPr/>
              <p:nvPr/>
            </p:nvSpPr>
            <p:spPr>
              <a:xfrm>
                <a:off x="7145" y="6071"/>
                <a:ext cx="1119" cy="36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2" name="Caixa de Texto 221"/>
              <p:cNvSpPr txBox="1"/>
              <p:nvPr/>
            </p:nvSpPr>
            <p:spPr>
              <a:xfrm>
                <a:off x="7202" y="6071"/>
                <a:ext cx="100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Próximo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3" name="Grupo 222"/>
            <p:cNvGrpSpPr/>
            <p:nvPr/>
          </p:nvGrpSpPr>
          <p:grpSpPr>
            <a:xfrm>
              <a:off x="7396" y="3959"/>
              <a:ext cx="1120" cy="568"/>
              <a:chOff x="9872" y="3248"/>
              <a:chExt cx="1120" cy="568"/>
            </a:xfrm>
          </p:grpSpPr>
          <p:sp>
            <p:nvSpPr>
              <p:cNvPr id="224" name="Retângulo arredondado 223"/>
              <p:cNvSpPr/>
              <p:nvPr/>
            </p:nvSpPr>
            <p:spPr>
              <a:xfrm>
                <a:off x="9872" y="3248"/>
                <a:ext cx="1120" cy="5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225" name="Caixa de Texto 224"/>
              <p:cNvSpPr txBox="1"/>
              <p:nvPr/>
            </p:nvSpPr>
            <p:spPr>
              <a:xfrm>
                <a:off x="10043" y="3248"/>
                <a:ext cx="774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Dado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Caixa de Texto 225"/>
              <p:cNvSpPr txBox="1"/>
              <p:nvPr/>
            </p:nvSpPr>
            <p:spPr>
              <a:xfrm>
                <a:off x="10234" y="3470"/>
                <a:ext cx="506" cy="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90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pt-BR" alt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7" name="Conector Angulado 226"/>
          <p:cNvCxnSpPr>
            <a:stCxn id="221" idx="1"/>
            <a:endCxn id="263" idx="3"/>
          </p:cNvCxnSpPr>
          <p:nvPr/>
        </p:nvCxnSpPr>
        <p:spPr>
          <a:xfrm rot="10800000" flipV="1">
            <a:off x="6515100" y="5629275"/>
            <a:ext cx="499110" cy="114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8162</Words>
  <Application>WPS Presentation</Application>
  <PresentationFormat>宽屏</PresentationFormat>
  <Paragraphs>3286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SimSun</vt:lpstr>
      <vt:lpstr>Wingdings</vt:lpstr>
      <vt:lpstr>Calibri Light</vt:lpstr>
      <vt:lpstr>Comic Sans MS</vt:lpstr>
      <vt:lpstr>Calibri</vt:lpstr>
      <vt:lpstr>Microsoft YaHei</vt:lpstr>
      <vt:lpstr>Arial Unicode MS</vt:lpstr>
      <vt:lpstr>Office Theme</vt:lpstr>
      <vt:lpstr>Atividade Manual REO3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Usuário</cp:lastModifiedBy>
  <cp:revision>40</cp:revision>
  <dcterms:created xsi:type="dcterms:W3CDTF">2022-02-27T17:30:00Z</dcterms:created>
  <dcterms:modified xsi:type="dcterms:W3CDTF">2022-03-11T18:39:42Z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1046-11.2.0.11029</vt:lpwstr>
  </property>
  <property fmtid="{D5CDD505-2E9C-101B-9397-08002B2CF9AE}" pid="3" name="ICV">
    <vt:lpwstr>C99E605CA369454DA0AB5867D30D8C2E</vt:lpwstr>
  </property>
</Properties>
</file>