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6" r:id="rId3"/>
    <p:sldId id="257" r:id="rId4"/>
    <p:sldId id="258" r:id="rId5"/>
    <p:sldId id="263" r:id="rId6"/>
    <p:sldId id="260" r:id="rId7"/>
    <p:sldId id="261" r:id="rId8"/>
    <p:sldId id="262" r:id="rId9"/>
    <p:sldId id="264" r:id="rId10"/>
    <p:sldId id="266" r:id="rId11"/>
    <p:sldId id="265" r:id="rId12"/>
    <p:sldId id="267" r:id="rId13"/>
    <p:sldId id="268" r:id="rId14"/>
    <p:sldId id="271" r:id="rId15"/>
    <p:sldId id="269" r:id="rId16"/>
    <p:sldId id="273" r:id="rId17"/>
    <p:sldId id="272" r:id="rId18"/>
    <p:sldId id="274" r:id="rId19"/>
    <p:sldId id="275" r:id="rId20"/>
    <p:sldId id="279" r:id="rId21"/>
    <p:sldId id="278" r:id="rId22"/>
    <p:sldId id="281" r:id="rId23"/>
    <p:sldId id="282" r:id="rId24"/>
    <p:sldId id="284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2" r:id="rId50"/>
    <p:sldId id="313" r:id="rId51"/>
    <p:sldId id="314" r:id="rId52"/>
    <p:sldId id="318" r:id="rId53"/>
    <p:sldId id="320" r:id="rId54"/>
    <p:sldId id="321" r:id="rId55"/>
    <p:sldId id="322" r:id="rId56"/>
    <p:sldId id="323" r:id="rId57"/>
    <p:sldId id="324" r:id="rId58"/>
    <p:sldId id="326" r:id="rId59"/>
    <p:sldId id="330" r:id="rId60"/>
    <p:sldId id="327" r:id="rId61"/>
    <p:sldId id="328" r:id="rId62"/>
    <p:sldId id="329" r:id="rId63"/>
    <p:sldId id="331" r:id="rId64"/>
    <p:sldId id="332" r:id="rId65"/>
    <p:sldId id="333" r:id="rId66"/>
    <p:sldId id="334" r:id="rId67"/>
    <p:sldId id="335" r:id="rId68"/>
    <p:sldId id="336" r:id="rId69"/>
    <p:sldId id="338" r:id="rId70"/>
    <p:sldId id="339" r:id="rId71"/>
    <p:sldId id="340" r:id="rId72"/>
    <p:sldId id="343" r:id="rId73"/>
    <p:sldId id="344" r:id="rId74"/>
    <p:sldId id="345" r:id="rId75"/>
    <p:sldId id="346" r:id="rId7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00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038"/>
        <p:guide pos="391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6.xml"/><Relationship Id="rId79" Type="http://schemas.openxmlformats.org/officeDocument/2006/relationships/presProps" Target="presProps.xml"/><Relationship Id="rId78" Type="http://schemas.openxmlformats.org/officeDocument/2006/relationships/handoutMaster" Target="handoutMasters/handoutMaster1.xml"/><Relationship Id="rId77" Type="http://schemas.openxmlformats.org/officeDocument/2006/relationships/notesMaster" Target="notesMasters/notesMaster1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6"/>
          <p:cNvSpPr/>
          <p:nvPr/>
        </p:nvSpPr>
        <p:spPr>
          <a:xfrm>
            <a:off x="2867025" y="1325245"/>
            <a:ext cx="6457315" cy="24758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67025" y="1572895"/>
            <a:ext cx="6458585" cy="1981200"/>
          </a:xfrm>
        </p:spPr>
        <p:txBody>
          <a:bodyPr>
            <a:normAutofit fontScale="90000"/>
          </a:bodyPr>
          <a:p>
            <a:pPr algn="ctr"/>
            <a:r>
              <a:rPr lang="pt-BR" altLang="en-US">
                <a:latin typeface="Comic Sans MS" panose="030F0702030302020204" charset="0"/>
                <a:cs typeface="Comic Sans MS" panose="030F0702030302020204" charset="0"/>
              </a:rPr>
              <a:t>Atividade Manual REO 4</a:t>
            </a:r>
            <a:endParaRPr lang="pt-BR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344170" y="5367020"/>
            <a:ext cx="41732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Aluno: Dênis de Souza Cordeiro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Matrícula: 202110235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Elipse 27"/>
          <p:cNvSpPr/>
          <p:nvPr/>
        </p:nvSpPr>
        <p:spPr>
          <a:xfrm>
            <a:off x="5779135" y="33401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2" name="Retângulo arredondado 121"/>
          <p:cNvSpPr/>
          <p:nvPr/>
        </p:nvSpPr>
        <p:spPr>
          <a:xfrm>
            <a:off x="8097520" y="100330"/>
            <a:ext cx="3962400" cy="426085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150225" y="163830"/>
            <a:ext cx="3820160" cy="362585"/>
          </a:xfrm>
        </p:spPr>
        <p:txBody>
          <a:bodyPr>
            <a:normAutofit fontScale="50000"/>
          </a:bodyPr>
          <a:p>
            <a:r>
              <a:rPr lang="pt-BR" altLang="en-US" sz="3200">
                <a:solidFill>
                  <a:schemeClr val="tx1"/>
                </a:solidFill>
              </a:rPr>
              <a:t> GL, RN, DH, TV, XE, GJ, DG, SN, SL, DM e GG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34810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179195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GG, RN e GL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5884545" y="466725"/>
            <a:ext cx="42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GL</a:t>
            </a:r>
            <a:endParaRPr lang="pt-BR" altLang="en-US"/>
          </a:p>
        </p:txBody>
      </p:sp>
      <p:sp>
        <p:nvSpPr>
          <p:cNvPr id="8" name="Fluxograma: Extrato 7"/>
          <p:cNvSpPr/>
          <p:nvPr/>
        </p:nvSpPr>
        <p:spPr>
          <a:xfrm>
            <a:off x="10219055" y="466725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lipse 1"/>
          <p:cNvSpPr/>
          <p:nvPr/>
        </p:nvSpPr>
        <p:spPr>
          <a:xfrm>
            <a:off x="6562090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664019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RN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" idx="1"/>
          </p:cNvCxnSpPr>
          <p:nvPr/>
        </p:nvCxnSpPr>
        <p:spPr>
          <a:xfrm>
            <a:off x="6320155" y="875030"/>
            <a:ext cx="33464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679950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75805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DH</a:t>
            </a:r>
            <a:endParaRPr lang="pt-BR" altLang="en-US"/>
          </a:p>
        </p:txBody>
      </p:sp>
      <p:cxnSp>
        <p:nvCxnSpPr>
          <p:cNvPr id="11" name="Conector Reto 10"/>
          <p:cNvCxnSpPr>
            <a:stCxn id="28" idx="3"/>
            <a:endCxn id="9" idx="7"/>
          </p:cNvCxnSpPr>
          <p:nvPr/>
        </p:nvCxnSpPr>
        <p:spPr>
          <a:xfrm flipH="1">
            <a:off x="5220970" y="875030"/>
            <a:ext cx="65087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7365365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Caixa de Texto 12"/>
          <p:cNvSpPr txBox="1"/>
          <p:nvPr/>
        </p:nvSpPr>
        <p:spPr>
          <a:xfrm>
            <a:off x="7443470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TV</a:t>
            </a:r>
            <a:endParaRPr lang="pt-BR" altLang="en-US"/>
          </a:p>
        </p:txBody>
      </p:sp>
      <p:cxnSp>
        <p:nvCxnSpPr>
          <p:cNvPr id="14" name="Conector Reto 13"/>
          <p:cNvCxnSpPr>
            <a:stCxn id="2" idx="5"/>
          </p:cNvCxnSpPr>
          <p:nvPr/>
        </p:nvCxnSpPr>
        <p:spPr>
          <a:xfrm>
            <a:off x="7103110" y="1621790"/>
            <a:ext cx="350520" cy="31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 de Texto 15"/>
          <p:cNvSpPr txBox="1"/>
          <p:nvPr/>
        </p:nvSpPr>
        <p:spPr>
          <a:xfrm>
            <a:off x="4436745" y="16383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17" name="Conector de Seta Reta 16"/>
          <p:cNvCxnSpPr>
            <a:stCxn id="16" idx="3"/>
          </p:cNvCxnSpPr>
          <p:nvPr/>
        </p:nvCxnSpPr>
        <p:spPr>
          <a:xfrm>
            <a:off x="5116195" y="34798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8150225" y="255651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1"/>
          <p:nvPr/>
        </p:nvSpPr>
        <p:spPr>
          <a:xfrm>
            <a:off x="8228330" y="268922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XE</a:t>
            </a:r>
            <a:endParaRPr lang="pt-BR" altLang="en-US"/>
          </a:p>
        </p:txBody>
      </p:sp>
      <p:cxnSp>
        <p:nvCxnSpPr>
          <p:cNvPr id="19" name="Conector Reto 18"/>
          <p:cNvCxnSpPr>
            <a:stCxn id="12" idx="5"/>
          </p:cNvCxnSpPr>
          <p:nvPr/>
        </p:nvCxnSpPr>
        <p:spPr>
          <a:xfrm>
            <a:off x="7906385" y="2352040"/>
            <a:ext cx="332105" cy="306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5455285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5533390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GJ</a:t>
            </a:r>
            <a:endParaRPr lang="pt-BR" altLang="en-US"/>
          </a:p>
        </p:txBody>
      </p:sp>
      <p:cxnSp>
        <p:nvCxnSpPr>
          <p:cNvPr id="25" name="Conector Reto 24"/>
          <p:cNvCxnSpPr/>
          <p:nvPr/>
        </p:nvCxnSpPr>
        <p:spPr>
          <a:xfrm>
            <a:off x="5220970" y="1621790"/>
            <a:ext cx="322580" cy="291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3885565" y="1811020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Caixa de Texto 30"/>
          <p:cNvSpPr txBox="1"/>
          <p:nvPr/>
        </p:nvSpPr>
        <p:spPr>
          <a:xfrm>
            <a:off x="3963670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DG</a:t>
            </a:r>
            <a:endParaRPr lang="pt-BR" altLang="en-US"/>
          </a:p>
        </p:txBody>
      </p:sp>
      <p:cxnSp>
        <p:nvCxnSpPr>
          <p:cNvPr id="32" name="Conector Reto 31"/>
          <p:cNvCxnSpPr>
            <a:stCxn id="9" idx="3"/>
            <a:endCxn id="30" idx="7"/>
          </p:cNvCxnSpPr>
          <p:nvPr/>
        </p:nvCxnSpPr>
        <p:spPr>
          <a:xfrm flipH="1">
            <a:off x="4426585" y="1621790"/>
            <a:ext cx="346075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 de Texto 19"/>
          <p:cNvSpPr txBox="1"/>
          <p:nvPr/>
        </p:nvSpPr>
        <p:spPr>
          <a:xfrm>
            <a:off x="6908800" y="16383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680212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Elipse 27"/>
          <p:cNvSpPr/>
          <p:nvPr/>
        </p:nvSpPr>
        <p:spPr>
          <a:xfrm>
            <a:off x="5779135" y="33401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2" name="Retângulo arredondado 121"/>
          <p:cNvSpPr/>
          <p:nvPr/>
        </p:nvSpPr>
        <p:spPr>
          <a:xfrm>
            <a:off x="8097520" y="100330"/>
            <a:ext cx="3962400" cy="426085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150225" y="163830"/>
            <a:ext cx="3820160" cy="362585"/>
          </a:xfrm>
        </p:spPr>
        <p:txBody>
          <a:bodyPr>
            <a:normAutofit fontScale="50000"/>
          </a:bodyPr>
          <a:p>
            <a:r>
              <a:rPr lang="pt-BR" altLang="en-US" sz="3200">
                <a:solidFill>
                  <a:schemeClr val="tx1"/>
                </a:solidFill>
              </a:rPr>
              <a:t> GL, RN, DH, TV, XE, GJ, DG, SN, SL, DM e GG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34810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179195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GG, RN e GL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5884545" y="466725"/>
            <a:ext cx="42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GL</a:t>
            </a:r>
            <a:endParaRPr lang="pt-BR" altLang="en-US"/>
          </a:p>
        </p:txBody>
      </p:sp>
      <p:sp>
        <p:nvSpPr>
          <p:cNvPr id="8" name="Fluxograma: Extrato 7"/>
          <p:cNvSpPr/>
          <p:nvPr/>
        </p:nvSpPr>
        <p:spPr>
          <a:xfrm>
            <a:off x="10520680" y="466725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lipse 1"/>
          <p:cNvSpPr/>
          <p:nvPr/>
        </p:nvSpPr>
        <p:spPr>
          <a:xfrm>
            <a:off x="6562090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664019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RN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" idx="1"/>
          </p:cNvCxnSpPr>
          <p:nvPr/>
        </p:nvCxnSpPr>
        <p:spPr>
          <a:xfrm>
            <a:off x="6320155" y="875030"/>
            <a:ext cx="33464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679950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75805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DH</a:t>
            </a:r>
            <a:endParaRPr lang="pt-BR" altLang="en-US"/>
          </a:p>
        </p:txBody>
      </p:sp>
      <p:cxnSp>
        <p:nvCxnSpPr>
          <p:cNvPr id="11" name="Conector Reto 10"/>
          <p:cNvCxnSpPr>
            <a:stCxn id="28" idx="3"/>
            <a:endCxn id="9" idx="7"/>
          </p:cNvCxnSpPr>
          <p:nvPr/>
        </p:nvCxnSpPr>
        <p:spPr>
          <a:xfrm flipH="1">
            <a:off x="5220970" y="875030"/>
            <a:ext cx="65087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7755890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Caixa de Texto 12"/>
          <p:cNvSpPr txBox="1"/>
          <p:nvPr/>
        </p:nvSpPr>
        <p:spPr>
          <a:xfrm>
            <a:off x="7833995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TV</a:t>
            </a:r>
            <a:endParaRPr lang="pt-BR" altLang="en-US"/>
          </a:p>
        </p:txBody>
      </p:sp>
      <p:cxnSp>
        <p:nvCxnSpPr>
          <p:cNvPr id="14" name="Conector Reto 13"/>
          <p:cNvCxnSpPr>
            <a:stCxn id="2" idx="5"/>
            <a:endCxn id="12" idx="1"/>
          </p:cNvCxnSpPr>
          <p:nvPr/>
        </p:nvCxnSpPr>
        <p:spPr>
          <a:xfrm>
            <a:off x="7103110" y="1621790"/>
            <a:ext cx="745490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 de Texto 15"/>
          <p:cNvSpPr txBox="1"/>
          <p:nvPr/>
        </p:nvSpPr>
        <p:spPr>
          <a:xfrm>
            <a:off x="4436745" y="16383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17" name="Conector de Seta Reta 16"/>
          <p:cNvCxnSpPr>
            <a:stCxn id="16" idx="3"/>
          </p:cNvCxnSpPr>
          <p:nvPr/>
        </p:nvCxnSpPr>
        <p:spPr>
          <a:xfrm>
            <a:off x="5116195" y="34798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8695690" y="261366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1"/>
          <p:nvPr/>
        </p:nvSpPr>
        <p:spPr>
          <a:xfrm>
            <a:off x="8788400" y="274637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XE</a:t>
            </a:r>
            <a:endParaRPr lang="pt-BR" altLang="en-US"/>
          </a:p>
        </p:txBody>
      </p:sp>
      <p:cxnSp>
        <p:nvCxnSpPr>
          <p:cNvPr id="19" name="Conector Reto 18"/>
          <p:cNvCxnSpPr>
            <a:stCxn id="12" idx="5"/>
            <a:endCxn id="15" idx="1"/>
          </p:cNvCxnSpPr>
          <p:nvPr/>
        </p:nvCxnSpPr>
        <p:spPr>
          <a:xfrm>
            <a:off x="8296910" y="2352040"/>
            <a:ext cx="491490" cy="35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5455285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5533390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GJ</a:t>
            </a:r>
            <a:endParaRPr lang="pt-BR" altLang="en-US"/>
          </a:p>
        </p:txBody>
      </p:sp>
      <p:cxnSp>
        <p:nvCxnSpPr>
          <p:cNvPr id="25" name="Conector Reto 24"/>
          <p:cNvCxnSpPr/>
          <p:nvPr/>
        </p:nvCxnSpPr>
        <p:spPr>
          <a:xfrm>
            <a:off x="5220970" y="1621790"/>
            <a:ext cx="322580" cy="291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3885565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Caixa de Texto 30"/>
          <p:cNvSpPr txBox="1"/>
          <p:nvPr/>
        </p:nvSpPr>
        <p:spPr>
          <a:xfrm>
            <a:off x="3963670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DG</a:t>
            </a:r>
            <a:endParaRPr lang="pt-BR" altLang="en-US"/>
          </a:p>
        </p:txBody>
      </p:sp>
      <p:cxnSp>
        <p:nvCxnSpPr>
          <p:cNvPr id="32" name="Conector Reto 31"/>
          <p:cNvCxnSpPr>
            <a:stCxn id="9" idx="3"/>
            <a:endCxn id="30" idx="7"/>
          </p:cNvCxnSpPr>
          <p:nvPr/>
        </p:nvCxnSpPr>
        <p:spPr>
          <a:xfrm flipH="1">
            <a:off x="4426585" y="1621790"/>
            <a:ext cx="346075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6924675" y="2613660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7002780" y="274637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SN</a:t>
            </a:r>
            <a:endParaRPr lang="pt-BR" altLang="en-US"/>
          </a:p>
        </p:txBody>
      </p:sp>
      <p:cxnSp>
        <p:nvCxnSpPr>
          <p:cNvPr id="22" name="Conector Reto 21"/>
          <p:cNvCxnSpPr>
            <a:stCxn id="12" idx="3"/>
            <a:endCxn id="20" idx="7"/>
          </p:cNvCxnSpPr>
          <p:nvPr/>
        </p:nvCxnSpPr>
        <p:spPr>
          <a:xfrm flipH="1">
            <a:off x="7465695" y="2352040"/>
            <a:ext cx="382905" cy="35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 de Texto 25"/>
          <p:cNvSpPr txBox="1"/>
          <p:nvPr/>
        </p:nvSpPr>
        <p:spPr>
          <a:xfrm>
            <a:off x="6908800" y="16383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7" name="Caixa de Texto 26"/>
          <p:cNvSpPr txBox="1"/>
          <p:nvPr/>
        </p:nvSpPr>
        <p:spPr>
          <a:xfrm>
            <a:off x="680212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Elipse 27"/>
          <p:cNvSpPr/>
          <p:nvPr/>
        </p:nvSpPr>
        <p:spPr>
          <a:xfrm>
            <a:off x="5779135" y="33401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2" name="Retângulo arredondado 121"/>
          <p:cNvSpPr/>
          <p:nvPr/>
        </p:nvSpPr>
        <p:spPr>
          <a:xfrm>
            <a:off x="8097520" y="100330"/>
            <a:ext cx="3962400" cy="426085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150225" y="163830"/>
            <a:ext cx="3820160" cy="362585"/>
          </a:xfrm>
        </p:spPr>
        <p:txBody>
          <a:bodyPr>
            <a:normAutofit fontScale="50000"/>
          </a:bodyPr>
          <a:p>
            <a:r>
              <a:rPr lang="pt-BR" altLang="en-US" sz="3200">
                <a:solidFill>
                  <a:schemeClr val="tx1"/>
                </a:solidFill>
              </a:rPr>
              <a:t> GL, RN, DH, TV, XE, GJ, DG, SN, SL, DM e GG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34810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179195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GG, RN e GL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5884545" y="466725"/>
            <a:ext cx="42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GL</a:t>
            </a:r>
            <a:endParaRPr lang="pt-BR" altLang="en-US"/>
          </a:p>
        </p:txBody>
      </p:sp>
      <p:sp>
        <p:nvSpPr>
          <p:cNvPr id="8" name="Fluxograma: Extrato 7"/>
          <p:cNvSpPr/>
          <p:nvPr/>
        </p:nvSpPr>
        <p:spPr>
          <a:xfrm>
            <a:off x="10793095" y="466725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lipse 1"/>
          <p:cNvSpPr/>
          <p:nvPr/>
        </p:nvSpPr>
        <p:spPr>
          <a:xfrm>
            <a:off x="6562090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664019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RN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" idx="1"/>
          </p:cNvCxnSpPr>
          <p:nvPr/>
        </p:nvCxnSpPr>
        <p:spPr>
          <a:xfrm>
            <a:off x="6320155" y="875030"/>
            <a:ext cx="33464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679950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75805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DH</a:t>
            </a:r>
            <a:endParaRPr lang="pt-BR" altLang="en-US"/>
          </a:p>
        </p:txBody>
      </p:sp>
      <p:cxnSp>
        <p:nvCxnSpPr>
          <p:cNvPr id="11" name="Conector Reto 10"/>
          <p:cNvCxnSpPr>
            <a:stCxn id="28" idx="3"/>
            <a:endCxn id="9" idx="7"/>
          </p:cNvCxnSpPr>
          <p:nvPr/>
        </p:nvCxnSpPr>
        <p:spPr>
          <a:xfrm flipH="1">
            <a:off x="5220970" y="875030"/>
            <a:ext cx="65087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7755890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Caixa de Texto 12"/>
          <p:cNvSpPr txBox="1"/>
          <p:nvPr/>
        </p:nvSpPr>
        <p:spPr>
          <a:xfrm>
            <a:off x="7833995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TV</a:t>
            </a:r>
            <a:endParaRPr lang="pt-BR" altLang="en-US"/>
          </a:p>
        </p:txBody>
      </p:sp>
      <p:cxnSp>
        <p:nvCxnSpPr>
          <p:cNvPr id="14" name="Conector Reto 13"/>
          <p:cNvCxnSpPr>
            <a:stCxn id="2" idx="5"/>
            <a:endCxn id="12" idx="1"/>
          </p:cNvCxnSpPr>
          <p:nvPr/>
        </p:nvCxnSpPr>
        <p:spPr>
          <a:xfrm>
            <a:off x="7103110" y="1621790"/>
            <a:ext cx="745490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 de Texto 15"/>
          <p:cNvSpPr txBox="1"/>
          <p:nvPr/>
        </p:nvSpPr>
        <p:spPr>
          <a:xfrm>
            <a:off x="4436745" y="16383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17" name="Conector de Seta Reta 16"/>
          <p:cNvCxnSpPr>
            <a:stCxn id="16" idx="3"/>
          </p:cNvCxnSpPr>
          <p:nvPr/>
        </p:nvCxnSpPr>
        <p:spPr>
          <a:xfrm>
            <a:off x="5116195" y="34798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8695690" y="261366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1"/>
          <p:nvPr/>
        </p:nvSpPr>
        <p:spPr>
          <a:xfrm>
            <a:off x="8788400" y="274637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XE</a:t>
            </a:r>
            <a:endParaRPr lang="pt-BR" altLang="en-US"/>
          </a:p>
        </p:txBody>
      </p:sp>
      <p:cxnSp>
        <p:nvCxnSpPr>
          <p:cNvPr id="19" name="Conector Reto 18"/>
          <p:cNvCxnSpPr>
            <a:stCxn id="12" idx="5"/>
            <a:endCxn id="15" idx="1"/>
          </p:cNvCxnSpPr>
          <p:nvPr/>
        </p:nvCxnSpPr>
        <p:spPr>
          <a:xfrm>
            <a:off x="8296910" y="2352040"/>
            <a:ext cx="491490" cy="35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5455285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5533390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GJ</a:t>
            </a:r>
            <a:endParaRPr lang="pt-BR" altLang="en-US"/>
          </a:p>
        </p:txBody>
      </p:sp>
      <p:cxnSp>
        <p:nvCxnSpPr>
          <p:cNvPr id="25" name="Conector Reto 24"/>
          <p:cNvCxnSpPr/>
          <p:nvPr/>
        </p:nvCxnSpPr>
        <p:spPr>
          <a:xfrm>
            <a:off x="5220970" y="1621790"/>
            <a:ext cx="322580" cy="291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3885565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Caixa de Texto 30"/>
          <p:cNvSpPr txBox="1"/>
          <p:nvPr/>
        </p:nvSpPr>
        <p:spPr>
          <a:xfrm>
            <a:off x="3963670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DG</a:t>
            </a:r>
            <a:endParaRPr lang="pt-BR" altLang="en-US"/>
          </a:p>
        </p:txBody>
      </p:sp>
      <p:cxnSp>
        <p:nvCxnSpPr>
          <p:cNvPr id="32" name="Conector Reto 31"/>
          <p:cNvCxnSpPr>
            <a:stCxn id="9" idx="3"/>
            <a:endCxn id="30" idx="7"/>
          </p:cNvCxnSpPr>
          <p:nvPr/>
        </p:nvCxnSpPr>
        <p:spPr>
          <a:xfrm flipH="1">
            <a:off x="4426585" y="1621790"/>
            <a:ext cx="346075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6924675" y="261366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7002780" y="274637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SN</a:t>
            </a:r>
            <a:endParaRPr lang="pt-BR" altLang="en-US"/>
          </a:p>
        </p:txBody>
      </p:sp>
      <p:cxnSp>
        <p:nvCxnSpPr>
          <p:cNvPr id="22" name="Conector Reto 21"/>
          <p:cNvCxnSpPr>
            <a:stCxn id="12" idx="3"/>
            <a:endCxn id="20" idx="7"/>
          </p:cNvCxnSpPr>
          <p:nvPr/>
        </p:nvCxnSpPr>
        <p:spPr>
          <a:xfrm flipH="1">
            <a:off x="7465695" y="2352040"/>
            <a:ext cx="382905" cy="35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6412865" y="3434715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Caixa de Texto 26"/>
          <p:cNvSpPr txBox="1"/>
          <p:nvPr/>
        </p:nvSpPr>
        <p:spPr>
          <a:xfrm>
            <a:off x="6490970" y="3567430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SL</a:t>
            </a:r>
            <a:endParaRPr lang="pt-BR" altLang="en-US"/>
          </a:p>
        </p:txBody>
      </p:sp>
      <p:cxnSp>
        <p:nvCxnSpPr>
          <p:cNvPr id="29" name="Conector Reto 28"/>
          <p:cNvCxnSpPr>
            <a:stCxn id="20" idx="3"/>
            <a:endCxn id="26" idx="7"/>
          </p:cNvCxnSpPr>
          <p:nvPr/>
        </p:nvCxnSpPr>
        <p:spPr>
          <a:xfrm flipH="1">
            <a:off x="6953885" y="3154680"/>
            <a:ext cx="63500" cy="372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 de Texto 32"/>
          <p:cNvSpPr txBox="1"/>
          <p:nvPr/>
        </p:nvSpPr>
        <p:spPr>
          <a:xfrm>
            <a:off x="6908800" y="16383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34" name="Caixa de Texto 33"/>
          <p:cNvSpPr txBox="1"/>
          <p:nvPr/>
        </p:nvSpPr>
        <p:spPr>
          <a:xfrm>
            <a:off x="680212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Elipse 27"/>
          <p:cNvSpPr/>
          <p:nvPr/>
        </p:nvSpPr>
        <p:spPr>
          <a:xfrm>
            <a:off x="5779135" y="33401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2" name="Retângulo arredondado 121"/>
          <p:cNvSpPr/>
          <p:nvPr/>
        </p:nvSpPr>
        <p:spPr>
          <a:xfrm>
            <a:off x="8097520" y="100330"/>
            <a:ext cx="3962400" cy="426085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150225" y="163830"/>
            <a:ext cx="3820160" cy="362585"/>
          </a:xfrm>
        </p:spPr>
        <p:txBody>
          <a:bodyPr>
            <a:normAutofit fontScale="50000"/>
          </a:bodyPr>
          <a:p>
            <a:r>
              <a:rPr lang="pt-BR" altLang="en-US" sz="3200">
                <a:solidFill>
                  <a:schemeClr val="tx1"/>
                </a:solidFill>
              </a:rPr>
              <a:t> GL, RN, DH, TV, XE, GJ, DG, SN, SL, DM e GG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34810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179195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GG, RN e GL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5884545" y="466725"/>
            <a:ext cx="42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GL</a:t>
            </a:r>
            <a:endParaRPr lang="pt-BR" altLang="en-US"/>
          </a:p>
        </p:txBody>
      </p:sp>
      <p:sp>
        <p:nvSpPr>
          <p:cNvPr id="8" name="Fluxograma: Extrato 7"/>
          <p:cNvSpPr/>
          <p:nvPr/>
        </p:nvSpPr>
        <p:spPr>
          <a:xfrm>
            <a:off x="11200130" y="466725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lipse 1"/>
          <p:cNvSpPr/>
          <p:nvPr/>
        </p:nvSpPr>
        <p:spPr>
          <a:xfrm>
            <a:off x="6562090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664019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RN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" idx="1"/>
          </p:cNvCxnSpPr>
          <p:nvPr/>
        </p:nvCxnSpPr>
        <p:spPr>
          <a:xfrm>
            <a:off x="6320155" y="875030"/>
            <a:ext cx="33464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679950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75805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DH</a:t>
            </a:r>
            <a:endParaRPr lang="pt-BR" altLang="en-US"/>
          </a:p>
        </p:txBody>
      </p:sp>
      <p:cxnSp>
        <p:nvCxnSpPr>
          <p:cNvPr id="11" name="Conector Reto 10"/>
          <p:cNvCxnSpPr>
            <a:stCxn id="28" idx="3"/>
            <a:endCxn id="9" idx="7"/>
          </p:cNvCxnSpPr>
          <p:nvPr/>
        </p:nvCxnSpPr>
        <p:spPr>
          <a:xfrm flipH="1">
            <a:off x="5220970" y="875030"/>
            <a:ext cx="65087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7755890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Caixa de Texto 12"/>
          <p:cNvSpPr txBox="1"/>
          <p:nvPr/>
        </p:nvSpPr>
        <p:spPr>
          <a:xfrm>
            <a:off x="7833995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TV</a:t>
            </a:r>
            <a:endParaRPr lang="pt-BR" altLang="en-US"/>
          </a:p>
        </p:txBody>
      </p:sp>
      <p:cxnSp>
        <p:nvCxnSpPr>
          <p:cNvPr id="14" name="Conector Reto 13"/>
          <p:cNvCxnSpPr>
            <a:stCxn id="2" idx="5"/>
            <a:endCxn id="12" idx="1"/>
          </p:cNvCxnSpPr>
          <p:nvPr/>
        </p:nvCxnSpPr>
        <p:spPr>
          <a:xfrm>
            <a:off x="7103110" y="1621790"/>
            <a:ext cx="745490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 de Texto 15"/>
          <p:cNvSpPr txBox="1"/>
          <p:nvPr/>
        </p:nvSpPr>
        <p:spPr>
          <a:xfrm>
            <a:off x="4436745" y="16383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17" name="Conector de Seta Reta 16"/>
          <p:cNvCxnSpPr>
            <a:stCxn id="16" idx="3"/>
          </p:cNvCxnSpPr>
          <p:nvPr/>
        </p:nvCxnSpPr>
        <p:spPr>
          <a:xfrm>
            <a:off x="5116195" y="34798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8695690" y="261366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1"/>
          <p:nvPr/>
        </p:nvSpPr>
        <p:spPr>
          <a:xfrm>
            <a:off x="8788400" y="274637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XE</a:t>
            </a:r>
            <a:endParaRPr lang="pt-BR" altLang="en-US"/>
          </a:p>
        </p:txBody>
      </p:sp>
      <p:cxnSp>
        <p:nvCxnSpPr>
          <p:cNvPr id="19" name="Conector Reto 18"/>
          <p:cNvCxnSpPr>
            <a:stCxn id="12" idx="5"/>
            <a:endCxn id="15" idx="1"/>
          </p:cNvCxnSpPr>
          <p:nvPr/>
        </p:nvCxnSpPr>
        <p:spPr>
          <a:xfrm>
            <a:off x="8296910" y="2352040"/>
            <a:ext cx="491490" cy="35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5621020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5699125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GJ</a:t>
            </a:r>
            <a:endParaRPr lang="pt-BR" altLang="en-US"/>
          </a:p>
        </p:txBody>
      </p:sp>
      <p:cxnSp>
        <p:nvCxnSpPr>
          <p:cNvPr id="25" name="Conector Reto 24"/>
          <p:cNvCxnSpPr>
            <a:endCxn id="23" idx="1"/>
          </p:cNvCxnSpPr>
          <p:nvPr/>
        </p:nvCxnSpPr>
        <p:spPr>
          <a:xfrm>
            <a:off x="5220970" y="1621790"/>
            <a:ext cx="492760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3885565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Caixa de Texto 30"/>
          <p:cNvSpPr txBox="1"/>
          <p:nvPr/>
        </p:nvSpPr>
        <p:spPr>
          <a:xfrm>
            <a:off x="3963670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DG</a:t>
            </a:r>
            <a:endParaRPr lang="pt-BR" altLang="en-US"/>
          </a:p>
        </p:txBody>
      </p:sp>
      <p:cxnSp>
        <p:nvCxnSpPr>
          <p:cNvPr id="32" name="Conector Reto 31"/>
          <p:cNvCxnSpPr>
            <a:stCxn id="9" idx="3"/>
            <a:endCxn id="30" idx="7"/>
          </p:cNvCxnSpPr>
          <p:nvPr/>
        </p:nvCxnSpPr>
        <p:spPr>
          <a:xfrm flipH="1">
            <a:off x="4426585" y="1621790"/>
            <a:ext cx="346075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6924675" y="261366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7002780" y="274637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SN</a:t>
            </a:r>
            <a:endParaRPr lang="pt-BR" altLang="en-US"/>
          </a:p>
        </p:txBody>
      </p:sp>
      <p:cxnSp>
        <p:nvCxnSpPr>
          <p:cNvPr id="22" name="Conector Reto 21"/>
          <p:cNvCxnSpPr>
            <a:stCxn id="12" idx="3"/>
            <a:endCxn id="20" idx="7"/>
          </p:cNvCxnSpPr>
          <p:nvPr/>
        </p:nvCxnSpPr>
        <p:spPr>
          <a:xfrm flipH="1">
            <a:off x="7465695" y="2352040"/>
            <a:ext cx="382905" cy="35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6412865" y="343471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Caixa de Texto 26"/>
          <p:cNvSpPr txBox="1"/>
          <p:nvPr/>
        </p:nvSpPr>
        <p:spPr>
          <a:xfrm>
            <a:off x="6490970" y="3567430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SL</a:t>
            </a:r>
            <a:endParaRPr lang="pt-BR" altLang="en-US"/>
          </a:p>
        </p:txBody>
      </p:sp>
      <p:cxnSp>
        <p:nvCxnSpPr>
          <p:cNvPr id="29" name="Conector Reto 28"/>
          <p:cNvCxnSpPr>
            <a:stCxn id="20" idx="3"/>
            <a:endCxn id="26" idx="7"/>
          </p:cNvCxnSpPr>
          <p:nvPr/>
        </p:nvCxnSpPr>
        <p:spPr>
          <a:xfrm flipH="1">
            <a:off x="6953885" y="3154680"/>
            <a:ext cx="63500" cy="372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4860290" y="2586355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4" name="Caixa de Texto 33"/>
          <p:cNvSpPr txBox="1"/>
          <p:nvPr/>
        </p:nvSpPr>
        <p:spPr>
          <a:xfrm>
            <a:off x="4892675" y="2719070"/>
            <a:ext cx="54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DM</a:t>
            </a:r>
            <a:endParaRPr lang="pt-BR" altLang="en-US"/>
          </a:p>
        </p:txBody>
      </p:sp>
      <p:cxnSp>
        <p:nvCxnSpPr>
          <p:cNvPr id="35" name="Conector Reto 34"/>
          <p:cNvCxnSpPr>
            <a:stCxn id="23" idx="3"/>
            <a:endCxn id="33" idx="7"/>
          </p:cNvCxnSpPr>
          <p:nvPr/>
        </p:nvCxnSpPr>
        <p:spPr>
          <a:xfrm flipH="1">
            <a:off x="5401310" y="2352040"/>
            <a:ext cx="312420" cy="327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 de Texto 35"/>
          <p:cNvSpPr txBox="1"/>
          <p:nvPr/>
        </p:nvSpPr>
        <p:spPr>
          <a:xfrm>
            <a:off x="6908800" y="16383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680212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Elipse 27"/>
          <p:cNvSpPr/>
          <p:nvPr/>
        </p:nvSpPr>
        <p:spPr>
          <a:xfrm>
            <a:off x="5779135" y="33401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2" name="Retângulo arredondado 121"/>
          <p:cNvSpPr/>
          <p:nvPr/>
        </p:nvSpPr>
        <p:spPr>
          <a:xfrm>
            <a:off x="8097520" y="100330"/>
            <a:ext cx="3962400" cy="426085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150225" y="163830"/>
            <a:ext cx="3820160" cy="362585"/>
          </a:xfrm>
        </p:spPr>
        <p:txBody>
          <a:bodyPr>
            <a:normAutofit fontScale="50000"/>
          </a:bodyPr>
          <a:p>
            <a:r>
              <a:rPr lang="pt-BR" altLang="en-US" sz="3200">
                <a:solidFill>
                  <a:schemeClr val="tx1"/>
                </a:solidFill>
              </a:rPr>
              <a:t> GL, RN, DH, TV, XE, GJ, DG, SN, SL, DM e GG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34810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179195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GG, RN e GL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5884545" y="466725"/>
            <a:ext cx="42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GL</a:t>
            </a:r>
            <a:endParaRPr lang="pt-BR" altLang="en-US"/>
          </a:p>
        </p:txBody>
      </p:sp>
      <p:sp>
        <p:nvSpPr>
          <p:cNvPr id="8" name="Fluxograma: Extrato 7"/>
          <p:cNvSpPr/>
          <p:nvPr/>
        </p:nvSpPr>
        <p:spPr>
          <a:xfrm>
            <a:off x="11668125" y="466725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lipse 1"/>
          <p:cNvSpPr/>
          <p:nvPr/>
        </p:nvSpPr>
        <p:spPr>
          <a:xfrm>
            <a:off x="6562090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664019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RN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" idx="1"/>
          </p:cNvCxnSpPr>
          <p:nvPr/>
        </p:nvCxnSpPr>
        <p:spPr>
          <a:xfrm>
            <a:off x="6320155" y="875030"/>
            <a:ext cx="33464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679950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75805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DH</a:t>
            </a:r>
            <a:endParaRPr lang="pt-BR" altLang="en-US"/>
          </a:p>
        </p:txBody>
      </p:sp>
      <p:cxnSp>
        <p:nvCxnSpPr>
          <p:cNvPr id="11" name="Conector Reto 10"/>
          <p:cNvCxnSpPr>
            <a:stCxn id="28" idx="3"/>
            <a:endCxn id="9" idx="7"/>
          </p:cNvCxnSpPr>
          <p:nvPr/>
        </p:nvCxnSpPr>
        <p:spPr>
          <a:xfrm flipH="1">
            <a:off x="5220970" y="875030"/>
            <a:ext cx="65087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7755890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Caixa de Texto 12"/>
          <p:cNvSpPr txBox="1"/>
          <p:nvPr/>
        </p:nvSpPr>
        <p:spPr>
          <a:xfrm>
            <a:off x="7833995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TV</a:t>
            </a:r>
            <a:endParaRPr lang="pt-BR" altLang="en-US"/>
          </a:p>
        </p:txBody>
      </p:sp>
      <p:cxnSp>
        <p:nvCxnSpPr>
          <p:cNvPr id="14" name="Conector Reto 13"/>
          <p:cNvCxnSpPr>
            <a:stCxn id="2" idx="5"/>
            <a:endCxn id="12" idx="1"/>
          </p:cNvCxnSpPr>
          <p:nvPr/>
        </p:nvCxnSpPr>
        <p:spPr>
          <a:xfrm>
            <a:off x="7103110" y="1621790"/>
            <a:ext cx="745490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 de Texto 15"/>
          <p:cNvSpPr txBox="1"/>
          <p:nvPr/>
        </p:nvSpPr>
        <p:spPr>
          <a:xfrm>
            <a:off x="4436745" y="16383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17" name="Conector de Seta Reta 16"/>
          <p:cNvCxnSpPr>
            <a:stCxn id="16" idx="3"/>
          </p:cNvCxnSpPr>
          <p:nvPr/>
        </p:nvCxnSpPr>
        <p:spPr>
          <a:xfrm>
            <a:off x="5116195" y="34798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8695690" y="261366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1"/>
          <p:nvPr/>
        </p:nvSpPr>
        <p:spPr>
          <a:xfrm>
            <a:off x="8788400" y="274637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XE</a:t>
            </a:r>
            <a:endParaRPr lang="pt-BR" altLang="en-US"/>
          </a:p>
        </p:txBody>
      </p:sp>
      <p:cxnSp>
        <p:nvCxnSpPr>
          <p:cNvPr id="19" name="Conector Reto 18"/>
          <p:cNvCxnSpPr>
            <a:stCxn id="12" idx="5"/>
            <a:endCxn id="15" idx="1"/>
          </p:cNvCxnSpPr>
          <p:nvPr/>
        </p:nvCxnSpPr>
        <p:spPr>
          <a:xfrm>
            <a:off x="8296910" y="2352040"/>
            <a:ext cx="491490" cy="35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5621020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5699125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GJ</a:t>
            </a:r>
            <a:endParaRPr lang="pt-BR" altLang="en-US"/>
          </a:p>
        </p:txBody>
      </p:sp>
      <p:cxnSp>
        <p:nvCxnSpPr>
          <p:cNvPr id="25" name="Conector Reto 24"/>
          <p:cNvCxnSpPr>
            <a:endCxn id="23" idx="1"/>
          </p:cNvCxnSpPr>
          <p:nvPr/>
        </p:nvCxnSpPr>
        <p:spPr>
          <a:xfrm>
            <a:off x="5220970" y="1621790"/>
            <a:ext cx="492760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3885565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Caixa de Texto 30"/>
          <p:cNvSpPr txBox="1"/>
          <p:nvPr/>
        </p:nvSpPr>
        <p:spPr>
          <a:xfrm>
            <a:off x="3963670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DG</a:t>
            </a:r>
            <a:endParaRPr lang="pt-BR" altLang="en-US"/>
          </a:p>
        </p:txBody>
      </p:sp>
      <p:cxnSp>
        <p:nvCxnSpPr>
          <p:cNvPr id="32" name="Conector Reto 31"/>
          <p:cNvCxnSpPr>
            <a:stCxn id="9" idx="3"/>
            <a:endCxn id="30" idx="7"/>
          </p:cNvCxnSpPr>
          <p:nvPr/>
        </p:nvCxnSpPr>
        <p:spPr>
          <a:xfrm flipH="1">
            <a:off x="4426585" y="1621790"/>
            <a:ext cx="346075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6924675" y="261366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7002780" y="274637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SN</a:t>
            </a:r>
            <a:endParaRPr lang="pt-BR" altLang="en-US"/>
          </a:p>
        </p:txBody>
      </p:sp>
      <p:cxnSp>
        <p:nvCxnSpPr>
          <p:cNvPr id="22" name="Conector Reto 21"/>
          <p:cNvCxnSpPr>
            <a:stCxn id="12" idx="3"/>
            <a:endCxn id="20" idx="7"/>
          </p:cNvCxnSpPr>
          <p:nvPr/>
        </p:nvCxnSpPr>
        <p:spPr>
          <a:xfrm flipH="1">
            <a:off x="7465695" y="2352040"/>
            <a:ext cx="382905" cy="35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6412865" y="343471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Caixa de Texto 26"/>
          <p:cNvSpPr txBox="1"/>
          <p:nvPr/>
        </p:nvSpPr>
        <p:spPr>
          <a:xfrm>
            <a:off x="6490970" y="3567430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SL</a:t>
            </a:r>
            <a:endParaRPr lang="pt-BR" altLang="en-US"/>
          </a:p>
        </p:txBody>
      </p:sp>
      <p:cxnSp>
        <p:nvCxnSpPr>
          <p:cNvPr id="29" name="Conector Reto 28"/>
          <p:cNvCxnSpPr>
            <a:stCxn id="20" idx="3"/>
            <a:endCxn id="26" idx="7"/>
          </p:cNvCxnSpPr>
          <p:nvPr/>
        </p:nvCxnSpPr>
        <p:spPr>
          <a:xfrm flipH="1">
            <a:off x="6953885" y="3154680"/>
            <a:ext cx="63500" cy="372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4860290" y="258635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4" name="Caixa de Texto 33"/>
          <p:cNvSpPr txBox="1"/>
          <p:nvPr/>
        </p:nvSpPr>
        <p:spPr>
          <a:xfrm>
            <a:off x="4892675" y="2719070"/>
            <a:ext cx="54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DM</a:t>
            </a:r>
            <a:endParaRPr lang="pt-BR" altLang="en-US"/>
          </a:p>
        </p:txBody>
      </p:sp>
      <p:cxnSp>
        <p:nvCxnSpPr>
          <p:cNvPr id="35" name="Conector Reto 34"/>
          <p:cNvCxnSpPr>
            <a:stCxn id="23" idx="3"/>
            <a:endCxn id="33" idx="7"/>
          </p:cNvCxnSpPr>
          <p:nvPr/>
        </p:nvCxnSpPr>
        <p:spPr>
          <a:xfrm flipH="1">
            <a:off x="5401310" y="2352040"/>
            <a:ext cx="312420" cy="327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5401310" y="3420745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5476875" y="3553460"/>
            <a:ext cx="54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GG</a:t>
            </a:r>
            <a:endParaRPr lang="pt-BR" altLang="en-US"/>
          </a:p>
        </p:txBody>
      </p:sp>
      <p:cxnSp>
        <p:nvCxnSpPr>
          <p:cNvPr id="38" name="Conector Reto 37"/>
          <p:cNvCxnSpPr>
            <a:stCxn id="33" idx="5"/>
          </p:cNvCxnSpPr>
          <p:nvPr/>
        </p:nvCxnSpPr>
        <p:spPr>
          <a:xfrm>
            <a:off x="5401310" y="3127375"/>
            <a:ext cx="75565" cy="376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ixa de Texto 38"/>
          <p:cNvSpPr txBox="1"/>
          <p:nvPr/>
        </p:nvSpPr>
        <p:spPr>
          <a:xfrm>
            <a:off x="6908800" y="16383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680212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Elipse 27"/>
          <p:cNvSpPr/>
          <p:nvPr/>
        </p:nvSpPr>
        <p:spPr>
          <a:xfrm>
            <a:off x="5779135" y="33401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2" name="Retângulo arredondado 121"/>
          <p:cNvSpPr/>
          <p:nvPr/>
        </p:nvSpPr>
        <p:spPr>
          <a:xfrm>
            <a:off x="8097520" y="100330"/>
            <a:ext cx="3962400" cy="426085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150225" y="163830"/>
            <a:ext cx="3820160" cy="362585"/>
          </a:xfrm>
        </p:spPr>
        <p:txBody>
          <a:bodyPr>
            <a:normAutofit fontScale="50000"/>
          </a:bodyPr>
          <a:p>
            <a:r>
              <a:rPr lang="pt-BR" altLang="en-US" sz="3200">
                <a:solidFill>
                  <a:schemeClr val="tx1"/>
                </a:solidFill>
              </a:rPr>
              <a:t> GL, RN, DH, TV, XE, GJ, DG, SN, SL, DM e GG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34810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179195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GG, RN e GL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5884545" y="466725"/>
            <a:ext cx="42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GL</a:t>
            </a:r>
            <a:endParaRPr lang="pt-BR" altLang="en-US"/>
          </a:p>
        </p:txBody>
      </p:sp>
      <p:sp>
        <p:nvSpPr>
          <p:cNvPr id="2" name="Elipse 1"/>
          <p:cNvSpPr/>
          <p:nvPr/>
        </p:nvSpPr>
        <p:spPr>
          <a:xfrm>
            <a:off x="6562090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664019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RN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" idx="1"/>
          </p:cNvCxnSpPr>
          <p:nvPr/>
        </p:nvCxnSpPr>
        <p:spPr>
          <a:xfrm>
            <a:off x="6320155" y="875030"/>
            <a:ext cx="33464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679950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75805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DH</a:t>
            </a:r>
            <a:endParaRPr lang="pt-BR" altLang="en-US"/>
          </a:p>
        </p:txBody>
      </p:sp>
      <p:cxnSp>
        <p:nvCxnSpPr>
          <p:cNvPr id="11" name="Conector Reto 10"/>
          <p:cNvCxnSpPr>
            <a:stCxn id="28" idx="3"/>
            <a:endCxn id="9" idx="7"/>
          </p:cNvCxnSpPr>
          <p:nvPr/>
        </p:nvCxnSpPr>
        <p:spPr>
          <a:xfrm flipH="1">
            <a:off x="5220970" y="875030"/>
            <a:ext cx="65087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7755890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Caixa de Texto 12"/>
          <p:cNvSpPr txBox="1"/>
          <p:nvPr/>
        </p:nvSpPr>
        <p:spPr>
          <a:xfrm>
            <a:off x="7833995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TV</a:t>
            </a:r>
            <a:endParaRPr lang="pt-BR" altLang="en-US"/>
          </a:p>
        </p:txBody>
      </p:sp>
      <p:cxnSp>
        <p:nvCxnSpPr>
          <p:cNvPr id="14" name="Conector Reto 13"/>
          <p:cNvCxnSpPr>
            <a:stCxn id="2" idx="5"/>
            <a:endCxn id="12" idx="1"/>
          </p:cNvCxnSpPr>
          <p:nvPr/>
        </p:nvCxnSpPr>
        <p:spPr>
          <a:xfrm>
            <a:off x="7103110" y="1621790"/>
            <a:ext cx="745490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 de Texto 15"/>
          <p:cNvSpPr txBox="1"/>
          <p:nvPr/>
        </p:nvSpPr>
        <p:spPr>
          <a:xfrm>
            <a:off x="4436745" y="16383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17" name="Conector de Seta Reta 16"/>
          <p:cNvCxnSpPr>
            <a:stCxn id="16" idx="3"/>
          </p:cNvCxnSpPr>
          <p:nvPr/>
        </p:nvCxnSpPr>
        <p:spPr>
          <a:xfrm>
            <a:off x="5116195" y="34798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8695690" y="261366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1"/>
          <p:nvPr/>
        </p:nvSpPr>
        <p:spPr>
          <a:xfrm>
            <a:off x="8788400" y="274637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XE</a:t>
            </a:r>
            <a:endParaRPr lang="pt-BR" altLang="en-US"/>
          </a:p>
        </p:txBody>
      </p:sp>
      <p:cxnSp>
        <p:nvCxnSpPr>
          <p:cNvPr id="19" name="Conector Reto 18"/>
          <p:cNvCxnSpPr>
            <a:stCxn id="12" idx="5"/>
            <a:endCxn id="15" idx="1"/>
          </p:cNvCxnSpPr>
          <p:nvPr/>
        </p:nvCxnSpPr>
        <p:spPr>
          <a:xfrm>
            <a:off x="8296910" y="2352040"/>
            <a:ext cx="491490" cy="35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5621020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5699125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GJ</a:t>
            </a:r>
            <a:endParaRPr lang="pt-BR" altLang="en-US"/>
          </a:p>
        </p:txBody>
      </p:sp>
      <p:cxnSp>
        <p:nvCxnSpPr>
          <p:cNvPr id="25" name="Conector Reto 24"/>
          <p:cNvCxnSpPr>
            <a:endCxn id="23" idx="1"/>
          </p:cNvCxnSpPr>
          <p:nvPr/>
        </p:nvCxnSpPr>
        <p:spPr>
          <a:xfrm>
            <a:off x="5220970" y="1621790"/>
            <a:ext cx="492760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3885565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Caixa de Texto 30"/>
          <p:cNvSpPr txBox="1"/>
          <p:nvPr/>
        </p:nvSpPr>
        <p:spPr>
          <a:xfrm>
            <a:off x="3963670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DG</a:t>
            </a:r>
            <a:endParaRPr lang="pt-BR" altLang="en-US"/>
          </a:p>
        </p:txBody>
      </p:sp>
      <p:cxnSp>
        <p:nvCxnSpPr>
          <p:cNvPr id="32" name="Conector Reto 31"/>
          <p:cNvCxnSpPr>
            <a:stCxn id="9" idx="3"/>
            <a:endCxn id="30" idx="7"/>
          </p:cNvCxnSpPr>
          <p:nvPr/>
        </p:nvCxnSpPr>
        <p:spPr>
          <a:xfrm flipH="1">
            <a:off x="4426585" y="1621790"/>
            <a:ext cx="346075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6924675" y="261366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7002780" y="274637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SN</a:t>
            </a:r>
            <a:endParaRPr lang="pt-BR" altLang="en-US"/>
          </a:p>
        </p:txBody>
      </p:sp>
      <p:cxnSp>
        <p:nvCxnSpPr>
          <p:cNvPr id="22" name="Conector Reto 21"/>
          <p:cNvCxnSpPr>
            <a:stCxn id="12" idx="3"/>
            <a:endCxn id="20" idx="7"/>
          </p:cNvCxnSpPr>
          <p:nvPr/>
        </p:nvCxnSpPr>
        <p:spPr>
          <a:xfrm flipH="1">
            <a:off x="7465695" y="2352040"/>
            <a:ext cx="382905" cy="35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6412865" y="343471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Caixa de Texto 26"/>
          <p:cNvSpPr txBox="1"/>
          <p:nvPr/>
        </p:nvSpPr>
        <p:spPr>
          <a:xfrm>
            <a:off x="6490970" y="3567430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SL</a:t>
            </a:r>
            <a:endParaRPr lang="pt-BR" altLang="en-US"/>
          </a:p>
        </p:txBody>
      </p:sp>
      <p:cxnSp>
        <p:nvCxnSpPr>
          <p:cNvPr id="29" name="Conector Reto 28"/>
          <p:cNvCxnSpPr>
            <a:stCxn id="20" idx="3"/>
            <a:endCxn id="26" idx="7"/>
          </p:cNvCxnSpPr>
          <p:nvPr/>
        </p:nvCxnSpPr>
        <p:spPr>
          <a:xfrm flipH="1">
            <a:off x="6953885" y="3154680"/>
            <a:ext cx="63500" cy="372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4860290" y="258635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4" name="Caixa de Texto 33"/>
          <p:cNvSpPr txBox="1"/>
          <p:nvPr/>
        </p:nvSpPr>
        <p:spPr>
          <a:xfrm>
            <a:off x="4892675" y="2719070"/>
            <a:ext cx="54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DM</a:t>
            </a:r>
            <a:endParaRPr lang="pt-BR" altLang="en-US"/>
          </a:p>
        </p:txBody>
      </p:sp>
      <p:cxnSp>
        <p:nvCxnSpPr>
          <p:cNvPr id="35" name="Conector Reto 34"/>
          <p:cNvCxnSpPr>
            <a:stCxn id="23" idx="3"/>
            <a:endCxn id="33" idx="7"/>
          </p:cNvCxnSpPr>
          <p:nvPr/>
        </p:nvCxnSpPr>
        <p:spPr>
          <a:xfrm flipH="1">
            <a:off x="5401310" y="2352040"/>
            <a:ext cx="312420" cy="327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5401310" y="342074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5476875" y="3553460"/>
            <a:ext cx="54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GG</a:t>
            </a:r>
            <a:endParaRPr lang="pt-BR" altLang="en-US"/>
          </a:p>
        </p:txBody>
      </p:sp>
      <p:sp>
        <p:nvSpPr>
          <p:cNvPr id="39" name="Fluxograma: Extrato 38"/>
          <p:cNvSpPr/>
          <p:nvPr/>
        </p:nvSpPr>
        <p:spPr>
          <a:xfrm>
            <a:off x="8255635" y="10528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42" name="Grupo 41"/>
          <p:cNvGrpSpPr/>
          <p:nvPr/>
        </p:nvGrpSpPr>
        <p:grpSpPr>
          <a:xfrm>
            <a:off x="5552440" y="3578860"/>
            <a:ext cx="346710" cy="331470"/>
            <a:chOff x="1734" y="1478"/>
            <a:chExt cx="546" cy="522"/>
          </a:xfrm>
        </p:grpSpPr>
        <p:cxnSp>
          <p:nvCxnSpPr>
            <p:cNvPr id="40" name="Conector Reto 39"/>
            <p:cNvCxnSpPr/>
            <p:nvPr/>
          </p:nvCxnSpPr>
          <p:spPr>
            <a:xfrm>
              <a:off x="1734" y="1478"/>
              <a:ext cx="546" cy="52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V="1">
              <a:off x="1734" y="1478"/>
              <a:ext cx="523" cy="49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Caixa de Texto 7"/>
          <p:cNvSpPr txBox="1"/>
          <p:nvPr/>
        </p:nvSpPr>
        <p:spPr>
          <a:xfrm>
            <a:off x="10417810" y="5469890"/>
            <a:ext cx="866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800"/>
              <a:t>(1/1)</a:t>
            </a:r>
            <a:endParaRPr lang="pt-BR" altLang="en-US" sz="2800"/>
          </a:p>
        </p:txBody>
      </p:sp>
      <p:sp>
        <p:nvSpPr>
          <p:cNvPr id="38" name="Caixa de Texto 37"/>
          <p:cNvSpPr txBox="1"/>
          <p:nvPr/>
        </p:nvSpPr>
        <p:spPr>
          <a:xfrm>
            <a:off x="6908800" y="16383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680212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Elipse 27"/>
          <p:cNvSpPr/>
          <p:nvPr/>
        </p:nvSpPr>
        <p:spPr>
          <a:xfrm>
            <a:off x="5779135" y="33401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2" name="Retângulo arredondado 121"/>
          <p:cNvSpPr/>
          <p:nvPr/>
        </p:nvSpPr>
        <p:spPr>
          <a:xfrm>
            <a:off x="8097520" y="100330"/>
            <a:ext cx="3962400" cy="426085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150225" y="163830"/>
            <a:ext cx="3820160" cy="362585"/>
          </a:xfrm>
        </p:spPr>
        <p:txBody>
          <a:bodyPr>
            <a:normAutofit fontScale="50000"/>
          </a:bodyPr>
          <a:p>
            <a:r>
              <a:rPr lang="pt-BR" altLang="en-US" sz="3200">
                <a:solidFill>
                  <a:schemeClr val="tx1"/>
                </a:solidFill>
              </a:rPr>
              <a:t> GL, RN, DH, TV, XE, GJ, DG, SN, SL, DM e GG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34810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179195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GG, RN e GL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5884545" y="466725"/>
            <a:ext cx="42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GL</a:t>
            </a:r>
            <a:endParaRPr lang="pt-BR" altLang="en-US"/>
          </a:p>
        </p:txBody>
      </p:sp>
      <p:sp>
        <p:nvSpPr>
          <p:cNvPr id="8" name="Fluxograma: Extrato 7"/>
          <p:cNvSpPr/>
          <p:nvPr/>
        </p:nvSpPr>
        <p:spPr>
          <a:xfrm>
            <a:off x="8654415" y="10528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lipse 1"/>
          <p:cNvSpPr/>
          <p:nvPr/>
        </p:nvSpPr>
        <p:spPr>
          <a:xfrm>
            <a:off x="6290945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6369050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RN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12" idx="0"/>
          </p:cNvCxnSpPr>
          <p:nvPr/>
        </p:nvCxnSpPr>
        <p:spPr>
          <a:xfrm>
            <a:off x="6320155" y="875030"/>
            <a:ext cx="1752600" cy="9359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679950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75805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DH</a:t>
            </a:r>
            <a:endParaRPr lang="pt-BR" altLang="en-US"/>
          </a:p>
        </p:txBody>
      </p:sp>
      <p:cxnSp>
        <p:nvCxnSpPr>
          <p:cNvPr id="11" name="Conector Reto 10"/>
          <p:cNvCxnSpPr>
            <a:stCxn id="28" idx="3"/>
            <a:endCxn id="9" idx="7"/>
          </p:cNvCxnSpPr>
          <p:nvPr/>
        </p:nvCxnSpPr>
        <p:spPr>
          <a:xfrm flipH="1">
            <a:off x="5220970" y="875030"/>
            <a:ext cx="65087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7755890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Caixa de Texto 12"/>
          <p:cNvSpPr txBox="1"/>
          <p:nvPr/>
        </p:nvSpPr>
        <p:spPr>
          <a:xfrm>
            <a:off x="7833995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TV</a:t>
            </a:r>
            <a:endParaRPr lang="pt-BR" altLang="en-US"/>
          </a:p>
        </p:txBody>
      </p:sp>
      <p:cxnSp>
        <p:nvCxnSpPr>
          <p:cNvPr id="14" name="Conector Reto 13"/>
          <p:cNvCxnSpPr>
            <a:stCxn id="2" idx="5"/>
            <a:endCxn id="12" idx="1"/>
          </p:cNvCxnSpPr>
          <p:nvPr/>
        </p:nvCxnSpPr>
        <p:spPr>
          <a:xfrm>
            <a:off x="6831965" y="1621790"/>
            <a:ext cx="1016635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 de Texto 15"/>
          <p:cNvSpPr txBox="1"/>
          <p:nvPr/>
        </p:nvSpPr>
        <p:spPr>
          <a:xfrm>
            <a:off x="4436745" y="16383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17" name="Conector de Seta Reta 16"/>
          <p:cNvCxnSpPr>
            <a:stCxn id="16" idx="3"/>
          </p:cNvCxnSpPr>
          <p:nvPr/>
        </p:nvCxnSpPr>
        <p:spPr>
          <a:xfrm>
            <a:off x="5116195" y="34798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8695690" y="261366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1"/>
          <p:nvPr/>
        </p:nvSpPr>
        <p:spPr>
          <a:xfrm>
            <a:off x="8788400" y="274637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XE</a:t>
            </a:r>
            <a:endParaRPr lang="pt-BR" altLang="en-US"/>
          </a:p>
        </p:txBody>
      </p:sp>
      <p:cxnSp>
        <p:nvCxnSpPr>
          <p:cNvPr id="19" name="Conector Reto 18"/>
          <p:cNvCxnSpPr>
            <a:stCxn id="12" idx="5"/>
            <a:endCxn id="15" idx="1"/>
          </p:cNvCxnSpPr>
          <p:nvPr/>
        </p:nvCxnSpPr>
        <p:spPr>
          <a:xfrm>
            <a:off x="8296910" y="2352040"/>
            <a:ext cx="491490" cy="35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5621020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5699125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GJ</a:t>
            </a:r>
            <a:endParaRPr lang="pt-BR" altLang="en-US"/>
          </a:p>
        </p:txBody>
      </p:sp>
      <p:cxnSp>
        <p:nvCxnSpPr>
          <p:cNvPr id="25" name="Conector Reto 24"/>
          <p:cNvCxnSpPr>
            <a:endCxn id="23" idx="1"/>
          </p:cNvCxnSpPr>
          <p:nvPr/>
        </p:nvCxnSpPr>
        <p:spPr>
          <a:xfrm>
            <a:off x="5220970" y="1621790"/>
            <a:ext cx="492760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3885565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Caixa de Texto 30"/>
          <p:cNvSpPr txBox="1"/>
          <p:nvPr/>
        </p:nvSpPr>
        <p:spPr>
          <a:xfrm>
            <a:off x="3963670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DG</a:t>
            </a:r>
            <a:endParaRPr lang="pt-BR" altLang="en-US"/>
          </a:p>
        </p:txBody>
      </p:sp>
      <p:cxnSp>
        <p:nvCxnSpPr>
          <p:cNvPr id="32" name="Conector Reto 31"/>
          <p:cNvCxnSpPr>
            <a:stCxn id="9" idx="3"/>
            <a:endCxn id="30" idx="7"/>
          </p:cNvCxnSpPr>
          <p:nvPr/>
        </p:nvCxnSpPr>
        <p:spPr>
          <a:xfrm flipH="1">
            <a:off x="4426585" y="1621790"/>
            <a:ext cx="346075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6924675" y="261366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7002780" y="274637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SN</a:t>
            </a:r>
            <a:endParaRPr lang="pt-BR" altLang="en-US"/>
          </a:p>
        </p:txBody>
      </p:sp>
      <p:cxnSp>
        <p:nvCxnSpPr>
          <p:cNvPr id="22" name="Conector Reto 21"/>
          <p:cNvCxnSpPr>
            <a:stCxn id="12" idx="3"/>
            <a:endCxn id="20" idx="7"/>
          </p:cNvCxnSpPr>
          <p:nvPr/>
        </p:nvCxnSpPr>
        <p:spPr>
          <a:xfrm flipH="1">
            <a:off x="7465695" y="2352040"/>
            <a:ext cx="382905" cy="35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6412865" y="343471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Caixa de Texto 26"/>
          <p:cNvSpPr txBox="1"/>
          <p:nvPr/>
        </p:nvSpPr>
        <p:spPr>
          <a:xfrm>
            <a:off x="6490970" y="3567430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SL</a:t>
            </a:r>
            <a:endParaRPr lang="pt-BR" altLang="en-US"/>
          </a:p>
        </p:txBody>
      </p:sp>
      <p:cxnSp>
        <p:nvCxnSpPr>
          <p:cNvPr id="29" name="Conector Reto 28"/>
          <p:cNvCxnSpPr>
            <a:stCxn id="20" idx="3"/>
            <a:endCxn id="26" idx="7"/>
          </p:cNvCxnSpPr>
          <p:nvPr/>
        </p:nvCxnSpPr>
        <p:spPr>
          <a:xfrm flipH="1">
            <a:off x="6953885" y="3154680"/>
            <a:ext cx="63500" cy="372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4860290" y="258635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4" name="Caixa de Texto 33"/>
          <p:cNvSpPr txBox="1"/>
          <p:nvPr/>
        </p:nvSpPr>
        <p:spPr>
          <a:xfrm>
            <a:off x="4892675" y="2719070"/>
            <a:ext cx="54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DM</a:t>
            </a:r>
            <a:endParaRPr lang="pt-BR" altLang="en-US"/>
          </a:p>
        </p:txBody>
      </p:sp>
      <p:cxnSp>
        <p:nvCxnSpPr>
          <p:cNvPr id="35" name="Conector Reto 34"/>
          <p:cNvCxnSpPr>
            <a:stCxn id="23" idx="3"/>
            <a:endCxn id="33" idx="7"/>
          </p:cNvCxnSpPr>
          <p:nvPr/>
        </p:nvCxnSpPr>
        <p:spPr>
          <a:xfrm flipH="1">
            <a:off x="5401310" y="2352040"/>
            <a:ext cx="312420" cy="327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 de Texto 35"/>
          <p:cNvSpPr txBox="1"/>
          <p:nvPr/>
        </p:nvSpPr>
        <p:spPr>
          <a:xfrm>
            <a:off x="10417810" y="5469890"/>
            <a:ext cx="866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800"/>
              <a:t>(1/2)</a:t>
            </a:r>
            <a:endParaRPr lang="pt-BR" altLang="en-US" sz="2800"/>
          </a:p>
        </p:txBody>
      </p:sp>
      <p:sp>
        <p:nvSpPr>
          <p:cNvPr id="37" name="Caixa de Texto 36"/>
          <p:cNvSpPr txBox="1"/>
          <p:nvPr/>
        </p:nvSpPr>
        <p:spPr>
          <a:xfrm>
            <a:off x="6908800" y="16383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38" name="Caixa de Texto 37"/>
          <p:cNvSpPr txBox="1"/>
          <p:nvPr/>
        </p:nvSpPr>
        <p:spPr>
          <a:xfrm>
            <a:off x="680212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Elipse 27"/>
          <p:cNvSpPr/>
          <p:nvPr/>
        </p:nvSpPr>
        <p:spPr>
          <a:xfrm>
            <a:off x="5779135" y="33401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2" name="Retângulo arredondado 121"/>
          <p:cNvSpPr/>
          <p:nvPr/>
        </p:nvSpPr>
        <p:spPr>
          <a:xfrm>
            <a:off x="8097520" y="100330"/>
            <a:ext cx="3962400" cy="426085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150225" y="163830"/>
            <a:ext cx="3820160" cy="362585"/>
          </a:xfrm>
        </p:spPr>
        <p:txBody>
          <a:bodyPr>
            <a:normAutofit fontScale="50000"/>
          </a:bodyPr>
          <a:p>
            <a:r>
              <a:rPr lang="pt-BR" altLang="en-US" sz="3200">
                <a:solidFill>
                  <a:schemeClr val="tx1"/>
                </a:solidFill>
              </a:rPr>
              <a:t> GL, RN, DH, TV, XE, GJ, DG, SN, SL, DM e GG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34810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179195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GG, RN e GL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5884545" y="466725"/>
            <a:ext cx="42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GL</a:t>
            </a:r>
            <a:endParaRPr lang="pt-BR" altLang="en-US"/>
          </a:p>
        </p:txBody>
      </p:sp>
      <p:sp>
        <p:nvSpPr>
          <p:cNvPr id="8" name="Fluxograma: Extrato 7"/>
          <p:cNvSpPr/>
          <p:nvPr/>
        </p:nvSpPr>
        <p:spPr>
          <a:xfrm>
            <a:off x="8654415" y="10528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12" idx="1"/>
          </p:cNvCxnSpPr>
          <p:nvPr/>
        </p:nvCxnSpPr>
        <p:spPr>
          <a:xfrm>
            <a:off x="6320155" y="875030"/>
            <a:ext cx="1061085" cy="3384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679950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75805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DH</a:t>
            </a:r>
            <a:endParaRPr lang="pt-BR" altLang="en-US"/>
          </a:p>
        </p:txBody>
      </p:sp>
      <p:cxnSp>
        <p:nvCxnSpPr>
          <p:cNvPr id="11" name="Conector Reto 10"/>
          <p:cNvCxnSpPr>
            <a:stCxn id="28" idx="3"/>
            <a:endCxn id="9" idx="7"/>
          </p:cNvCxnSpPr>
          <p:nvPr/>
        </p:nvCxnSpPr>
        <p:spPr>
          <a:xfrm flipH="1">
            <a:off x="5220970" y="875030"/>
            <a:ext cx="65087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7288530" y="112077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Caixa de Texto 12"/>
          <p:cNvSpPr txBox="1"/>
          <p:nvPr/>
        </p:nvSpPr>
        <p:spPr>
          <a:xfrm>
            <a:off x="7366635" y="1253490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TV</a:t>
            </a:r>
            <a:endParaRPr lang="pt-BR" altLang="en-US"/>
          </a:p>
        </p:txBody>
      </p:sp>
      <p:sp>
        <p:nvSpPr>
          <p:cNvPr id="16" name="Caixa de Texto 15"/>
          <p:cNvSpPr txBox="1"/>
          <p:nvPr/>
        </p:nvSpPr>
        <p:spPr>
          <a:xfrm>
            <a:off x="4436745" y="16383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17" name="Conector de Seta Reta 16"/>
          <p:cNvCxnSpPr>
            <a:stCxn id="16" idx="3"/>
          </p:cNvCxnSpPr>
          <p:nvPr/>
        </p:nvCxnSpPr>
        <p:spPr>
          <a:xfrm>
            <a:off x="5116195" y="34798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8228330" y="192341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1"/>
          <p:nvPr/>
        </p:nvSpPr>
        <p:spPr>
          <a:xfrm>
            <a:off x="8321040" y="2056130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XE</a:t>
            </a:r>
            <a:endParaRPr lang="pt-BR" altLang="en-US"/>
          </a:p>
        </p:txBody>
      </p:sp>
      <p:cxnSp>
        <p:nvCxnSpPr>
          <p:cNvPr id="19" name="Conector Reto 18"/>
          <p:cNvCxnSpPr>
            <a:stCxn id="12" idx="5"/>
            <a:endCxn id="15" idx="1"/>
          </p:cNvCxnSpPr>
          <p:nvPr/>
        </p:nvCxnSpPr>
        <p:spPr>
          <a:xfrm>
            <a:off x="7829550" y="1661795"/>
            <a:ext cx="491490" cy="35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5621020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5699125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GJ</a:t>
            </a:r>
            <a:endParaRPr lang="pt-BR" altLang="en-US"/>
          </a:p>
        </p:txBody>
      </p:sp>
      <p:cxnSp>
        <p:nvCxnSpPr>
          <p:cNvPr id="25" name="Conector Reto 24"/>
          <p:cNvCxnSpPr>
            <a:endCxn id="23" idx="1"/>
          </p:cNvCxnSpPr>
          <p:nvPr/>
        </p:nvCxnSpPr>
        <p:spPr>
          <a:xfrm>
            <a:off x="5220970" y="1621790"/>
            <a:ext cx="492760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3885565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Caixa de Texto 30"/>
          <p:cNvSpPr txBox="1"/>
          <p:nvPr/>
        </p:nvSpPr>
        <p:spPr>
          <a:xfrm>
            <a:off x="3963670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DG</a:t>
            </a:r>
            <a:endParaRPr lang="pt-BR" altLang="en-US"/>
          </a:p>
        </p:txBody>
      </p:sp>
      <p:cxnSp>
        <p:nvCxnSpPr>
          <p:cNvPr id="32" name="Conector Reto 31"/>
          <p:cNvCxnSpPr>
            <a:stCxn id="9" idx="3"/>
            <a:endCxn id="30" idx="7"/>
          </p:cNvCxnSpPr>
          <p:nvPr/>
        </p:nvCxnSpPr>
        <p:spPr>
          <a:xfrm flipH="1">
            <a:off x="4426585" y="1621790"/>
            <a:ext cx="346075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6457315" y="192341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6535420" y="2056130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SN</a:t>
            </a:r>
            <a:endParaRPr lang="pt-BR" altLang="en-US"/>
          </a:p>
        </p:txBody>
      </p:sp>
      <p:cxnSp>
        <p:nvCxnSpPr>
          <p:cNvPr id="22" name="Conector Reto 21"/>
          <p:cNvCxnSpPr>
            <a:stCxn id="12" idx="3"/>
            <a:endCxn id="20" idx="7"/>
          </p:cNvCxnSpPr>
          <p:nvPr/>
        </p:nvCxnSpPr>
        <p:spPr>
          <a:xfrm flipH="1">
            <a:off x="6998335" y="1661795"/>
            <a:ext cx="382905" cy="35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5945505" y="27444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Caixa de Texto 26"/>
          <p:cNvSpPr txBox="1"/>
          <p:nvPr/>
        </p:nvSpPr>
        <p:spPr>
          <a:xfrm>
            <a:off x="6023610" y="28771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SL</a:t>
            </a:r>
            <a:endParaRPr lang="pt-BR" altLang="en-US"/>
          </a:p>
        </p:txBody>
      </p:sp>
      <p:cxnSp>
        <p:nvCxnSpPr>
          <p:cNvPr id="29" name="Conector Reto 28"/>
          <p:cNvCxnSpPr>
            <a:stCxn id="20" idx="3"/>
            <a:endCxn id="26" idx="7"/>
          </p:cNvCxnSpPr>
          <p:nvPr/>
        </p:nvCxnSpPr>
        <p:spPr>
          <a:xfrm flipH="1">
            <a:off x="6486525" y="2464435"/>
            <a:ext cx="63500" cy="372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4860290" y="258635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4" name="Caixa de Texto 33"/>
          <p:cNvSpPr txBox="1"/>
          <p:nvPr/>
        </p:nvSpPr>
        <p:spPr>
          <a:xfrm>
            <a:off x="4892675" y="2719070"/>
            <a:ext cx="54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DM</a:t>
            </a:r>
            <a:endParaRPr lang="pt-BR" altLang="en-US"/>
          </a:p>
        </p:txBody>
      </p:sp>
      <p:cxnSp>
        <p:nvCxnSpPr>
          <p:cNvPr id="35" name="Conector Reto 34"/>
          <p:cNvCxnSpPr>
            <a:stCxn id="23" idx="3"/>
            <a:endCxn id="33" idx="7"/>
          </p:cNvCxnSpPr>
          <p:nvPr/>
        </p:nvCxnSpPr>
        <p:spPr>
          <a:xfrm flipH="1">
            <a:off x="5401310" y="2352040"/>
            <a:ext cx="312420" cy="327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6290945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6369050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RN</a:t>
            </a:r>
            <a:endParaRPr lang="pt-BR" altLang="en-US"/>
          </a:p>
        </p:txBody>
      </p:sp>
      <p:grpSp>
        <p:nvGrpSpPr>
          <p:cNvPr id="42" name="Grupo 41"/>
          <p:cNvGrpSpPr/>
          <p:nvPr/>
        </p:nvGrpSpPr>
        <p:grpSpPr>
          <a:xfrm>
            <a:off x="6442075" y="1217295"/>
            <a:ext cx="346710" cy="331470"/>
            <a:chOff x="1734" y="1478"/>
            <a:chExt cx="546" cy="522"/>
          </a:xfrm>
        </p:grpSpPr>
        <p:cxnSp>
          <p:nvCxnSpPr>
            <p:cNvPr id="40" name="Conector Reto 39"/>
            <p:cNvCxnSpPr/>
            <p:nvPr/>
          </p:nvCxnSpPr>
          <p:spPr>
            <a:xfrm>
              <a:off x="1734" y="1478"/>
              <a:ext cx="546" cy="52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V="1">
              <a:off x="1734" y="1478"/>
              <a:ext cx="523" cy="49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8" name="Caixa de Texto 37"/>
          <p:cNvSpPr txBox="1"/>
          <p:nvPr/>
        </p:nvSpPr>
        <p:spPr>
          <a:xfrm>
            <a:off x="10417810" y="5469890"/>
            <a:ext cx="866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800"/>
              <a:t>(2/2)</a:t>
            </a:r>
            <a:endParaRPr lang="pt-BR" altLang="en-US" sz="2800"/>
          </a:p>
        </p:txBody>
      </p:sp>
      <p:sp>
        <p:nvSpPr>
          <p:cNvPr id="2" name="Caixa de Texto 1"/>
          <p:cNvSpPr txBox="1"/>
          <p:nvPr/>
        </p:nvSpPr>
        <p:spPr>
          <a:xfrm>
            <a:off x="6908800" y="16383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680212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Elipse 27"/>
          <p:cNvSpPr/>
          <p:nvPr/>
        </p:nvSpPr>
        <p:spPr>
          <a:xfrm>
            <a:off x="5779135" y="33401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2" name="Retângulo arredondado 121"/>
          <p:cNvSpPr/>
          <p:nvPr/>
        </p:nvSpPr>
        <p:spPr>
          <a:xfrm>
            <a:off x="8097520" y="100330"/>
            <a:ext cx="3962400" cy="426085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150225" y="163830"/>
            <a:ext cx="3820160" cy="362585"/>
          </a:xfrm>
        </p:spPr>
        <p:txBody>
          <a:bodyPr>
            <a:normAutofit fontScale="50000"/>
          </a:bodyPr>
          <a:p>
            <a:r>
              <a:rPr lang="pt-BR" altLang="en-US" sz="3200">
                <a:solidFill>
                  <a:schemeClr val="tx1"/>
                </a:solidFill>
              </a:rPr>
              <a:t> GL, RN, DH, TV, XE, GJ, DG, SN, SL, DM e GG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34810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179195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GG, RN e GL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5884545" y="466725"/>
            <a:ext cx="42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GL</a:t>
            </a:r>
            <a:endParaRPr lang="pt-BR" altLang="en-US"/>
          </a:p>
        </p:txBody>
      </p:sp>
      <p:sp>
        <p:nvSpPr>
          <p:cNvPr id="8" name="Fluxograma: Extrato 7"/>
          <p:cNvSpPr/>
          <p:nvPr/>
        </p:nvSpPr>
        <p:spPr>
          <a:xfrm>
            <a:off x="9041130" y="10528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12" idx="1"/>
          </p:cNvCxnSpPr>
          <p:nvPr/>
        </p:nvCxnSpPr>
        <p:spPr>
          <a:xfrm>
            <a:off x="6320155" y="875030"/>
            <a:ext cx="1061085" cy="338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679950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75805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DH</a:t>
            </a:r>
            <a:endParaRPr lang="pt-BR" altLang="en-US"/>
          </a:p>
        </p:txBody>
      </p:sp>
      <p:cxnSp>
        <p:nvCxnSpPr>
          <p:cNvPr id="11" name="Conector Reto 10"/>
          <p:cNvCxnSpPr>
            <a:stCxn id="28" idx="3"/>
            <a:endCxn id="9" idx="7"/>
          </p:cNvCxnSpPr>
          <p:nvPr/>
        </p:nvCxnSpPr>
        <p:spPr>
          <a:xfrm flipH="1">
            <a:off x="5220970" y="875030"/>
            <a:ext cx="65087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7288530" y="112077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Caixa de Texto 12"/>
          <p:cNvSpPr txBox="1"/>
          <p:nvPr/>
        </p:nvSpPr>
        <p:spPr>
          <a:xfrm>
            <a:off x="7366635" y="1253490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TV</a:t>
            </a:r>
            <a:endParaRPr lang="pt-BR" altLang="en-US"/>
          </a:p>
        </p:txBody>
      </p:sp>
      <p:sp>
        <p:nvSpPr>
          <p:cNvPr id="16" name="Caixa de Texto 15"/>
          <p:cNvSpPr txBox="1"/>
          <p:nvPr/>
        </p:nvSpPr>
        <p:spPr>
          <a:xfrm>
            <a:off x="4436745" y="16383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17" name="Conector de Seta Reta 16"/>
          <p:cNvCxnSpPr>
            <a:stCxn id="16" idx="3"/>
            <a:endCxn id="20" idx="1"/>
          </p:cNvCxnSpPr>
          <p:nvPr/>
        </p:nvCxnSpPr>
        <p:spPr>
          <a:xfrm>
            <a:off x="5116195" y="347980"/>
            <a:ext cx="1433830" cy="1668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8228330" y="192341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1"/>
          <p:nvPr/>
        </p:nvSpPr>
        <p:spPr>
          <a:xfrm>
            <a:off x="8321040" y="2056130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XE</a:t>
            </a:r>
            <a:endParaRPr lang="pt-BR" altLang="en-US"/>
          </a:p>
        </p:txBody>
      </p:sp>
      <p:cxnSp>
        <p:nvCxnSpPr>
          <p:cNvPr id="19" name="Conector Reto 18"/>
          <p:cNvCxnSpPr>
            <a:stCxn id="12" idx="5"/>
            <a:endCxn id="15" idx="1"/>
          </p:cNvCxnSpPr>
          <p:nvPr/>
        </p:nvCxnSpPr>
        <p:spPr>
          <a:xfrm>
            <a:off x="7829550" y="1661795"/>
            <a:ext cx="491490" cy="35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5621020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5699125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GJ</a:t>
            </a:r>
            <a:endParaRPr lang="pt-BR" altLang="en-US"/>
          </a:p>
        </p:txBody>
      </p:sp>
      <p:cxnSp>
        <p:nvCxnSpPr>
          <p:cNvPr id="25" name="Conector Reto 24"/>
          <p:cNvCxnSpPr>
            <a:endCxn id="23" idx="1"/>
          </p:cNvCxnSpPr>
          <p:nvPr/>
        </p:nvCxnSpPr>
        <p:spPr>
          <a:xfrm>
            <a:off x="5220970" y="1621790"/>
            <a:ext cx="492760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3885565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Caixa de Texto 30"/>
          <p:cNvSpPr txBox="1"/>
          <p:nvPr/>
        </p:nvSpPr>
        <p:spPr>
          <a:xfrm>
            <a:off x="3963670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DG</a:t>
            </a:r>
            <a:endParaRPr lang="pt-BR" altLang="en-US"/>
          </a:p>
        </p:txBody>
      </p:sp>
      <p:cxnSp>
        <p:nvCxnSpPr>
          <p:cNvPr id="32" name="Conector Reto 31"/>
          <p:cNvCxnSpPr>
            <a:stCxn id="9" idx="3"/>
            <a:endCxn id="30" idx="7"/>
          </p:cNvCxnSpPr>
          <p:nvPr/>
        </p:nvCxnSpPr>
        <p:spPr>
          <a:xfrm flipH="1">
            <a:off x="4426585" y="1621790"/>
            <a:ext cx="346075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6457315" y="1923415"/>
            <a:ext cx="633730" cy="6337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6535420" y="2056130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SN</a:t>
            </a:r>
            <a:endParaRPr lang="pt-BR" altLang="en-US"/>
          </a:p>
        </p:txBody>
      </p:sp>
      <p:cxnSp>
        <p:nvCxnSpPr>
          <p:cNvPr id="22" name="Conector Reto 21"/>
          <p:cNvCxnSpPr>
            <a:stCxn id="12" idx="3"/>
            <a:endCxn id="20" idx="7"/>
          </p:cNvCxnSpPr>
          <p:nvPr/>
        </p:nvCxnSpPr>
        <p:spPr>
          <a:xfrm flipH="1">
            <a:off x="6998335" y="1661795"/>
            <a:ext cx="382905" cy="35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5945505" y="27444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Caixa de Texto 26"/>
          <p:cNvSpPr txBox="1"/>
          <p:nvPr/>
        </p:nvSpPr>
        <p:spPr>
          <a:xfrm>
            <a:off x="6023610" y="28771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SL</a:t>
            </a:r>
            <a:endParaRPr lang="pt-BR" altLang="en-US"/>
          </a:p>
        </p:txBody>
      </p:sp>
      <p:cxnSp>
        <p:nvCxnSpPr>
          <p:cNvPr id="29" name="Conector Reto 28"/>
          <p:cNvCxnSpPr>
            <a:stCxn id="20" idx="3"/>
            <a:endCxn id="26" idx="7"/>
          </p:cNvCxnSpPr>
          <p:nvPr/>
        </p:nvCxnSpPr>
        <p:spPr>
          <a:xfrm flipH="1">
            <a:off x="6486525" y="2464435"/>
            <a:ext cx="63500" cy="372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4860290" y="258635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4" name="Caixa de Texto 33"/>
          <p:cNvSpPr txBox="1"/>
          <p:nvPr/>
        </p:nvSpPr>
        <p:spPr>
          <a:xfrm>
            <a:off x="4892675" y="2719070"/>
            <a:ext cx="54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DM</a:t>
            </a:r>
            <a:endParaRPr lang="pt-BR" altLang="en-US"/>
          </a:p>
        </p:txBody>
      </p:sp>
      <p:cxnSp>
        <p:nvCxnSpPr>
          <p:cNvPr id="35" name="Conector Reto 34"/>
          <p:cNvCxnSpPr>
            <a:stCxn id="23" idx="3"/>
            <a:endCxn id="33" idx="7"/>
          </p:cNvCxnSpPr>
          <p:nvPr/>
        </p:nvCxnSpPr>
        <p:spPr>
          <a:xfrm flipH="1">
            <a:off x="5401310" y="2352040"/>
            <a:ext cx="312420" cy="327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 de Texto 37"/>
          <p:cNvSpPr txBox="1"/>
          <p:nvPr/>
        </p:nvSpPr>
        <p:spPr>
          <a:xfrm>
            <a:off x="10417810" y="5469890"/>
            <a:ext cx="866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800"/>
              <a:t>(1/2)</a:t>
            </a:r>
            <a:endParaRPr lang="pt-BR" altLang="en-US" sz="2800"/>
          </a:p>
        </p:txBody>
      </p:sp>
      <p:sp>
        <p:nvSpPr>
          <p:cNvPr id="2" name="Caixa de Texto 1"/>
          <p:cNvSpPr txBox="1"/>
          <p:nvPr/>
        </p:nvSpPr>
        <p:spPr>
          <a:xfrm>
            <a:off x="6908800" y="16383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680212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2" name="Conector Reto 21"/>
          <p:cNvCxnSpPr>
            <a:stCxn id="12" idx="0"/>
            <a:endCxn id="20" idx="7"/>
          </p:cNvCxnSpPr>
          <p:nvPr/>
        </p:nvCxnSpPr>
        <p:spPr>
          <a:xfrm flipH="1">
            <a:off x="6850380" y="1120775"/>
            <a:ext cx="755015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5779135" y="33401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2" name="Retângulo arredondado 121"/>
          <p:cNvSpPr/>
          <p:nvPr/>
        </p:nvSpPr>
        <p:spPr>
          <a:xfrm>
            <a:off x="8097520" y="100330"/>
            <a:ext cx="3962400" cy="426085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150225" y="163830"/>
            <a:ext cx="3820160" cy="362585"/>
          </a:xfrm>
        </p:spPr>
        <p:txBody>
          <a:bodyPr>
            <a:normAutofit fontScale="50000"/>
          </a:bodyPr>
          <a:p>
            <a:r>
              <a:rPr lang="pt-BR" altLang="en-US" sz="3200">
                <a:solidFill>
                  <a:schemeClr val="tx1"/>
                </a:solidFill>
              </a:rPr>
              <a:t> GL, RN, DH, TV, XE, GJ, DG, SN, SL, DM e GG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34810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179195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GG, RN e GL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5884545" y="466725"/>
            <a:ext cx="42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GL</a:t>
            </a:r>
            <a:endParaRPr lang="pt-BR" altLang="en-US"/>
          </a:p>
        </p:txBody>
      </p:sp>
      <p:sp>
        <p:nvSpPr>
          <p:cNvPr id="8" name="Fluxograma: Extrato 7"/>
          <p:cNvSpPr/>
          <p:nvPr/>
        </p:nvSpPr>
        <p:spPr>
          <a:xfrm>
            <a:off x="9041130" y="10528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4679950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75805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DH</a:t>
            </a:r>
            <a:endParaRPr lang="pt-BR" altLang="en-US"/>
          </a:p>
        </p:txBody>
      </p:sp>
      <p:cxnSp>
        <p:nvCxnSpPr>
          <p:cNvPr id="11" name="Conector Reto 10"/>
          <p:cNvCxnSpPr>
            <a:stCxn id="20" idx="1"/>
            <a:endCxn id="9" idx="0"/>
          </p:cNvCxnSpPr>
          <p:nvPr/>
        </p:nvCxnSpPr>
        <p:spPr>
          <a:xfrm flipH="1" flipV="1">
            <a:off x="4996815" y="1080770"/>
            <a:ext cx="1405255" cy="3448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7288530" y="112077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Caixa de Texto 12"/>
          <p:cNvSpPr txBox="1"/>
          <p:nvPr/>
        </p:nvSpPr>
        <p:spPr>
          <a:xfrm>
            <a:off x="7366635" y="1253490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TV</a:t>
            </a:r>
            <a:endParaRPr lang="pt-BR" altLang="en-US"/>
          </a:p>
        </p:txBody>
      </p:sp>
      <p:sp>
        <p:nvSpPr>
          <p:cNvPr id="16" name="Caixa de Texto 15"/>
          <p:cNvSpPr txBox="1"/>
          <p:nvPr/>
        </p:nvSpPr>
        <p:spPr>
          <a:xfrm>
            <a:off x="4436745" y="16383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17" name="Conector de Seta Reta 16"/>
          <p:cNvCxnSpPr>
            <a:stCxn id="16" idx="3"/>
            <a:endCxn id="20" idx="1"/>
          </p:cNvCxnSpPr>
          <p:nvPr/>
        </p:nvCxnSpPr>
        <p:spPr>
          <a:xfrm>
            <a:off x="5116195" y="347980"/>
            <a:ext cx="1285875" cy="10775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8228330" y="192341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1"/>
          <p:nvPr/>
        </p:nvSpPr>
        <p:spPr>
          <a:xfrm>
            <a:off x="8321040" y="2056130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XE</a:t>
            </a:r>
            <a:endParaRPr lang="pt-BR" altLang="en-US"/>
          </a:p>
        </p:txBody>
      </p:sp>
      <p:cxnSp>
        <p:nvCxnSpPr>
          <p:cNvPr id="19" name="Conector Reto 18"/>
          <p:cNvCxnSpPr>
            <a:stCxn id="12" idx="5"/>
            <a:endCxn id="15" idx="1"/>
          </p:cNvCxnSpPr>
          <p:nvPr/>
        </p:nvCxnSpPr>
        <p:spPr>
          <a:xfrm>
            <a:off x="7829550" y="1661795"/>
            <a:ext cx="491490" cy="35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5621020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5699125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GJ</a:t>
            </a:r>
            <a:endParaRPr lang="pt-BR" altLang="en-US"/>
          </a:p>
        </p:txBody>
      </p:sp>
      <p:cxnSp>
        <p:nvCxnSpPr>
          <p:cNvPr id="25" name="Conector Reto 24"/>
          <p:cNvCxnSpPr>
            <a:endCxn id="23" idx="1"/>
          </p:cNvCxnSpPr>
          <p:nvPr/>
        </p:nvCxnSpPr>
        <p:spPr>
          <a:xfrm>
            <a:off x="5220970" y="1621790"/>
            <a:ext cx="492760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3885565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Caixa de Texto 30"/>
          <p:cNvSpPr txBox="1"/>
          <p:nvPr/>
        </p:nvSpPr>
        <p:spPr>
          <a:xfrm>
            <a:off x="3963670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DG</a:t>
            </a:r>
            <a:endParaRPr lang="pt-BR" altLang="en-US"/>
          </a:p>
        </p:txBody>
      </p:sp>
      <p:cxnSp>
        <p:nvCxnSpPr>
          <p:cNvPr id="32" name="Conector Reto 31"/>
          <p:cNvCxnSpPr>
            <a:stCxn id="9" idx="3"/>
            <a:endCxn id="30" idx="7"/>
          </p:cNvCxnSpPr>
          <p:nvPr/>
        </p:nvCxnSpPr>
        <p:spPr>
          <a:xfrm flipH="1">
            <a:off x="4426585" y="1621790"/>
            <a:ext cx="346075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6309360" y="1332865"/>
            <a:ext cx="633730" cy="6337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6387465" y="1465580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SN</a:t>
            </a:r>
            <a:endParaRPr lang="pt-BR" altLang="en-US"/>
          </a:p>
        </p:txBody>
      </p:sp>
      <p:sp>
        <p:nvSpPr>
          <p:cNvPr id="26" name="Elipse 25"/>
          <p:cNvSpPr/>
          <p:nvPr/>
        </p:nvSpPr>
        <p:spPr>
          <a:xfrm>
            <a:off x="5945505" y="27444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Caixa de Texto 26"/>
          <p:cNvSpPr txBox="1"/>
          <p:nvPr/>
        </p:nvSpPr>
        <p:spPr>
          <a:xfrm>
            <a:off x="6023610" y="28771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SL</a:t>
            </a:r>
            <a:endParaRPr lang="pt-BR" altLang="en-US"/>
          </a:p>
        </p:txBody>
      </p:sp>
      <p:cxnSp>
        <p:nvCxnSpPr>
          <p:cNvPr id="29" name="Conector Reto 28"/>
          <p:cNvCxnSpPr>
            <a:stCxn id="12" idx="3"/>
          </p:cNvCxnSpPr>
          <p:nvPr/>
        </p:nvCxnSpPr>
        <p:spPr>
          <a:xfrm flipH="1">
            <a:off x="6499860" y="1661795"/>
            <a:ext cx="881380" cy="11753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4860290" y="258635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4" name="Caixa de Texto 33"/>
          <p:cNvSpPr txBox="1"/>
          <p:nvPr/>
        </p:nvSpPr>
        <p:spPr>
          <a:xfrm>
            <a:off x="4892675" y="2719070"/>
            <a:ext cx="54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DM</a:t>
            </a:r>
            <a:endParaRPr lang="pt-BR" altLang="en-US"/>
          </a:p>
        </p:txBody>
      </p:sp>
      <p:cxnSp>
        <p:nvCxnSpPr>
          <p:cNvPr id="35" name="Conector Reto 34"/>
          <p:cNvCxnSpPr>
            <a:stCxn id="23" idx="3"/>
            <a:endCxn id="33" idx="7"/>
          </p:cNvCxnSpPr>
          <p:nvPr/>
        </p:nvCxnSpPr>
        <p:spPr>
          <a:xfrm flipH="1">
            <a:off x="5401310" y="2352040"/>
            <a:ext cx="312420" cy="327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 de Texto 37"/>
          <p:cNvSpPr txBox="1"/>
          <p:nvPr/>
        </p:nvSpPr>
        <p:spPr>
          <a:xfrm>
            <a:off x="10417810" y="5469890"/>
            <a:ext cx="866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800"/>
              <a:t>(2/2)</a:t>
            </a:r>
            <a:endParaRPr lang="pt-BR" altLang="en-US" sz="2800"/>
          </a:p>
        </p:txBody>
      </p:sp>
      <p:grpSp>
        <p:nvGrpSpPr>
          <p:cNvPr id="42" name="Grupo 41"/>
          <p:cNvGrpSpPr/>
          <p:nvPr/>
        </p:nvGrpSpPr>
        <p:grpSpPr>
          <a:xfrm>
            <a:off x="5922645" y="496570"/>
            <a:ext cx="346710" cy="331470"/>
            <a:chOff x="1734" y="1478"/>
            <a:chExt cx="546" cy="522"/>
          </a:xfrm>
        </p:grpSpPr>
        <p:cxnSp>
          <p:nvCxnSpPr>
            <p:cNvPr id="40" name="Conector Reto 39"/>
            <p:cNvCxnSpPr/>
            <p:nvPr/>
          </p:nvCxnSpPr>
          <p:spPr>
            <a:xfrm>
              <a:off x="1734" y="1478"/>
              <a:ext cx="546" cy="52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V="1">
              <a:off x="1734" y="1478"/>
              <a:ext cx="523" cy="49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Caixa de Texto 1"/>
          <p:cNvSpPr txBox="1"/>
          <p:nvPr/>
        </p:nvSpPr>
        <p:spPr>
          <a:xfrm>
            <a:off x="6908800" y="16383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680212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968625" y="2644775"/>
            <a:ext cx="6254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9600">
                <a:latin typeface="Comic Sans MS" panose="030F0702030302020204" charset="0"/>
                <a:cs typeface="Comic Sans MS" panose="030F0702030302020204" charset="0"/>
              </a:rPr>
              <a:t>Questão 4</a:t>
            </a:r>
            <a:endParaRPr lang="pt-BR" altLang="en-US" sz="96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tângulo arredondado 2"/>
          <p:cNvSpPr/>
          <p:nvPr/>
        </p:nvSpPr>
        <p:spPr>
          <a:xfrm>
            <a:off x="819150" y="5104130"/>
            <a:ext cx="3144520" cy="7289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4679950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75805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DH</a:t>
            </a:r>
            <a:endParaRPr lang="pt-BR" altLang="en-US"/>
          </a:p>
        </p:txBody>
      </p:sp>
      <p:cxnSp>
        <p:nvCxnSpPr>
          <p:cNvPr id="11" name="Conector Reto 10"/>
          <p:cNvCxnSpPr>
            <a:stCxn id="20" idx="3"/>
            <a:endCxn id="9" idx="7"/>
          </p:cNvCxnSpPr>
          <p:nvPr/>
        </p:nvCxnSpPr>
        <p:spPr>
          <a:xfrm flipH="1">
            <a:off x="5220970" y="934720"/>
            <a:ext cx="870585" cy="238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7288530" y="112077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Caixa de Texto 12"/>
          <p:cNvSpPr txBox="1"/>
          <p:nvPr/>
        </p:nvSpPr>
        <p:spPr>
          <a:xfrm>
            <a:off x="7366635" y="1253490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TV</a:t>
            </a:r>
            <a:endParaRPr lang="pt-BR" altLang="en-US"/>
          </a:p>
        </p:txBody>
      </p:sp>
      <p:sp>
        <p:nvSpPr>
          <p:cNvPr id="16" name="Caixa de Texto 15"/>
          <p:cNvSpPr txBox="1"/>
          <p:nvPr/>
        </p:nvSpPr>
        <p:spPr>
          <a:xfrm>
            <a:off x="4436745" y="16383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17" name="Conector de Seta Reta 16"/>
          <p:cNvCxnSpPr>
            <a:stCxn id="16" idx="3"/>
          </p:cNvCxnSpPr>
          <p:nvPr/>
        </p:nvCxnSpPr>
        <p:spPr>
          <a:xfrm>
            <a:off x="5116195" y="347980"/>
            <a:ext cx="792480" cy="171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8228330" y="192341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1"/>
          <p:nvPr/>
        </p:nvSpPr>
        <p:spPr>
          <a:xfrm>
            <a:off x="8321040" y="2056130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XE</a:t>
            </a:r>
            <a:endParaRPr lang="pt-BR" altLang="en-US"/>
          </a:p>
        </p:txBody>
      </p:sp>
      <p:cxnSp>
        <p:nvCxnSpPr>
          <p:cNvPr id="19" name="Conector Reto 18"/>
          <p:cNvCxnSpPr>
            <a:stCxn id="12" idx="5"/>
            <a:endCxn id="15" idx="1"/>
          </p:cNvCxnSpPr>
          <p:nvPr/>
        </p:nvCxnSpPr>
        <p:spPr>
          <a:xfrm>
            <a:off x="7829550" y="1661795"/>
            <a:ext cx="491490" cy="35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5621020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5699125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GJ</a:t>
            </a:r>
            <a:endParaRPr lang="pt-BR" altLang="en-US"/>
          </a:p>
        </p:txBody>
      </p:sp>
      <p:cxnSp>
        <p:nvCxnSpPr>
          <p:cNvPr id="25" name="Conector Reto 24"/>
          <p:cNvCxnSpPr>
            <a:endCxn id="23" idx="1"/>
          </p:cNvCxnSpPr>
          <p:nvPr/>
        </p:nvCxnSpPr>
        <p:spPr>
          <a:xfrm>
            <a:off x="5220970" y="1621790"/>
            <a:ext cx="492760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3885565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Caixa de Texto 30"/>
          <p:cNvSpPr txBox="1"/>
          <p:nvPr/>
        </p:nvSpPr>
        <p:spPr>
          <a:xfrm>
            <a:off x="3963670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DG</a:t>
            </a:r>
            <a:endParaRPr lang="pt-BR" altLang="en-US"/>
          </a:p>
        </p:txBody>
      </p:sp>
      <p:cxnSp>
        <p:nvCxnSpPr>
          <p:cNvPr id="32" name="Conector Reto 31"/>
          <p:cNvCxnSpPr>
            <a:stCxn id="9" idx="3"/>
            <a:endCxn id="30" idx="7"/>
          </p:cNvCxnSpPr>
          <p:nvPr/>
        </p:nvCxnSpPr>
        <p:spPr>
          <a:xfrm flipH="1">
            <a:off x="4426585" y="1621790"/>
            <a:ext cx="346075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998845" y="39370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6076950" y="52641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SN</a:t>
            </a:r>
            <a:endParaRPr lang="pt-BR" altLang="en-US"/>
          </a:p>
        </p:txBody>
      </p:sp>
      <p:cxnSp>
        <p:nvCxnSpPr>
          <p:cNvPr id="22" name="Conector Reto 21"/>
          <p:cNvCxnSpPr>
            <a:stCxn id="12" idx="1"/>
            <a:endCxn id="20" idx="5"/>
          </p:cNvCxnSpPr>
          <p:nvPr/>
        </p:nvCxnSpPr>
        <p:spPr>
          <a:xfrm flipH="1" flipV="1">
            <a:off x="6539865" y="934720"/>
            <a:ext cx="841375" cy="27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5945505" y="27444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Caixa de Texto 26"/>
          <p:cNvSpPr txBox="1"/>
          <p:nvPr/>
        </p:nvSpPr>
        <p:spPr>
          <a:xfrm>
            <a:off x="6023610" y="28771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SL</a:t>
            </a:r>
            <a:endParaRPr lang="pt-BR" altLang="en-US"/>
          </a:p>
        </p:txBody>
      </p:sp>
      <p:cxnSp>
        <p:nvCxnSpPr>
          <p:cNvPr id="29" name="Conector Reto 28"/>
          <p:cNvCxnSpPr>
            <a:stCxn id="12" idx="3"/>
          </p:cNvCxnSpPr>
          <p:nvPr/>
        </p:nvCxnSpPr>
        <p:spPr>
          <a:xfrm flipH="1">
            <a:off x="6499860" y="1661795"/>
            <a:ext cx="881380" cy="1175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4860290" y="258635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4" name="Caixa de Texto 33"/>
          <p:cNvSpPr txBox="1"/>
          <p:nvPr/>
        </p:nvSpPr>
        <p:spPr>
          <a:xfrm>
            <a:off x="4892675" y="2719070"/>
            <a:ext cx="54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DM</a:t>
            </a:r>
            <a:endParaRPr lang="pt-BR" altLang="en-US"/>
          </a:p>
        </p:txBody>
      </p:sp>
      <p:cxnSp>
        <p:nvCxnSpPr>
          <p:cNvPr id="35" name="Conector Reto 34"/>
          <p:cNvCxnSpPr>
            <a:stCxn id="23" idx="3"/>
            <a:endCxn id="33" idx="7"/>
          </p:cNvCxnSpPr>
          <p:nvPr/>
        </p:nvCxnSpPr>
        <p:spPr>
          <a:xfrm flipH="1">
            <a:off x="5401310" y="2352040"/>
            <a:ext cx="312420" cy="327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 de Texto 1"/>
          <p:cNvSpPr txBox="1"/>
          <p:nvPr/>
        </p:nvSpPr>
        <p:spPr>
          <a:xfrm>
            <a:off x="1032510" y="5176520"/>
            <a:ext cx="2853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3200">
                <a:latin typeface="Comic Sans MS" panose="030F0702030302020204" charset="0"/>
                <a:cs typeface="Comic Sans MS" panose="030F0702030302020204" charset="0"/>
              </a:rPr>
              <a:t>RESULTADO</a:t>
            </a:r>
            <a:endParaRPr lang="pt-BR" altLang="en-US" sz="32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968625" y="2644775"/>
            <a:ext cx="6254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9600">
                <a:latin typeface="Comic Sans MS" panose="030F0702030302020204" charset="0"/>
                <a:cs typeface="Comic Sans MS" panose="030F0702030302020204" charset="0"/>
              </a:rPr>
              <a:t>Questão 9</a:t>
            </a:r>
            <a:endParaRPr lang="pt-BR" altLang="en-US" sz="96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7404735" y="100330"/>
            <a:ext cx="465518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405370" y="138430"/>
            <a:ext cx="465455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 LTL, PXQ, FHV, BJL, MIL, NZV, DOI, CHD, TPA, VSS e UTA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56527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512570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 LTL, PXQ e FHV</a:t>
            </a:r>
            <a:endParaRPr lang="pt-BR" altLang="en-US" sz="3200">
              <a:solidFill>
                <a:schemeClr val="tx1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5497195" y="3079115"/>
            <a:ext cx="365125" cy="149225"/>
            <a:chOff x="1736" y="4717"/>
            <a:chExt cx="1171" cy="316"/>
          </a:xfrm>
        </p:grpSpPr>
        <p:cxnSp>
          <p:nvCxnSpPr>
            <p:cNvPr id="10" name="Conector Reto 9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Caixa de Texto 12"/>
          <p:cNvSpPr txBox="1"/>
          <p:nvPr/>
        </p:nvSpPr>
        <p:spPr>
          <a:xfrm>
            <a:off x="5342255" y="201295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15" name="Conector de Seta Reta 14"/>
          <p:cNvCxnSpPr>
            <a:stCxn id="13" idx="2"/>
          </p:cNvCxnSpPr>
          <p:nvPr/>
        </p:nvCxnSpPr>
        <p:spPr>
          <a:xfrm flipH="1">
            <a:off x="5672455" y="2381250"/>
            <a:ext cx="9525" cy="521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 de Texto 15"/>
          <p:cNvSpPr txBox="1"/>
          <p:nvPr/>
        </p:nvSpPr>
        <p:spPr>
          <a:xfrm>
            <a:off x="6377305" y="11049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80212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7404735" y="100330"/>
            <a:ext cx="465518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405370" y="138430"/>
            <a:ext cx="465455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 LTL, PXQ, FHV, BJL, MIL, NZV, DOI, CHD, TPA, VSS e UTA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56527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512570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 LTL, PXQ e FHV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6377305" y="11049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96341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4725035" y="417830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4817745" y="550545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LTL</a:t>
            </a:r>
            <a:endParaRPr lang="pt-BR" altLang="en-US"/>
          </a:p>
        </p:txBody>
      </p:sp>
      <p:grpSp>
        <p:nvGrpSpPr>
          <p:cNvPr id="2" name="Grupo 1"/>
          <p:cNvGrpSpPr/>
          <p:nvPr/>
        </p:nvGrpSpPr>
        <p:grpSpPr>
          <a:xfrm>
            <a:off x="4191000" y="1382395"/>
            <a:ext cx="365125" cy="149225"/>
            <a:chOff x="1736" y="4717"/>
            <a:chExt cx="1171" cy="316"/>
          </a:xfrm>
        </p:grpSpPr>
        <p:cxnSp>
          <p:nvCxnSpPr>
            <p:cNvPr id="3" name="Conector Reto 2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>
            <a:off x="5493385" y="1381760"/>
            <a:ext cx="365125" cy="149225"/>
            <a:chOff x="1736" y="4717"/>
            <a:chExt cx="1171" cy="316"/>
          </a:xfrm>
        </p:grpSpPr>
        <p:cxnSp>
          <p:nvCxnSpPr>
            <p:cNvPr id="19" name="Conector Reto 18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3" name="Conector Reto 112"/>
          <p:cNvCxnSpPr/>
          <p:nvPr/>
        </p:nvCxnSpPr>
        <p:spPr>
          <a:xfrm>
            <a:off x="5266055" y="958850"/>
            <a:ext cx="33464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>
            <a:off x="4513580" y="958850"/>
            <a:ext cx="30416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382645" y="24765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062095" y="43180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405755" y="5588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h:1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Fluxograma: Extrato 25"/>
          <p:cNvSpPr/>
          <p:nvPr/>
        </p:nvSpPr>
        <p:spPr>
          <a:xfrm>
            <a:off x="7592060" y="43815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7404735" y="100330"/>
            <a:ext cx="465518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405370" y="138430"/>
            <a:ext cx="465455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 LTL, PXQ, FHV, BJL, MIL, NZV, DOI, CHD, TPA, VSS e UTA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56527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512570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 LTL, PXQ e FHV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6377305" y="11049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96341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4725035" y="41783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4817745" y="550545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LTL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9" idx="1"/>
          </p:cNvCxnSpPr>
          <p:nvPr/>
        </p:nvCxnSpPr>
        <p:spPr>
          <a:xfrm>
            <a:off x="5266055" y="958850"/>
            <a:ext cx="33464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382645" y="24765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062095" y="43180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405755" y="5588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h:2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Fluxograma: Extrato 25"/>
          <p:cNvSpPr/>
          <p:nvPr/>
        </p:nvSpPr>
        <p:spPr>
          <a:xfrm>
            <a:off x="7963535" y="429895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5507990" y="1164590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521325" y="129730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PXQ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6226175" y="130873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h:1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7404735" y="100330"/>
            <a:ext cx="465518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405370" y="138430"/>
            <a:ext cx="465455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 LTL, PXQ, FHV, BJL, MIL, NZV, DOI, CHD, TPA, VSS e UTA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56527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512570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 LTL, PXQ e FHV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6377305" y="11049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96341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4725035" y="41783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4817745" y="550545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LTL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9" idx="1"/>
          </p:cNvCxnSpPr>
          <p:nvPr/>
        </p:nvCxnSpPr>
        <p:spPr>
          <a:xfrm>
            <a:off x="5266055" y="958850"/>
            <a:ext cx="33464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382645" y="24765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062095" y="43180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405755" y="5588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6" name="Fluxograma: Extrato 25"/>
          <p:cNvSpPr/>
          <p:nvPr/>
        </p:nvSpPr>
        <p:spPr>
          <a:xfrm>
            <a:off x="8423275" y="429895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5507990" y="116459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521325" y="129730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PXQ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6226175" y="130873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969385" y="1164590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" name="Conector Reto 2"/>
          <p:cNvCxnSpPr>
            <a:stCxn id="28" idx="3"/>
            <a:endCxn id="2" idx="7"/>
          </p:cNvCxnSpPr>
          <p:nvPr/>
        </p:nvCxnSpPr>
        <p:spPr>
          <a:xfrm flipH="1">
            <a:off x="4510405" y="958850"/>
            <a:ext cx="307340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 de Texto 7"/>
          <p:cNvSpPr txBox="1"/>
          <p:nvPr/>
        </p:nvSpPr>
        <p:spPr>
          <a:xfrm>
            <a:off x="4603115" y="129730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h:1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3982720" y="129730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FHV</a:t>
            </a:r>
            <a:endParaRPr lang="pt-B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7404735" y="100330"/>
            <a:ext cx="465518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405370" y="138430"/>
            <a:ext cx="465455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 LTL, PXQ, FHV, BJL, MIL, NZV, DOI, CHD, TPA, VSS e UTA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56527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512570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 LTL, PXQ e FHV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6377305" y="11049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96341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4725035" y="41783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4817745" y="550545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LTL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9" idx="1"/>
          </p:cNvCxnSpPr>
          <p:nvPr/>
        </p:nvCxnSpPr>
        <p:spPr>
          <a:xfrm>
            <a:off x="5266055" y="958850"/>
            <a:ext cx="33464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382645" y="24765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062095" y="43180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405755" y="5588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h:3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Fluxograma: Extrato 25"/>
          <p:cNvSpPr/>
          <p:nvPr/>
        </p:nvSpPr>
        <p:spPr>
          <a:xfrm>
            <a:off x="8813165" y="429895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5507990" y="116459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521325" y="129730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PXQ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6226175" y="130873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969385" y="116459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" name="Conector Reto 2"/>
          <p:cNvCxnSpPr>
            <a:stCxn id="28" idx="3"/>
            <a:endCxn id="2" idx="7"/>
          </p:cNvCxnSpPr>
          <p:nvPr/>
        </p:nvCxnSpPr>
        <p:spPr>
          <a:xfrm flipH="1">
            <a:off x="4510405" y="958850"/>
            <a:ext cx="307340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 de Texto 7"/>
          <p:cNvSpPr txBox="1"/>
          <p:nvPr/>
        </p:nvSpPr>
        <p:spPr>
          <a:xfrm>
            <a:off x="4603115" y="129730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h:2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3982720" y="129730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FHV</a:t>
            </a:r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3202305" y="1905635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4" name="Conector Reto 13"/>
          <p:cNvCxnSpPr>
            <a:stCxn id="2" idx="3"/>
            <a:endCxn id="13" idx="7"/>
          </p:cNvCxnSpPr>
          <p:nvPr/>
        </p:nvCxnSpPr>
        <p:spPr>
          <a:xfrm flipH="1">
            <a:off x="3743325" y="1705610"/>
            <a:ext cx="318770" cy="29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 de Texto 14"/>
          <p:cNvSpPr txBox="1"/>
          <p:nvPr/>
        </p:nvSpPr>
        <p:spPr>
          <a:xfrm>
            <a:off x="3836035" y="203835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h:1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3275330" y="2038350"/>
            <a:ext cx="48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BJL</a:t>
            </a:r>
            <a:endParaRPr lang="pt-B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7404735" y="100330"/>
            <a:ext cx="465518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405370" y="138430"/>
            <a:ext cx="465455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 LTL, PXQ, FHV, BJL, MIL, NZV, DOI, CHD, TPA, VSS e UTA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56527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512570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 LTL, PXQ e FHV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6377305" y="11049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96341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4725035" y="41783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4817745" y="550545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LTL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9" idx="1"/>
          </p:cNvCxnSpPr>
          <p:nvPr/>
        </p:nvCxnSpPr>
        <p:spPr>
          <a:xfrm>
            <a:off x="5266055" y="958850"/>
            <a:ext cx="33464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382645" y="24765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062095" y="43180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405755" y="5588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h:3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6" name="Fluxograma: Extrato 25"/>
          <p:cNvSpPr/>
          <p:nvPr/>
        </p:nvSpPr>
        <p:spPr>
          <a:xfrm>
            <a:off x="9205595" y="429895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5507990" y="116459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521325" y="129730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PXQ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6226175" y="130873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h:2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969385" y="116459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" name="Conector Reto 2"/>
          <p:cNvCxnSpPr>
            <a:stCxn id="28" idx="3"/>
            <a:endCxn id="2" idx="7"/>
          </p:cNvCxnSpPr>
          <p:nvPr/>
        </p:nvCxnSpPr>
        <p:spPr>
          <a:xfrm flipH="1">
            <a:off x="4510405" y="958850"/>
            <a:ext cx="307340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 de Texto 7"/>
          <p:cNvSpPr txBox="1"/>
          <p:nvPr/>
        </p:nvSpPr>
        <p:spPr>
          <a:xfrm>
            <a:off x="4603115" y="129730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3982720" y="129730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FHV</a:t>
            </a:r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3202305" y="190563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4" name="Conector Reto 13"/>
          <p:cNvCxnSpPr>
            <a:stCxn id="2" idx="3"/>
            <a:endCxn id="13" idx="7"/>
          </p:cNvCxnSpPr>
          <p:nvPr/>
        </p:nvCxnSpPr>
        <p:spPr>
          <a:xfrm flipH="1">
            <a:off x="3743325" y="1705610"/>
            <a:ext cx="318770" cy="29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 de Texto 14"/>
          <p:cNvSpPr txBox="1"/>
          <p:nvPr/>
        </p:nvSpPr>
        <p:spPr>
          <a:xfrm>
            <a:off x="3836035" y="203835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3275330" y="2038350"/>
            <a:ext cx="48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BJL</a:t>
            </a:r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4772025" y="1964690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0" name="Conector Reto 19"/>
          <p:cNvCxnSpPr>
            <a:stCxn id="9" idx="3"/>
            <a:endCxn id="19" idx="7"/>
          </p:cNvCxnSpPr>
          <p:nvPr/>
        </p:nvCxnSpPr>
        <p:spPr>
          <a:xfrm flipH="1">
            <a:off x="5313045" y="1705610"/>
            <a:ext cx="287655" cy="351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 de Texto 20"/>
          <p:cNvSpPr txBox="1"/>
          <p:nvPr/>
        </p:nvSpPr>
        <p:spPr>
          <a:xfrm>
            <a:off x="5405755" y="209740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h:1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4801235" y="2097405"/>
            <a:ext cx="56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MIL</a:t>
            </a:r>
            <a:endParaRPr lang="pt-B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7404735" y="100330"/>
            <a:ext cx="465518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405370" y="138430"/>
            <a:ext cx="465455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 LTL, PXQ, FHV, BJL, MIL, NZV, DOI, CHD, TPA, VSS e UTA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56527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512570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 LTL, PXQ e FHV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6377305" y="11049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96341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4725035" y="41783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4817745" y="550545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LTL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9" idx="1"/>
          </p:cNvCxnSpPr>
          <p:nvPr/>
        </p:nvCxnSpPr>
        <p:spPr>
          <a:xfrm>
            <a:off x="5266055" y="958850"/>
            <a:ext cx="33464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382645" y="24765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062095" y="43180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405755" y="5588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h:4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Fluxograma: Extrato 25"/>
          <p:cNvSpPr/>
          <p:nvPr/>
        </p:nvSpPr>
        <p:spPr>
          <a:xfrm>
            <a:off x="9558020" y="429895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5507990" y="116459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521325" y="129730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PXQ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6226175" y="130873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h:3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969385" y="116459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" name="Conector Reto 2"/>
          <p:cNvCxnSpPr>
            <a:stCxn id="28" idx="3"/>
            <a:endCxn id="2" idx="7"/>
          </p:cNvCxnSpPr>
          <p:nvPr/>
        </p:nvCxnSpPr>
        <p:spPr>
          <a:xfrm flipH="1">
            <a:off x="4510405" y="958850"/>
            <a:ext cx="307340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 de Texto 7"/>
          <p:cNvSpPr txBox="1"/>
          <p:nvPr/>
        </p:nvSpPr>
        <p:spPr>
          <a:xfrm>
            <a:off x="4603115" y="129730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3982720" y="129730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FHV</a:t>
            </a:r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3202305" y="190563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4" name="Conector Reto 13"/>
          <p:cNvCxnSpPr>
            <a:stCxn id="2" idx="3"/>
            <a:endCxn id="13" idx="7"/>
          </p:cNvCxnSpPr>
          <p:nvPr/>
        </p:nvCxnSpPr>
        <p:spPr>
          <a:xfrm flipH="1">
            <a:off x="3743325" y="1705610"/>
            <a:ext cx="318770" cy="29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 de Texto 14"/>
          <p:cNvSpPr txBox="1"/>
          <p:nvPr/>
        </p:nvSpPr>
        <p:spPr>
          <a:xfrm>
            <a:off x="3836035" y="203835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3275330" y="2038350"/>
            <a:ext cx="48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BJL</a:t>
            </a:r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4772025" y="195008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0" name="Conector Reto 19"/>
          <p:cNvCxnSpPr>
            <a:stCxn id="9" idx="3"/>
            <a:endCxn id="19" idx="7"/>
          </p:cNvCxnSpPr>
          <p:nvPr/>
        </p:nvCxnSpPr>
        <p:spPr>
          <a:xfrm flipH="1">
            <a:off x="5313045" y="1705610"/>
            <a:ext cx="28765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 de Texto 20"/>
          <p:cNvSpPr txBox="1"/>
          <p:nvPr/>
        </p:nvSpPr>
        <p:spPr>
          <a:xfrm>
            <a:off x="5405755" y="209740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h:2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4801235" y="2097405"/>
            <a:ext cx="56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MIL</a:t>
            </a:r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5571490" y="2703195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5600700" y="2835910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NZV</a:t>
            </a:r>
            <a:endParaRPr lang="pt-BR" altLang="en-US"/>
          </a:p>
        </p:txBody>
      </p:sp>
      <p:cxnSp>
        <p:nvCxnSpPr>
          <p:cNvPr id="30" name="Conector Reto 29"/>
          <p:cNvCxnSpPr>
            <a:stCxn id="19" idx="5"/>
            <a:endCxn id="27" idx="1"/>
          </p:cNvCxnSpPr>
          <p:nvPr/>
        </p:nvCxnSpPr>
        <p:spPr>
          <a:xfrm>
            <a:off x="5313045" y="2491105"/>
            <a:ext cx="351155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 de Texto 30"/>
          <p:cNvSpPr txBox="1"/>
          <p:nvPr/>
        </p:nvSpPr>
        <p:spPr>
          <a:xfrm>
            <a:off x="6226175" y="286639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h:1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7404735" y="100330"/>
            <a:ext cx="465518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405370" y="138430"/>
            <a:ext cx="465455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 LTL, PXQ, FHV, BJL, MIL, NZV, DOI, CHD, TPA, VSS e UTA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56527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512570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 LTL, PXQ e FHV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6377305" y="11049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96341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4725035" y="41783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4817745" y="550545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LTL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9" idx="1"/>
          </p:cNvCxnSpPr>
          <p:nvPr/>
        </p:nvCxnSpPr>
        <p:spPr>
          <a:xfrm>
            <a:off x="5266055" y="958850"/>
            <a:ext cx="33464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382645" y="24765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062095" y="43180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405755" y="5588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h:4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Fluxograma: Extrato 25"/>
          <p:cNvSpPr/>
          <p:nvPr/>
        </p:nvSpPr>
        <p:spPr>
          <a:xfrm>
            <a:off x="9558020" y="429895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5507990" y="116459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521325" y="129730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PXQ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6226175" y="130873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h:3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969385" y="116459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" name="Conector Reto 2"/>
          <p:cNvCxnSpPr>
            <a:stCxn id="28" idx="3"/>
            <a:endCxn id="2" idx="7"/>
          </p:cNvCxnSpPr>
          <p:nvPr/>
        </p:nvCxnSpPr>
        <p:spPr>
          <a:xfrm flipH="1">
            <a:off x="4510405" y="958850"/>
            <a:ext cx="307340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 de Texto 7"/>
          <p:cNvSpPr txBox="1"/>
          <p:nvPr/>
        </p:nvSpPr>
        <p:spPr>
          <a:xfrm>
            <a:off x="4603115" y="129730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3982720" y="129730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FHV</a:t>
            </a:r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3202305" y="190563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4" name="Conector Reto 13"/>
          <p:cNvCxnSpPr>
            <a:stCxn id="2" idx="3"/>
            <a:endCxn id="13" idx="7"/>
          </p:cNvCxnSpPr>
          <p:nvPr/>
        </p:nvCxnSpPr>
        <p:spPr>
          <a:xfrm flipH="1">
            <a:off x="3743325" y="1705610"/>
            <a:ext cx="318770" cy="29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 de Texto 14"/>
          <p:cNvSpPr txBox="1"/>
          <p:nvPr/>
        </p:nvSpPr>
        <p:spPr>
          <a:xfrm>
            <a:off x="3836035" y="203835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3275330" y="2038350"/>
            <a:ext cx="48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BJL</a:t>
            </a:r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4772025" y="1950085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0" name="Conector Reto 19"/>
          <p:cNvCxnSpPr>
            <a:stCxn id="9" idx="3"/>
            <a:endCxn id="19" idx="7"/>
          </p:cNvCxnSpPr>
          <p:nvPr/>
        </p:nvCxnSpPr>
        <p:spPr>
          <a:xfrm flipH="1">
            <a:off x="5313045" y="1705610"/>
            <a:ext cx="28765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 de Texto 20"/>
          <p:cNvSpPr txBox="1"/>
          <p:nvPr/>
        </p:nvSpPr>
        <p:spPr>
          <a:xfrm>
            <a:off x="5405755" y="209740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h:2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4801235" y="2097405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NZV</a:t>
            </a:r>
            <a:endParaRPr lang="pt-BR" altLang="en-US"/>
          </a:p>
        </p:txBody>
      </p:sp>
      <p:sp>
        <p:nvSpPr>
          <p:cNvPr id="33" name="Elipse 32"/>
          <p:cNvSpPr/>
          <p:nvPr/>
        </p:nvSpPr>
        <p:spPr>
          <a:xfrm>
            <a:off x="4062095" y="2717800"/>
            <a:ext cx="633730" cy="6337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4" name="Conector Reto 33"/>
          <p:cNvCxnSpPr>
            <a:stCxn id="19" idx="3"/>
            <a:endCxn id="33" idx="7"/>
          </p:cNvCxnSpPr>
          <p:nvPr/>
        </p:nvCxnSpPr>
        <p:spPr>
          <a:xfrm flipH="1">
            <a:off x="4603115" y="2491105"/>
            <a:ext cx="261620" cy="319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 de Texto 34"/>
          <p:cNvSpPr txBox="1"/>
          <p:nvPr/>
        </p:nvSpPr>
        <p:spPr>
          <a:xfrm>
            <a:off x="4135755" y="2835910"/>
            <a:ext cx="56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MIL</a:t>
            </a:r>
            <a:endParaRPr lang="pt-BR" altLang="en-US"/>
          </a:p>
        </p:txBody>
      </p:sp>
      <p:sp>
        <p:nvSpPr>
          <p:cNvPr id="36" name="Caixa de Texto 35"/>
          <p:cNvSpPr txBox="1"/>
          <p:nvPr/>
        </p:nvSpPr>
        <p:spPr>
          <a:xfrm>
            <a:off x="4767580" y="292989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h:1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8" name="Imagem 37" descr="retor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4800" y="2785110"/>
            <a:ext cx="350520" cy="350520"/>
          </a:xfrm>
          <a:prstGeom prst="rect">
            <a:avLst/>
          </a:prstGeom>
        </p:spPr>
      </p:pic>
      <p:sp>
        <p:nvSpPr>
          <p:cNvPr id="39" name="Caixa de Texto 38"/>
          <p:cNvSpPr txBox="1"/>
          <p:nvPr/>
        </p:nvSpPr>
        <p:spPr>
          <a:xfrm>
            <a:off x="8622665" y="6159500"/>
            <a:ext cx="3437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400"/>
              <a:t>Rotação dupla direita(1/2)</a:t>
            </a:r>
            <a:endParaRPr lang="pt-BR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097520" y="100330"/>
            <a:ext cx="3962400" cy="426085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150225" y="163830"/>
            <a:ext cx="3820160" cy="362585"/>
          </a:xfrm>
        </p:spPr>
        <p:txBody>
          <a:bodyPr>
            <a:normAutofit fontScale="50000"/>
          </a:bodyPr>
          <a:p>
            <a:r>
              <a:rPr lang="pt-BR" altLang="en-US" sz="3200">
                <a:solidFill>
                  <a:schemeClr val="tx1"/>
                </a:solidFill>
              </a:rPr>
              <a:t> GL, RN, DH, TV, XE, GJ, DG, SN, SL, DM e GG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34810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179195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GG, RN e GL</a:t>
            </a:r>
            <a:endParaRPr lang="pt-BR" altLang="en-US" sz="3200">
              <a:solidFill>
                <a:schemeClr val="tx1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5497195" y="3079115"/>
            <a:ext cx="365125" cy="149225"/>
            <a:chOff x="1736" y="4717"/>
            <a:chExt cx="1171" cy="316"/>
          </a:xfrm>
        </p:grpSpPr>
        <p:cxnSp>
          <p:nvCxnSpPr>
            <p:cNvPr id="10" name="Conector Reto 9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Caixa de Texto 12"/>
          <p:cNvSpPr txBox="1"/>
          <p:nvPr/>
        </p:nvSpPr>
        <p:spPr>
          <a:xfrm>
            <a:off x="5342255" y="201295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15" name="Conector de Seta Reta 14"/>
          <p:cNvCxnSpPr>
            <a:stCxn id="13" idx="2"/>
          </p:cNvCxnSpPr>
          <p:nvPr/>
        </p:nvCxnSpPr>
        <p:spPr>
          <a:xfrm flipH="1">
            <a:off x="5672455" y="2381250"/>
            <a:ext cx="9525" cy="521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 de Texto 15"/>
          <p:cNvSpPr txBox="1"/>
          <p:nvPr/>
        </p:nvSpPr>
        <p:spPr>
          <a:xfrm>
            <a:off x="6908800" y="16383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80212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7404735" y="100330"/>
            <a:ext cx="465518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405370" y="138430"/>
            <a:ext cx="465455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 LTL, PXQ, FHV, BJL, MIL, NZV, DOI, CHD, TPA, VSS e UTA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56527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512570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 LTL, PXQ e FHV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6377305" y="11049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96341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4725035" y="41783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4817745" y="550545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LTL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9" idx="1"/>
          </p:cNvCxnSpPr>
          <p:nvPr/>
        </p:nvCxnSpPr>
        <p:spPr>
          <a:xfrm>
            <a:off x="5266055" y="958850"/>
            <a:ext cx="33464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382645" y="24765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062095" y="43180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405755" y="5588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h:3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Fluxograma: Extrato 25"/>
          <p:cNvSpPr/>
          <p:nvPr/>
        </p:nvSpPr>
        <p:spPr>
          <a:xfrm>
            <a:off x="9558020" y="429895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5507990" y="1164590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521325" y="129730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NZV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6226175" y="130873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h:2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969385" y="116459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" name="Conector Reto 2"/>
          <p:cNvCxnSpPr>
            <a:stCxn id="28" idx="3"/>
            <a:endCxn id="2" idx="7"/>
          </p:cNvCxnSpPr>
          <p:nvPr/>
        </p:nvCxnSpPr>
        <p:spPr>
          <a:xfrm flipH="1">
            <a:off x="4510405" y="958850"/>
            <a:ext cx="307340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 de Texto 7"/>
          <p:cNvSpPr txBox="1"/>
          <p:nvPr/>
        </p:nvSpPr>
        <p:spPr>
          <a:xfrm>
            <a:off x="4603115" y="129730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3982720" y="129730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FHV</a:t>
            </a:r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3202305" y="190563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4" name="Conector Reto 13"/>
          <p:cNvCxnSpPr>
            <a:stCxn id="2" idx="3"/>
            <a:endCxn id="13" idx="7"/>
          </p:cNvCxnSpPr>
          <p:nvPr/>
        </p:nvCxnSpPr>
        <p:spPr>
          <a:xfrm flipH="1">
            <a:off x="3743325" y="1705610"/>
            <a:ext cx="318770" cy="29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 de Texto 14"/>
          <p:cNvSpPr txBox="1"/>
          <p:nvPr/>
        </p:nvSpPr>
        <p:spPr>
          <a:xfrm>
            <a:off x="3836035" y="203835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3275330" y="2038350"/>
            <a:ext cx="48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BJL</a:t>
            </a:r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4772025" y="1950085"/>
            <a:ext cx="633730" cy="6337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0" name="Conector Reto 19"/>
          <p:cNvCxnSpPr>
            <a:stCxn id="9" idx="3"/>
            <a:endCxn id="19" idx="7"/>
          </p:cNvCxnSpPr>
          <p:nvPr/>
        </p:nvCxnSpPr>
        <p:spPr>
          <a:xfrm flipH="1">
            <a:off x="5313045" y="1705610"/>
            <a:ext cx="28765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 de Texto 20"/>
          <p:cNvSpPr txBox="1"/>
          <p:nvPr/>
        </p:nvSpPr>
        <p:spPr>
          <a:xfrm>
            <a:off x="5405755" y="209740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h:1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4801235" y="2097405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MIL</a:t>
            </a:r>
            <a:endParaRPr lang="pt-BR" altLang="en-US"/>
          </a:p>
        </p:txBody>
      </p:sp>
      <p:sp>
        <p:nvSpPr>
          <p:cNvPr id="32" name="Caixa de Texto 31"/>
          <p:cNvSpPr txBox="1"/>
          <p:nvPr/>
        </p:nvSpPr>
        <p:spPr>
          <a:xfrm>
            <a:off x="8622665" y="6159500"/>
            <a:ext cx="3437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400"/>
              <a:t>Rotação dupla direita(2/2)</a:t>
            </a:r>
            <a:endParaRPr lang="pt-BR" altLang="en-US" sz="2400"/>
          </a:p>
        </p:txBody>
      </p:sp>
      <p:sp>
        <p:nvSpPr>
          <p:cNvPr id="33" name="Elipse 32"/>
          <p:cNvSpPr/>
          <p:nvPr/>
        </p:nvSpPr>
        <p:spPr>
          <a:xfrm>
            <a:off x="6268085" y="1924685"/>
            <a:ext cx="633730" cy="6337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4" name="Conector Reto 33"/>
          <p:cNvCxnSpPr>
            <a:stCxn id="9" idx="5"/>
            <a:endCxn id="33" idx="1"/>
          </p:cNvCxnSpPr>
          <p:nvPr/>
        </p:nvCxnSpPr>
        <p:spPr>
          <a:xfrm>
            <a:off x="6049010" y="1705610"/>
            <a:ext cx="311785" cy="31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 de Texto 34"/>
          <p:cNvSpPr txBox="1"/>
          <p:nvPr/>
        </p:nvSpPr>
        <p:spPr>
          <a:xfrm>
            <a:off x="6310630" y="205740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PXQ</a:t>
            </a:r>
            <a:endParaRPr lang="pt-BR" altLang="en-US"/>
          </a:p>
        </p:txBody>
      </p:sp>
      <p:sp>
        <p:nvSpPr>
          <p:cNvPr id="36" name="Caixa de Texto 35"/>
          <p:cNvSpPr txBox="1"/>
          <p:nvPr/>
        </p:nvSpPr>
        <p:spPr>
          <a:xfrm>
            <a:off x="6973570" y="213677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h:1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9" name="Imagem 28" descr="retor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5825490" y="2426335"/>
            <a:ext cx="373380" cy="3733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7404735" y="100330"/>
            <a:ext cx="465518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405370" y="138430"/>
            <a:ext cx="465455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 LTL, PXQ, FHV, BJL, MIL, NZV, DOI, CHD, TPA, VSS e UTA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56527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512570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 LTL, PXQ e FHV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6377305" y="11049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96341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4725035" y="41783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4817745" y="550545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LTL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9" idx="1"/>
          </p:cNvCxnSpPr>
          <p:nvPr/>
        </p:nvCxnSpPr>
        <p:spPr>
          <a:xfrm>
            <a:off x="5266055" y="958850"/>
            <a:ext cx="33464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382645" y="24765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062095" y="43180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405755" y="5588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h:4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Fluxograma: Extrato 25"/>
          <p:cNvSpPr/>
          <p:nvPr/>
        </p:nvSpPr>
        <p:spPr>
          <a:xfrm>
            <a:off x="10026650" y="429895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5507990" y="116459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521325" y="129730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NZV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6226175" y="130873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969385" y="116459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" name="Conector Reto 2"/>
          <p:cNvCxnSpPr>
            <a:stCxn id="28" idx="3"/>
            <a:endCxn id="2" idx="7"/>
          </p:cNvCxnSpPr>
          <p:nvPr/>
        </p:nvCxnSpPr>
        <p:spPr>
          <a:xfrm flipH="1">
            <a:off x="4510405" y="958850"/>
            <a:ext cx="307340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 de Texto 7"/>
          <p:cNvSpPr txBox="1"/>
          <p:nvPr/>
        </p:nvSpPr>
        <p:spPr>
          <a:xfrm>
            <a:off x="4603115" y="129730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h:3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3982720" y="129730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FHV</a:t>
            </a:r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3202305" y="190563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4" name="Conector Reto 13"/>
          <p:cNvCxnSpPr>
            <a:stCxn id="2" idx="3"/>
            <a:endCxn id="13" idx="7"/>
          </p:cNvCxnSpPr>
          <p:nvPr/>
        </p:nvCxnSpPr>
        <p:spPr>
          <a:xfrm flipH="1">
            <a:off x="3743325" y="1705610"/>
            <a:ext cx="318770" cy="29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 de Texto 14"/>
          <p:cNvSpPr txBox="1"/>
          <p:nvPr/>
        </p:nvSpPr>
        <p:spPr>
          <a:xfrm>
            <a:off x="3836035" y="203835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h:2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3275330" y="2038350"/>
            <a:ext cx="48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BJL</a:t>
            </a:r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4772025" y="195008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0" name="Conector Reto 19"/>
          <p:cNvCxnSpPr>
            <a:stCxn id="9" idx="3"/>
            <a:endCxn id="19" idx="7"/>
          </p:cNvCxnSpPr>
          <p:nvPr/>
        </p:nvCxnSpPr>
        <p:spPr>
          <a:xfrm flipH="1">
            <a:off x="5313045" y="1705610"/>
            <a:ext cx="28765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 de Texto 20"/>
          <p:cNvSpPr txBox="1"/>
          <p:nvPr/>
        </p:nvSpPr>
        <p:spPr>
          <a:xfrm>
            <a:off x="5405755" y="209740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4801235" y="2097405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MIL</a:t>
            </a:r>
            <a:endParaRPr lang="pt-BR" altLang="en-US"/>
          </a:p>
        </p:txBody>
      </p:sp>
      <p:sp>
        <p:nvSpPr>
          <p:cNvPr id="33" name="Elipse 32"/>
          <p:cNvSpPr/>
          <p:nvPr/>
        </p:nvSpPr>
        <p:spPr>
          <a:xfrm>
            <a:off x="6268085" y="192468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4" name="Conector Reto 33"/>
          <p:cNvCxnSpPr>
            <a:stCxn id="9" idx="5"/>
            <a:endCxn id="33" idx="1"/>
          </p:cNvCxnSpPr>
          <p:nvPr/>
        </p:nvCxnSpPr>
        <p:spPr>
          <a:xfrm>
            <a:off x="6049010" y="1705610"/>
            <a:ext cx="311785" cy="31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 de Texto 34"/>
          <p:cNvSpPr txBox="1"/>
          <p:nvPr/>
        </p:nvSpPr>
        <p:spPr>
          <a:xfrm>
            <a:off x="6310630" y="205740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PXQ</a:t>
            </a:r>
            <a:endParaRPr lang="pt-BR" altLang="en-US"/>
          </a:p>
        </p:txBody>
      </p:sp>
      <p:sp>
        <p:nvSpPr>
          <p:cNvPr id="36" name="Caixa de Texto 35"/>
          <p:cNvSpPr txBox="1"/>
          <p:nvPr/>
        </p:nvSpPr>
        <p:spPr>
          <a:xfrm>
            <a:off x="6973570" y="213677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3940175" y="2685415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0" name="Conector Reto 29"/>
          <p:cNvCxnSpPr>
            <a:endCxn id="27" idx="1"/>
          </p:cNvCxnSpPr>
          <p:nvPr/>
        </p:nvCxnSpPr>
        <p:spPr>
          <a:xfrm>
            <a:off x="3726815" y="2477770"/>
            <a:ext cx="306070" cy="300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 de Texto 30"/>
          <p:cNvSpPr txBox="1"/>
          <p:nvPr/>
        </p:nvSpPr>
        <p:spPr>
          <a:xfrm>
            <a:off x="3982720" y="281813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DOI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4645660" y="289750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h:1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7404735" y="100330"/>
            <a:ext cx="465518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405370" y="138430"/>
            <a:ext cx="465455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 LTL, PXQ, FHV, BJL, MIL, NZV, DOI, CHD, TPA, VSS e UTA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56527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512570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 LTL, PXQ e FHV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6377305" y="11049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96341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4725035" y="41783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4817745" y="550545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LTL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9" idx="1"/>
          </p:cNvCxnSpPr>
          <p:nvPr/>
        </p:nvCxnSpPr>
        <p:spPr>
          <a:xfrm>
            <a:off x="5266055" y="958850"/>
            <a:ext cx="33464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382645" y="24765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062095" y="43180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405755" y="5588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h:4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Fluxograma: Extrato 25"/>
          <p:cNvSpPr/>
          <p:nvPr/>
        </p:nvSpPr>
        <p:spPr>
          <a:xfrm>
            <a:off x="10026650" y="429895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5507990" y="116459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521325" y="129730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NZV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6226175" y="130873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3969385" y="116459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" name="Conector Reto 2"/>
          <p:cNvCxnSpPr>
            <a:stCxn id="28" idx="3"/>
            <a:endCxn id="2" idx="7"/>
          </p:cNvCxnSpPr>
          <p:nvPr/>
        </p:nvCxnSpPr>
        <p:spPr>
          <a:xfrm flipH="1">
            <a:off x="4510405" y="958850"/>
            <a:ext cx="307340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 de Texto 7"/>
          <p:cNvSpPr txBox="1"/>
          <p:nvPr/>
        </p:nvSpPr>
        <p:spPr>
          <a:xfrm>
            <a:off x="4603115" y="129730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h:3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3982720" y="129730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FHV</a:t>
            </a:r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3202305" y="1905635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4" name="Conector Reto 13"/>
          <p:cNvCxnSpPr>
            <a:stCxn id="2" idx="3"/>
            <a:endCxn id="13" idx="7"/>
          </p:cNvCxnSpPr>
          <p:nvPr/>
        </p:nvCxnSpPr>
        <p:spPr>
          <a:xfrm flipH="1">
            <a:off x="3743325" y="1705610"/>
            <a:ext cx="318770" cy="29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 de Texto 14"/>
          <p:cNvSpPr txBox="1"/>
          <p:nvPr/>
        </p:nvSpPr>
        <p:spPr>
          <a:xfrm>
            <a:off x="3836035" y="203835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h:2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3202305" y="2038350"/>
            <a:ext cx="56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DOI</a:t>
            </a:r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4772025" y="195008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0" name="Conector Reto 19"/>
          <p:cNvCxnSpPr>
            <a:stCxn id="9" idx="3"/>
            <a:endCxn id="19" idx="7"/>
          </p:cNvCxnSpPr>
          <p:nvPr/>
        </p:nvCxnSpPr>
        <p:spPr>
          <a:xfrm flipH="1">
            <a:off x="5313045" y="1705610"/>
            <a:ext cx="28765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 de Texto 20"/>
          <p:cNvSpPr txBox="1"/>
          <p:nvPr/>
        </p:nvSpPr>
        <p:spPr>
          <a:xfrm>
            <a:off x="5405755" y="209740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4801235" y="2097405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MIL</a:t>
            </a:r>
            <a:endParaRPr lang="pt-BR" altLang="en-US"/>
          </a:p>
        </p:txBody>
      </p:sp>
      <p:sp>
        <p:nvSpPr>
          <p:cNvPr id="32" name="Caixa de Texto 31"/>
          <p:cNvSpPr txBox="1"/>
          <p:nvPr/>
        </p:nvSpPr>
        <p:spPr>
          <a:xfrm>
            <a:off x="8622665" y="6159500"/>
            <a:ext cx="3437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400"/>
              <a:t>Rotação dupla direita(1/2)</a:t>
            </a:r>
            <a:endParaRPr lang="pt-BR" altLang="en-US" sz="2400"/>
          </a:p>
        </p:txBody>
      </p:sp>
      <p:sp>
        <p:nvSpPr>
          <p:cNvPr id="33" name="Elipse 32"/>
          <p:cNvSpPr/>
          <p:nvPr/>
        </p:nvSpPr>
        <p:spPr>
          <a:xfrm>
            <a:off x="6268085" y="192468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4" name="Conector Reto 33"/>
          <p:cNvCxnSpPr>
            <a:stCxn id="9" idx="5"/>
            <a:endCxn id="33" idx="1"/>
          </p:cNvCxnSpPr>
          <p:nvPr/>
        </p:nvCxnSpPr>
        <p:spPr>
          <a:xfrm>
            <a:off x="6049010" y="1705610"/>
            <a:ext cx="311785" cy="31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 de Texto 34"/>
          <p:cNvSpPr txBox="1"/>
          <p:nvPr/>
        </p:nvSpPr>
        <p:spPr>
          <a:xfrm>
            <a:off x="6310630" y="205740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PXQ</a:t>
            </a:r>
            <a:endParaRPr lang="pt-BR" altLang="en-US"/>
          </a:p>
        </p:txBody>
      </p:sp>
      <p:sp>
        <p:nvSpPr>
          <p:cNvPr id="36" name="Caixa de Texto 35"/>
          <p:cNvSpPr txBox="1"/>
          <p:nvPr/>
        </p:nvSpPr>
        <p:spPr>
          <a:xfrm>
            <a:off x="6973570" y="213677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2368550" y="2778125"/>
            <a:ext cx="633730" cy="6337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0" name="Conector Reto 29"/>
          <p:cNvCxnSpPr>
            <a:stCxn id="13" idx="3"/>
            <a:endCxn id="27" idx="7"/>
          </p:cNvCxnSpPr>
          <p:nvPr/>
        </p:nvCxnSpPr>
        <p:spPr>
          <a:xfrm flipH="1">
            <a:off x="2909570" y="2446655"/>
            <a:ext cx="385445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 de Texto 30"/>
          <p:cNvSpPr txBox="1"/>
          <p:nvPr/>
        </p:nvSpPr>
        <p:spPr>
          <a:xfrm>
            <a:off x="2414905" y="2910840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BJL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3002280" y="298831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h:1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8" name="Imagem 37" descr="retor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5515" y="2870835"/>
            <a:ext cx="350520" cy="3505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7404735" y="100330"/>
            <a:ext cx="465518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405370" y="138430"/>
            <a:ext cx="465455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 LTL, PXQ, FHV, BJL, MIL, NZV, DOI, CHD, TPA, VSS e UTA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56527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512570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 LTL, PXQ e FHV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6377305" y="11049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96341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4725035" y="41783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4817745" y="550545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LTL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9" idx="1"/>
          </p:cNvCxnSpPr>
          <p:nvPr/>
        </p:nvCxnSpPr>
        <p:spPr>
          <a:xfrm>
            <a:off x="5266055" y="958850"/>
            <a:ext cx="1203960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382645" y="24765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062095" y="43180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405755" y="5588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h:3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Fluxograma: Extrato 25"/>
          <p:cNvSpPr/>
          <p:nvPr/>
        </p:nvSpPr>
        <p:spPr>
          <a:xfrm>
            <a:off x="10026650" y="429895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6377305" y="116459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6390640" y="129730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NZV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7095490" y="130873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4017645" y="2020570"/>
            <a:ext cx="633730" cy="6337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" name="Conector Reto 2"/>
          <p:cNvCxnSpPr>
            <a:stCxn id="28" idx="3"/>
            <a:endCxn id="13" idx="7"/>
          </p:cNvCxnSpPr>
          <p:nvPr/>
        </p:nvCxnSpPr>
        <p:spPr>
          <a:xfrm flipH="1">
            <a:off x="3828415" y="958850"/>
            <a:ext cx="989330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 de Texto 7"/>
          <p:cNvSpPr txBox="1"/>
          <p:nvPr/>
        </p:nvSpPr>
        <p:spPr>
          <a:xfrm>
            <a:off x="4681220" y="223075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h:1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4030980" y="215328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FHV</a:t>
            </a:r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3287395" y="1148080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4" name="Conector Reto 13"/>
          <p:cNvCxnSpPr>
            <a:stCxn id="13" idx="5"/>
            <a:endCxn id="2" idx="1"/>
          </p:cNvCxnSpPr>
          <p:nvPr/>
        </p:nvCxnSpPr>
        <p:spPr>
          <a:xfrm>
            <a:off x="3828415" y="1689100"/>
            <a:ext cx="281940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 de Texto 14"/>
          <p:cNvSpPr txBox="1"/>
          <p:nvPr/>
        </p:nvSpPr>
        <p:spPr>
          <a:xfrm>
            <a:off x="3921125" y="128079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h:2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3287395" y="1280795"/>
            <a:ext cx="56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DOI</a:t>
            </a:r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5641340" y="195008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0" name="Conector Reto 19"/>
          <p:cNvCxnSpPr>
            <a:stCxn id="9" idx="3"/>
            <a:endCxn id="19" idx="7"/>
          </p:cNvCxnSpPr>
          <p:nvPr/>
        </p:nvCxnSpPr>
        <p:spPr>
          <a:xfrm flipH="1">
            <a:off x="6182360" y="1705610"/>
            <a:ext cx="28765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 de Texto 20"/>
          <p:cNvSpPr txBox="1"/>
          <p:nvPr/>
        </p:nvSpPr>
        <p:spPr>
          <a:xfrm>
            <a:off x="6275070" y="209740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5670550" y="2097405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MIL</a:t>
            </a:r>
            <a:endParaRPr lang="pt-BR" altLang="en-US"/>
          </a:p>
        </p:txBody>
      </p:sp>
      <p:sp>
        <p:nvSpPr>
          <p:cNvPr id="32" name="Caixa de Texto 31"/>
          <p:cNvSpPr txBox="1"/>
          <p:nvPr/>
        </p:nvSpPr>
        <p:spPr>
          <a:xfrm>
            <a:off x="8622665" y="6159500"/>
            <a:ext cx="3437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400"/>
              <a:t>Rotação dupla direita(2/2)</a:t>
            </a:r>
            <a:endParaRPr lang="pt-BR" altLang="en-US" sz="2400"/>
          </a:p>
        </p:txBody>
      </p:sp>
      <p:sp>
        <p:nvSpPr>
          <p:cNvPr id="33" name="Elipse 32"/>
          <p:cNvSpPr/>
          <p:nvPr/>
        </p:nvSpPr>
        <p:spPr>
          <a:xfrm>
            <a:off x="7137400" y="192468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4" name="Conector Reto 33"/>
          <p:cNvCxnSpPr>
            <a:stCxn id="9" idx="5"/>
            <a:endCxn id="33" idx="1"/>
          </p:cNvCxnSpPr>
          <p:nvPr/>
        </p:nvCxnSpPr>
        <p:spPr>
          <a:xfrm>
            <a:off x="6918325" y="1705610"/>
            <a:ext cx="311785" cy="31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 de Texto 34"/>
          <p:cNvSpPr txBox="1"/>
          <p:nvPr/>
        </p:nvSpPr>
        <p:spPr>
          <a:xfrm>
            <a:off x="7179945" y="205740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PXQ</a:t>
            </a:r>
            <a:endParaRPr lang="pt-BR" altLang="en-US"/>
          </a:p>
        </p:txBody>
      </p:sp>
      <p:sp>
        <p:nvSpPr>
          <p:cNvPr id="36" name="Caixa de Texto 35"/>
          <p:cNvSpPr txBox="1"/>
          <p:nvPr/>
        </p:nvSpPr>
        <p:spPr>
          <a:xfrm>
            <a:off x="7868920" y="212852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2453640" y="2020570"/>
            <a:ext cx="633730" cy="6337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0" name="Conector Reto 29"/>
          <p:cNvCxnSpPr>
            <a:stCxn id="13" idx="3"/>
            <a:endCxn id="27" idx="7"/>
          </p:cNvCxnSpPr>
          <p:nvPr/>
        </p:nvCxnSpPr>
        <p:spPr>
          <a:xfrm flipH="1">
            <a:off x="2994660" y="1689100"/>
            <a:ext cx="385445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 de Texto 30"/>
          <p:cNvSpPr txBox="1"/>
          <p:nvPr/>
        </p:nvSpPr>
        <p:spPr>
          <a:xfrm>
            <a:off x="2499995" y="2153285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BJL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3087370" y="223075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h:1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9" name="Imagem 28" descr="retor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535680" y="2381250"/>
            <a:ext cx="373380" cy="3733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7404735" y="100330"/>
            <a:ext cx="465518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405370" y="138430"/>
            <a:ext cx="465455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 LTL, PXQ, FHV, BJL, MIL, NZV, DOI, CHD, TPA, VSS e UTA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56527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512570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 LTL, PXQ e FHV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6377305" y="11049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96341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4725035" y="41783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4817745" y="550545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LTL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9" idx="1"/>
          </p:cNvCxnSpPr>
          <p:nvPr/>
        </p:nvCxnSpPr>
        <p:spPr>
          <a:xfrm>
            <a:off x="5266055" y="958850"/>
            <a:ext cx="1203960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382645" y="24765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062095" y="43180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405755" y="5588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h:4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Fluxograma: Extrato 25"/>
          <p:cNvSpPr/>
          <p:nvPr/>
        </p:nvSpPr>
        <p:spPr>
          <a:xfrm>
            <a:off x="10448925" y="429895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6377305" y="116459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6390640" y="129730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NZV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7095490" y="130873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4017645" y="20205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" name="Conector Reto 2"/>
          <p:cNvCxnSpPr>
            <a:stCxn id="28" idx="3"/>
            <a:endCxn id="13" idx="7"/>
          </p:cNvCxnSpPr>
          <p:nvPr/>
        </p:nvCxnSpPr>
        <p:spPr>
          <a:xfrm flipH="1">
            <a:off x="3828415" y="958850"/>
            <a:ext cx="989330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 de Texto 7"/>
          <p:cNvSpPr txBox="1"/>
          <p:nvPr/>
        </p:nvSpPr>
        <p:spPr>
          <a:xfrm>
            <a:off x="4681220" y="223075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4030980" y="215328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FHV</a:t>
            </a:r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3287395" y="114808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4" name="Conector Reto 13"/>
          <p:cNvCxnSpPr>
            <a:stCxn id="13" idx="5"/>
            <a:endCxn id="2" idx="1"/>
          </p:cNvCxnSpPr>
          <p:nvPr/>
        </p:nvCxnSpPr>
        <p:spPr>
          <a:xfrm>
            <a:off x="3828415" y="1689100"/>
            <a:ext cx="281940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 de Texto 14"/>
          <p:cNvSpPr txBox="1"/>
          <p:nvPr/>
        </p:nvSpPr>
        <p:spPr>
          <a:xfrm>
            <a:off x="3921125" y="128079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h:3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3287395" y="1280795"/>
            <a:ext cx="56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DOI</a:t>
            </a:r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5641340" y="195008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0" name="Conector Reto 19"/>
          <p:cNvCxnSpPr>
            <a:stCxn id="9" idx="3"/>
            <a:endCxn id="19" idx="7"/>
          </p:cNvCxnSpPr>
          <p:nvPr/>
        </p:nvCxnSpPr>
        <p:spPr>
          <a:xfrm flipH="1">
            <a:off x="6182360" y="1705610"/>
            <a:ext cx="28765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 de Texto 20"/>
          <p:cNvSpPr txBox="1"/>
          <p:nvPr/>
        </p:nvSpPr>
        <p:spPr>
          <a:xfrm>
            <a:off x="6275070" y="209740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5670550" y="2097405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MIL</a:t>
            </a:r>
            <a:endParaRPr lang="pt-BR" altLang="en-US"/>
          </a:p>
        </p:txBody>
      </p:sp>
      <p:sp>
        <p:nvSpPr>
          <p:cNvPr id="33" name="Elipse 32"/>
          <p:cNvSpPr/>
          <p:nvPr/>
        </p:nvSpPr>
        <p:spPr>
          <a:xfrm>
            <a:off x="7137400" y="192468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4" name="Conector Reto 33"/>
          <p:cNvCxnSpPr>
            <a:stCxn id="9" idx="5"/>
            <a:endCxn id="33" idx="1"/>
          </p:cNvCxnSpPr>
          <p:nvPr/>
        </p:nvCxnSpPr>
        <p:spPr>
          <a:xfrm>
            <a:off x="6918325" y="1705610"/>
            <a:ext cx="311785" cy="31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 de Texto 34"/>
          <p:cNvSpPr txBox="1"/>
          <p:nvPr/>
        </p:nvSpPr>
        <p:spPr>
          <a:xfrm>
            <a:off x="7179945" y="205740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PXQ</a:t>
            </a:r>
            <a:endParaRPr lang="pt-BR" altLang="en-US"/>
          </a:p>
        </p:txBody>
      </p:sp>
      <p:sp>
        <p:nvSpPr>
          <p:cNvPr id="36" name="Caixa de Texto 35"/>
          <p:cNvSpPr txBox="1"/>
          <p:nvPr/>
        </p:nvSpPr>
        <p:spPr>
          <a:xfrm>
            <a:off x="7868920" y="212852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2453640" y="20205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0" name="Conector Reto 29"/>
          <p:cNvCxnSpPr>
            <a:stCxn id="13" idx="3"/>
            <a:endCxn id="27" idx="7"/>
          </p:cNvCxnSpPr>
          <p:nvPr/>
        </p:nvCxnSpPr>
        <p:spPr>
          <a:xfrm flipH="1">
            <a:off x="2994660" y="1689100"/>
            <a:ext cx="385445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 de Texto 30"/>
          <p:cNvSpPr txBox="1"/>
          <p:nvPr/>
        </p:nvSpPr>
        <p:spPr>
          <a:xfrm>
            <a:off x="2499995" y="2153285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BJL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3087370" y="223075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h:2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3198495" y="2760980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39" name="Conector Reto 38"/>
          <p:cNvCxnSpPr>
            <a:stCxn id="27" idx="5"/>
            <a:endCxn id="38" idx="1"/>
          </p:cNvCxnSpPr>
          <p:nvPr/>
        </p:nvCxnSpPr>
        <p:spPr>
          <a:xfrm>
            <a:off x="2994660" y="2561590"/>
            <a:ext cx="296545" cy="29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ixa de Texto 39"/>
          <p:cNvSpPr txBox="1"/>
          <p:nvPr/>
        </p:nvSpPr>
        <p:spPr>
          <a:xfrm>
            <a:off x="3241040" y="2893695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CHD</a:t>
            </a:r>
            <a:endParaRPr lang="pt-BR" altLang="en-US"/>
          </a:p>
        </p:txBody>
      </p:sp>
      <p:sp>
        <p:nvSpPr>
          <p:cNvPr id="41" name="Caixa de Texto 40"/>
          <p:cNvSpPr txBox="1"/>
          <p:nvPr/>
        </p:nvSpPr>
        <p:spPr>
          <a:xfrm>
            <a:off x="3930015" y="296481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h:1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7404735" y="100330"/>
            <a:ext cx="465518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405370" y="138430"/>
            <a:ext cx="465455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 LTL, PXQ, FHV, BJL, MIL, NZV, DOI, CHD, TPA, VSS e UTA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56527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512570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 LTL, PXQ e FHV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6377305" y="11049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96341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4725035" y="41783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4817745" y="550545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LTL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9" idx="1"/>
          </p:cNvCxnSpPr>
          <p:nvPr/>
        </p:nvCxnSpPr>
        <p:spPr>
          <a:xfrm>
            <a:off x="5266055" y="958850"/>
            <a:ext cx="1203960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382645" y="24765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062095" y="43180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405755" y="5588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h:4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6" name="Fluxograma: Extrato 25"/>
          <p:cNvSpPr/>
          <p:nvPr/>
        </p:nvSpPr>
        <p:spPr>
          <a:xfrm>
            <a:off x="10841355" y="43815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6377305" y="116459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6390640" y="129730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NZV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7095490" y="130873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h:3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4017645" y="20205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" name="Conector Reto 2"/>
          <p:cNvCxnSpPr>
            <a:stCxn id="28" idx="3"/>
            <a:endCxn id="13" idx="7"/>
          </p:cNvCxnSpPr>
          <p:nvPr/>
        </p:nvCxnSpPr>
        <p:spPr>
          <a:xfrm flipH="1">
            <a:off x="3828415" y="958850"/>
            <a:ext cx="989330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 de Texto 7"/>
          <p:cNvSpPr txBox="1"/>
          <p:nvPr/>
        </p:nvSpPr>
        <p:spPr>
          <a:xfrm>
            <a:off x="4681220" y="223075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4030980" y="215328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FHV</a:t>
            </a:r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3287395" y="114808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4" name="Conector Reto 13"/>
          <p:cNvCxnSpPr>
            <a:stCxn id="13" idx="5"/>
            <a:endCxn id="2" idx="1"/>
          </p:cNvCxnSpPr>
          <p:nvPr/>
        </p:nvCxnSpPr>
        <p:spPr>
          <a:xfrm>
            <a:off x="3828415" y="1689100"/>
            <a:ext cx="281940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 de Texto 14"/>
          <p:cNvSpPr txBox="1"/>
          <p:nvPr/>
        </p:nvSpPr>
        <p:spPr>
          <a:xfrm>
            <a:off x="3921125" y="128079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h:3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3287395" y="1280795"/>
            <a:ext cx="56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DOI</a:t>
            </a:r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5641340" y="195008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0" name="Conector Reto 19"/>
          <p:cNvCxnSpPr>
            <a:stCxn id="9" idx="3"/>
            <a:endCxn id="19" idx="7"/>
          </p:cNvCxnSpPr>
          <p:nvPr/>
        </p:nvCxnSpPr>
        <p:spPr>
          <a:xfrm flipH="1">
            <a:off x="6182360" y="1705610"/>
            <a:ext cx="28765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 de Texto 20"/>
          <p:cNvSpPr txBox="1"/>
          <p:nvPr/>
        </p:nvSpPr>
        <p:spPr>
          <a:xfrm>
            <a:off x="6275070" y="209740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5670550" y="2097405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MIL</a:t>
            </a:r>
            <a:endParaRPr lang="pt-BR" altLang="en-US"/>
          </a:p>
        </p:txBody>
      </p:sp>
      <p:sp>
        <p:nvSpPr>
          <p:cNvPr id="33" name="Elipse 32"/>
          <p:cNvSpPr/>
          <p:nvPr/>
        </p:nvSpPr>
        <p:spPr>
          <a:xfrm>
            <a:off x="7137400" y="192468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4" name="Conector Reto 33"/>
          <p:cNvCxnSpPr>
            <a:stCxn id="9" idx="5"/>
            <a:endCxn id="33" idx="1"/>
          </p:cNvCxnSpPr>
          <p:nvPr/>
        </p:nvCxnSpPr>
        <p:spPr>
          <a:xfrm>
            <a:off x="6918325" y="1705610"/>
            <a:ext cx="311785" cy="31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 de Texto 34"/>
          <p:cNvSpPr txBox="1"/>
          <p:nvPr/>
        </p:nvSpPr>
        <p:spPr>
          <a:xfrm>
            <a:off x="7179945" y="205740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PXQ</a:t>
            </a:r>
            <a:endParaRPr lang="pt-BR" altLang="en-US"/>
          </a:p>
        </p:txBody>
      </p:sp>
      <p:sp>
        <p:nvSpPr>
          <p:cNvPr id="36" name="Caixa de Texto 35"/>
          <p:cNvSpPr txBox="1"/>
          <p:nvPr/>
        </p:nvSpPr>
        <p:spPr>
          <a:xfrm>
            <a:off x="7868920" y="212852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h:2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2453640" y="20205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0" name="Conector Reto 29"/>
          <p:cNvCxnSpPr>
            <a:stCxn id="13" idx="3"/>
            <a:endCxn id="27" idx="7"/>
          </p:cNvCxnSpPr>
          <p:nvPr/>
        </p:nvCxnSpPr>
        <p:spPr>
          <a:xfrm flipH="1">
            <a:off x="2994660" y="1689100"/>
            <a:ext cx="385445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 de Texto 30"/>
          <p:cNvSpPr txBox="1"/>
          <p:nvPr/>
        </p:nvSpPr>
        <p:spPr>
          <a:xfrm>
            <a:off x="2499995" y="2153285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BJL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3087370" y="223075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3194685" y="276098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39" name="Conector Reto 38"/>
          <p:cNvCxnSpPr>
            <a:stCxn id="27" idx="5"/>
            <a:endCxn id="38" idx="1"/>
          </p:cNvCxnSpPr>
          <p:nvPr/>
        </p:nvCxnSpPr>
        <p:spPr>
          <a:xfrm>
            <a:off x="2994660" y="2561590"/>
            <a:ext cx="292735" cy="29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ixa de Texto 39"/>
          <p:cNvSpPr txBox="1"/>
          <p:nvPr/>
        </p:nvSpPr>
        <p:spPr>
          <a:xfrm>
            <a:off x="3241040" y="2893695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CHD</a:t>
            </a:r>
            <a:endParaRPr lang="pt-BR" altLang="en-US"/>
          </a:p>
        </p:txBody>
      </p:sp>
      <p:sp>
        <p:nvSpPr>
          <p:cNvPr id="41" name="Caixa de Texto 40"/>
          <p:cNvSpPr txBox="1"/>
          <p:nvPr/>
        </p:nvSpPr>
        <p:spPr>
          <a:xfrm>
            <a:off x="3930015" y="296481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7927975" y="2628265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32" name="Conector Reto 31"/>
          <p:cNvCxnSpPr>
            <a:stCxn id="33" idx="5"/>
            <a:endCxn id="29" idx="1"/>
          </p:cNvCxnSpPr>
          <p:nvPr/>
        </p:nvCxnSpPr>
        <p:spPr>
          <a:xfrm>
            <a:off x="7678420" y="2465705"/>
            <a:ext cx="342265" cy="255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 de Texto 41"/>
          <p:cNvSpPr txBox="1"/>
          <p:nvPr/>
        </p:nvSpPr>
        <p:spPr>
          <a:xfrm>
            <a:off x="7970520" y="276098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TPA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8659495" y="28321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h:1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7404735" y="100330"/>
            <a:ext cx="465518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405370" y="138430"/>
            <a:ext cx="465455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 LTL, PXQ, FHV, BJL, MIL, NZV, DOI, CHD, TPA, VSS e UTA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56527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512570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 LTL, PXQ e FHV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6377305" y="11049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96341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4725035" y="41783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4817745" y="550545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LTL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9" idx="1"/>
          </p:cNvCxnSpPr>
          <p:nvPr/>
        </p:nvCxnSpPr>
        <p:spPr>
          <a:xfrm>
            <a:off x="5266055" y="958850"/>
            <a:ext cx="1203960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382645" y="24765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062095" y="43180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405755" y="5588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h:5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Fluxograma: Extrato 25"/>
          <p:cNvSpPr/>
          <p:nvPr/>
        </p:nvSpPr>
        <p:spPr>
          <a:xfrm>
            <a:off x="11233150" y="43815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6377305" y="116459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6390640" y="129730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NZV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7095490" y="130873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h:4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4017645" y="20205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" name="Conector Reto 2"/>
          <p:cNvCxnSpPr>
            <a:stCxn id="28" idx="3"/>
            <a:endCxn id="13" idx="7"/>
          </p:cNvCxnSpPr>
          <p:nvPr/>
        </p:nvCxnSpPr>
        <p:spPr>
          <a:xfrm flipH="1">
            <a:off x="3828415" y="958850"/>
            <a:ext cx="989330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 de Texto 7"/>
          <p:cNvSpPr txBox="1"/>
          <p:nvPr/>
        </p:nvSpPr>
        <p:spPr>
          <a:xfrm>
            <a:off x="4681220" y="223075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4030980" y="215328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FHV</a:t>
            </a:r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3287395" y="114808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4" name="Conector Reto 13"/>
          <p:cNvCxnSpPr>
            <a:stCxn id="13" idx="5"/>
            <a:endCxn id="2" idx="1"/>
          </p:cNvCxnSpPr>
          <p:nvPr/>
        </p:nvCxnSpPr>
        <p:spPr>
          <a:xfrm>
            <a:off x="3828415" y="1689100"/>
            <a:ext cx="281940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 de Texto 14"/>
          <p:cNvSpPr txBox="1"/>
          <p:nvPr/>
        </p:nvSpPr>
        <p:spPr>
          <a:xfrm>
            <a:off x="3921125" y="128079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h:3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3287395" y="1280795"/>
            <a:ext cx="56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DOI</a:t>
            </a:r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5641340" y="195008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0" name="Conector Reto 19"/>
          <p:cNvCxnSpPr>
            <a:stCxn id="9" idx="3"/>
            <a:endCxn id="19" idx="7"/>
          </p:cNvCxnSpPr>
          <p:nvPr/>
        </p:nvCxnSpPr>
        <p:spPr>
          <a:xfrm flipH="1">
            <a:off x="6182360" y="1705610"/>
            <a:ext cx="28765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 de Texto 20"/>
          <p:cNvSpPr txBox="1"/>
          <p:nvPr/>
        </p:nvSpPr>
        <p:spPr>
          <a:xfrm>
            <a:off x="6275070" y="209740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5670550" y="2097405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MIL</a:t>
            </a:r>
            <a:endParaRPr lang="pt-BR" altLang="en-US"/>
          </a:p>
        </p:txBody>
      </p:sp>
      <p:sp>
        <p:nvSpPr>
          <p:cNvPr id="33" name="Elipse 32"/>
          <p:cNvSpPr/>
          <p:nvPr/>
        </p:nvSpPr>
        <p:spPr>
          <a:xfrm>
            <a:off x="7137400" y="192468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4" name="Conector Reto 33"/>
          <p:cNvCxnSpPr>
            <a:stCxn id="9" idx="5"/>
            <a:endCxn id="33" idx="1"/>
          </p:cNvCxnSpPr>
          <p:nvPr/>
        </p:nvCxnSpPr>
        <p:spPr>
          <a:xfrm>
            <a:off x="6918325" y="1705610"/>
            <a:ext cx="311785" cy="31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 de Texto 34"/>
          <p:cNvSpPr txBox="1"/>
          <p:nvPr/>
        </p:nvSpPr>
        <p:spPr>
          <a:xfrm>
            <a:off x="7179945" y="205740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PXQ</a:t>
            </a:r>
            <a:endParaRPr lang="pt-BR" altLang="en-US"/>
          </a:p>
        </p:txBody>
      </p:sp>
      <p:sp>
        <p:nvSpPr>
          <p:cNvPr id="36" name="Caixa de Texto 35"/>
          <p:cNvSpPr txBox="1"/>
          <p:nvPr/>
        </p:nvSpPr>
        <p:spPr>
          <a:xfrm>
            <a:off x="7868920" y="212852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h:3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2453640" y="20205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0" name="Conector Reto 29"/>
          <p:cNvCxnSpPr>
            <a:stCxn id="13" idx="3"/>
            <a:endCxn id="27" idx="7"/>
          </p:cNvCxnSpPr>
          <p:nvPr/>
        </p:nvCxnSpPr>
        <p:spPr>
          <a:xfrm flipH="1">
            <a:off x="2994660" y="1689100"/>
            <a:ext cx="385445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 de Texto 30"/>
          <p:cNvSpPr txBox="1"/>
          <p:nvPr/>
        </p:nvSpPr>
        <p:spPr>
          <a:xfrm>
            <a:off x="2499995" y="2153285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BJL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3087370" y="223075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3194685" y="276098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39" name="Conector Reto 38"/>
          <p:cNvCxnSpPr>
            <a:stCxn id="27" idx="5"/>
            <a:endCxn id="38" idx="1"/>
          </p:cNvCxnSpPr>
          <p:nvPr/>
        </p:nvCxnSpPr>
        <p:spPr>
          <a:xfrm>
            <a:off x="2994660" y="2561590"/>
            <a:ext cx="292735" cy="29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ixa de Texto 39"/>
          <p:cNvSpPr txBox="1"/>
          <p:nvPr/>
        </p:nvSpPr>
        <p:spPr>
          <a:xfrm>
            <a:off x="3241040" y="2893695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CHD</a:t>
            </a:r>
            <a:endParaRPr lang="pt-BR" altLang="en-US"/>
          </a:p>
        </p:txBody>
      </p:sp>
      <p:sp>
        <p:nvSpPr>
          <p:cNvPr id="41" name="Caixa de Texto 40"/>
          <p:cNvSpPr txBox="1"/>
          <p:nvPr/>
        </p:nvSpPr>
        <p:spPr>
          <a:xfrm>
            <a:off x="3930015" y="296481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7927975" y="262826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32" name="Conector Reto 31"/>
          <p:cNvCxnSpPr>
            <a:stCxn id="33" idx="5"/>
            <a:endCxn id="29" idx="1"/>
          </p:cNvCxnSpPr>
          <p:nvPr/>
        </p:nvCxnSpPr>
        <p:spPr>
          <a:xfrm>
            <a:off x="7678420" y="2465705"/>
            <a:ext cx="342265" cy="255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 de Texto 41"/>
          <p:cNvSpPr txBox="1"/>
          <p:nvPr/>
        </p:nvSpPr>
        <p:spPr>
          <a:xfrm>
            <a:off x="7970520" y="276098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TPA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8659495" y="28321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h:2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8745855" y="3368040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45" name="Conector Reto 44"/>
          <p:cNvCxnSpPr>
            <a:endCxn id="44" idx="1"/>
          </p:cNvCxnSpPr>
          <p:nvPr/>
        </p:nvCxnSpPr>
        <p:spPr>
          <a:xfrm>
            <a:off x="8479790" y="3202305"/>
            <a:ext cx="358775" cy="258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ixa de Texto 45"/>
          <p:cNvSpPr txBox="1"/>
          <p:nvPr/>
        </p:nvSpPr>
        <p:spPr>
          <a:xfrm>
            <a:off x="8788400" y="3500755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VSS</a:t>
            </a:r>
            <a:endParaRPr lang="pt-BR" altLang="en-US"/>
          </a:p>
        </p:txBody>
      </p:sp>
      <p:sp>
        <p:nvSpPr>
          <p:cNvPr id="47" name="Caixa de Texto 46"/>
          <p:cNvSpPr txBox="1"/>
          <p:nvPr/>
        </p:nvSpPr>
        <p:spPr>
          <a:xfrm>
            <a:off x="9477375" y="357187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h:1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7404735" y="100330"/>
            <a:ext cx="465518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405370" y="138430"/>
            <a:ext cx="465455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 LTL, PXQ, FHV, BJL, MIL, NZV, DOI, CHD, TPA, VSS e UTA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56527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512570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 LTL, PXQ e FHV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6377305" y="11049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96341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4725035" y="41783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4817745" y="550545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LTL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9" idx="1"/>
          </p:cNvCxnSpPr>
          <p:nvPr/>
        </p:nvCxnSpPr>
        <p:spPr>
          <a:xfrm>
            <a:off x="5266055" y="958850"/>
            <a:ext cx="1203960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382645" y="24765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062095" y="43180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405755" y="5588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h:4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Fluxograma: Extrato 25"/>
          <p:cNvSpPr/>
          <p:nvPr/>
        </p:nvSpPr>
        <p:spPr>
          <a:xfrm>
            <a:off x="11233150" y="43815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6377305" y="116459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6390640" y="129730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NZV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7095490" y="130873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h:3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4017645" y="20205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" name="Conector Reto 2"/>
          <p:cNvCxnSpPr>
            <a:stCxn id="28" idx="3"/>
            <a:endCxn id="13" idx="7"/>
          </p:cNvCxnSpPr>
          <p:nvPr/>
        </p:nvCxnSpPr>
        <p:spPr>
          <a:xfrm flipH="1">
            <a:off x="3828415" y="958850"/>
            <a:ext cx="989330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 de Texto 7"/>
          <p:cNvSpPr txBox="1"/>
          <p:nvPr/>
        </p:nvSpPr>
        <p:spPr>
          <a:xfrm>
            <a:off x="4681220" y="223075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4030980" y="215328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FHV</a:t>
            </a:r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3287395" y="114808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4" name="Conector Reto 13"/>
          <p:cNvCxnSpPr>
            <a:stCxn id="13" idx="5"/>
            <a:endCxn id="2" idx="1"/>
          </p:cNvCxnSpPr>
          <p:nvPr/>
        </p:nvCxnSpPr>
        <p:spPr>
          <a:xfrm>
            <a:off x="3828415" y="1689100"/>
            <a:ext cx="281940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 de Texto 14"/>
          <p:cNvSpPr txBox="1"/>
          <p:nvPr/>
        </p:nvSpPr>
        <p:spPr>
          <a:xfrm>
            <a:off x="3921125" y="128079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h:3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3287395" y="1280795"/>
            <a:ext cx="56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DOI</a:t>
            </a:r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5641340" y="195008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0" name="Conector Reto 19"/>
          <p:cNvCxnSpPr>
            <a:stCxn id="9" idx="3"/>
            <a:endCxn id="19" idx="7"/>
          </p:cNvCxnSpPr>
          <p:nvPr/>
        </p:nvCxnSpPr>
        <p:spPr>
          <a:xfrm flipH="1">
            <a:off x="6182360" y="1705610"/>
            <a:ext cx="28765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 de Texto 20"/>
          <p:cNvSpPr txBox="1"/>
          <p:nvPr/>
        </p:nvSpPr>
        <p:spPr>
          <a:xfrm>
            <a:off x="6275070" y="209740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5670550" y="2097405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MIL</a:t>
            </a:r>
            <a:endParaRPr lang="pt-BR" altLang="en-US"/>
          </a:p>
        </p:txBody>
      </p:sp>
      <p:sp>
        <p:nvSpPr>
          <p:cNvPr id="33" name="Elipse 32"/>
          <p:cNvSpPr/>
          <p:nvPr/>
        </p:nvSpPr>
        <p:spPr>
          <a:xfrm>
            <a:off x="6390640" y="2760345"/>
            <a:ext cx="633730" cy="6337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4" name="Conector Reto 33"/>
          <p:cNvCxnSpPr>
            <a:stCxn id="29" idx="1"/>
            <a:endCxn id="9" idx="5"/>
          </p:cNvCxnSpPr>
          <p:nvPr/>
        </p:nvCxnSpPr>
        <p:spPr>
          <a:xfrm flipH="1" flipV="1">
            <a:off x="6918325" y="1705610"/>
            <a:ext cx="361315" cy="407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 de Texto 34"/>
          <p:cNvSpPr txBox="1"/>
          <p:nvPr/>
        </p:nvSpPr>
        <p:spPr>
          <a:xfrm>
            <a:off x="6433185" y="289306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PXQ</a:t>
            </a:r>
            <a:endParaRPr lang="pt-BR" altLang="en-US"/>
          </a:p>
        </p:txBody>
      </p:sp>
      <p:sp>
        <p:nvSpPr>
          <p:cNvPr id="36" name="Caixa de Texto 35"/>
          <p:cNvSpPr txBox="1"/>
          <p:nvPr/>
        </p:nvSpPr>
        <p:spPr>
          <a:xfrm>
            <a:off x="7024370" y="292481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h:1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2453640" y="20205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0" name="Conector Reto 29"/>
          <p:cNvCxnSpPr>
            <a:stCxn id="13" idx="3"/>
            <a:endCxn id="27" idx="7"/>
          </p:cNvCxnSpPr>
          <p:nvPr/>
        </p:nvCxnSpPr>
        <p:spPr>
          <a:xfrm flipH="1">
            <a:off x="2994660" y="1689100"/>
            <a:ext cx="385445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 de Texto 30"/>
          <p:cNvSpPr txBox="1"/>
          <p:nvPr/>
        </p:nvSpPr>
        <p:spPr>
          <a:xfrm>
            <a:off x="2499995" y="2153285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BJL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3087370" y="223075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3194685" y="276098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39" name="Conector Reto 38"/>
          <p:cNvCxnSpPr>
            <a:stCxn id="27" idx="5"/>
            <a:endCxn id="38" idx="1"/>
          </p:cNvCxnSpPr>
          <p:nvPr/>
        </p:nvCxnSpPr>
        <p:spPr>
          <a:xfrm>
            <a:off x="2994660" y="2561590"/>
            <a:ext cx="292735" cy="29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ixa de Texto 39"/>
          <p:cNvSpPr txBox="1"/>
          <p:nvPr/>
        </p:nvSpPr>
        <p:spPr>
          <a:xfrm>
            <a:off x="3241040" y="2893695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CHD</a:t>
            </a:r>
            <a:endParaRPr lang="pt-BR" altLang="en-US"/>
          </a:p>
        </p:txBody>
      </p:sp>
      <p:sp>
        <p:nvSpPr>
          <p:cNvPr id="41" name="Caixa de Texto 40"/>
          <p:cNvSpPr txBox="1"/>
          <p:nvPr/>
        </p:nvSpPr>
        <p:spPr>
          <a:xfrm>
            <a:off x="3930015" y="296481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7186930" y="2020570"/>
            <a:ext cx="633730" cy="6337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32" name="Conector Reto 31"/>
          <p:cNvCxnSpPr>
            <a:stCxn id="33" idx="7"/>
            <a:endCxn id="29" idx="3"/>
          </p:cNvCxnSpPr>
          <p:nvPr/>
        </p:nvCxnSpPr>
        <p:spPr>
          <a:xfrm flipV="1">
            <a:off x="6931660" y="2561590"/>
            <a:ext cx="347980" cy="291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 de Texto 41"/>
          <p:cNvSpPr txBox="1"/>
          <p:nvPr/>
        </p:nvSpPr>
        <p:spPr>
          <a:xfrm>
            <a:off x="7229475" y="2153285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TPA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7918450" y="222440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h:2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8004810" y="2760345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45" name="Conector Reto 44"/>
          <p:cNvCxnSpPr>
            <a:endCxn id="44" idx="1"/>
          </p:cNvCxnSpPr>
          <p:nvPr/>
        </p:nvCxnSpPr>
        <p:spPr>
          <a:xfrm>
            <a:off x="7738745" y="2594610"/>
            <a:ext cx="358775" cy="258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ixa de Texto 45"/>
          <p:cNvSpPr txBox="1"/>
          <p:nvPr/>
        </p:nvSpPr>
        <p:spPr>
          <a:xfrm>
            <a:off x="8047355" y="289306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VSS</a:t>
            </a:r>
            <a:endParaRPr lang="pt-BR" altLang="en-US"/>
          </a:p>
        </p:txBody>
      </p:sp>
      <p:sp>
        <p:nvSpPr>
          <p:cNvPr id="47" name="Caixa de Texto 46"/>
          <p:cNvSpPr txBox="1"/>
          <p:nvPr/>
        </p:nvSpPr>
        <p:spPr>
          <a:xfrm>
            <a:off x="8736330" y="296418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h:1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8" name="Imagem 47" descr="retor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5370" y="3044190"/>
            <a:ext cx="350520" cy="350520"/>
          </a:xfrm>
          <a:prstGeom prst="rect">
            <a:avLst/>
          </a:prstGeom>
        </p:spPr>
      </p:pic>
      <p:sp>
        <p:nvSpPr>
          <p:cNvPr id="50" name="Caixa de Texto 49"/>
          <p:cNvSpPr txBox="1"/>
          <p:nvPr/>
        </p:nvSpPr>
        <p:spPr>
          <a:xfrm>
            <a:off x="8150225" y="6159500"/>
            <a:ext cx="3683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400"/>
              <a:t>Rotação simples à esquerda</a:t>
            </a:r>
            <a:endParaRPr lang="pt-BR" altLang="en-US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7404735" y="100330"/>
            <a:ext cx="465518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405370" y="138430"/>
            <a:ext cx="465455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 LTL, PXQ, FHV, BJL, MIL, NZV, DOI, CHD, TPA, VSS e UTA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56527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512570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 LTL, PXQ e FHV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6377305" y="11049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96341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4725035" y="41783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4817745" y="550545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LTL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9" idx="1"/>
          </p:cNvCxnSpPr>
          <p:nvPr/>
        </p:nvCxnSpPr>
        <p:spPr>
          <a:xfrm>
            <a:off x="5266055" y="958850"/>
            <a:ext cx="1203960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382645" y="24765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062095" y="43180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405755" y="5588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h:5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Fluxograma: Extrato 25"/>
          <p:cNvSpPr/>
          <p:nvPr/>
        </p:nvSpPr>
        <p:spPr>
          <a:xfrm>
            <a:off x="11699875" y="43815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6377305" y="116459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6390640" y="129730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NZV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7095490" y="130873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h:4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4017645" y="20205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" name="Conector Reto 2"/>
          <p:cNvCxnSpPr>
            <a:stCxn id="28" idx="3"/>
            <a:endCxn id="13" idx="7"/>
          </p:cNvCxnSpPr>
          <p:nvPr/>
        </p:nvCxnSpPr>
        <p:spPr>
          <a:xfrm flipH="1">
            <a:off x="3828415" y="958850"/>
            <a:ext cx="989330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 de Texto 7"/>
          <p:cNvSpPr txBox="1"/>
          <p:nvPr/>
        </p:nvSpPr>
        <p:spPr>
          <a:xfrm>
            <a:off x="4681220" y="223075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4030980" y="215328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FHV</a:t>
            </a:r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3287395" y="114808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4" name="Conector Reto 13"/>
          <p:cNvCxnSpPr>
            <a:stCxn id="13" idx="5"/>
            <a:endCxn id="2" idx="1"/>
          </p:cNvCxnSpPr>
          <p:nvPr/>
        </p:nvCxnSpPr>
        <p:spPr>
          <a:xfrm>
            <a:off x="3828415" y="1689100"/>
            <a:ext cx="281940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 de Texto 14"/>
          <p:cNvSpPr txBox="1"/>
          <p:nvPr/>
        </p:nvSpPr>
        <p:spPr>
          <a:xfrm>
            <a:off x="3921125" y="128079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h:3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3287395" y="1280795"/>
            <a:ext cx="56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DOI</a:t>
            </a:r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5641340" y="195008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0" name="Conector Reto 19"/>
          <p:cNvCxnSpPr>
            <a:stCxn id="9" idx="3"/>
            <a:endCxn id="19" idx="7"/>
          </p:cNvCxnSpPr>
          <p:nvPr/>
        </p:nvCxnSpPr>
        <p:spPr>
          <a:xfrm flipH="1">
            <a:off x="6182360" y="1705610"/>
            <a:ext cx="28765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 de Texto 20"/>
          <p:cNvSpPr txBox="1"/>
          <p:nvPr/>
        </p:nvSpPr>
        <p:spPr>
          <a:xfrm>
            <a:off x="6275070" y="209740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5670550" y="2097405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MIL</a:t>
            </a:r>
            <a:endParaRPr lang="pt-BR" altLang="en-US"/>
          </a:p>
        </p:txBody>
      </p:sp>
      <p:sp>
        <p:nvSpPr>
          <p:cNvPr id="33" name="Elipse 32"/>
          <p:cNvSpPr/>
          <p:nvPr/>
        </p:nvSpPr>
        <p:spPr>
          <a:xfrm>
            <a:off x="6390640" y="276034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4" name="Conector Reto 33"/>
          <p:cNvCxnSpPr>
            <a:stCxn id="29" idx="1"/>
            <a:endCxn id="9" idx="5"/>
          </p:cNvCxnSpPr>
          <p:nvPr/>
        </p:nvCxnSpPr>
        <p:spPr>
          <a:xfrm flipH="1" flipV="1">
            <a:off x="6918325" y="1705610"/>
            <a:ext cx="361315" cy="407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 de Texto 34"/>
          <p:cNvSpPr txBox="1"/>
          <p:nvPr/>
        </p:nvSpPr>
        <p:spPr>
          <a:xfrm>
            <a:off x="6433185" y="289306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PXQ</a:t>
            </a:r>
            <a:endParaRPr lang="pt-BR" altLang="en-US"/>
          </a:p>
        </p:txBody>
      </p:sp>
      <p:sp>
        <p:nvSpPr>
          <p:cNvPr id="36" name="Caixa de Texto 35"/>
          <p:cNvSpPr txBox="1"/>
          <p:nvPr/>
        </p:nvSpPr>
        <p:spPr>
          <a:xfrm>
            <a:off x="7024370" y="292481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2453640" y="20205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0" name="Conector Reto 29"/>
          <p:cNvCxnSpPr>
            <a:stCxn id="13" idx="3"/>
            <a:endCxn id="27" idx="7"/>
          </p:cNvCxnSpPr>
          <p:nvPr/>
        </p:nvCxnSpPr>
        <p:spPr>
          <a:xfrm flipH="1">
            <a:off x="2994660" y="1689100"/>
            <a:ext cx="385445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 de Texto 30"/>
          <p:cNvSpPr txBox="1"/>
          <p:nvPr/>
        </p:nvSpPr>
        <p:spPr>
          <a:xfrm>
            <a:off x="2499995" y="2153285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BJL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3087370" y="223075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3194685" y="276098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39" name="Conector Reto 38"/>
          <p:cNvCxnSpPr>
            <a:stCxn id="27" idx="5"/>
            <a:endCxn id="38" idx="1"/>
          </p:cNvCxnSpPr>
          <p:nvPr/>
        </p:nvCxnSpPr>
        <p:spPr>
          <a:xfrm>
            <a:off x="2994660" y="2561590"/>
            <a:ext cx="292735" cy="29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ixa de Texto 39"/>
          <p:cNvSpPr txBox="1"/>
          <p:nvPr/>
        </p:nvSpPr>
        <p:spPr>
          <a:xfrm>
            <a:off x="3241040" y="2893695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CHD</a:t>
            </a:r>
            <a:endParaRPr lang="pt-BR" altLang="en-US"/>
          </a:p>
        </p:txBody>
      </p:sp>
      <p:sp>
        <p:nvSpPr>
          <p:cNvPr id="41" name="Caixa de Texto 40"/>
          <p:cNvSpPr txBox="1"/>
          <p:nvPr/>
        </p:nvSpPr>
        <p:spPr>
          <a:xfrm>
            <a:off x="3930015" y="296481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7186930" y="20205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32" name="Conector Reto 31"/>
          <p:cNvCxnSpPr>
            <a:stCxn id="33" idx="7"/>
            <a:endCxn id="29" idx="3"/>
          </p:cNvCxnSpPr>
          <p:nvPr/>
        </p:nvCxnSpPr>
        <p:spPr>
          <a:xfrm flipV="1">
            <a:off x="6931660" y="2561590"/>
            <a:ext cx="347980" cy="291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 de Texto 41"/>
          <p:cNvSpPr txBox="1"/>
          <p:nvPr/>
        </p:nvSpPr>
        <p:spPr>
          <a:xfrm>
            <a:off x="7229475" y="2153285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TPA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7918450" y="222440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h:3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8004810" y="276034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45" name="Conector Reto 44"/>
          <p:cNvCxnSpPr>
            <a:endCxn id="44" idx="1"/>
          </p:cNvCxnSpPr>
          <p:nvPr/>
        </p:nvCxnSpPr>
        <p:spPr>
          <a:xfrm>
            <a:off x="7738745" y="2594610"/>
            <a:ext cx="358775" cy="258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ixa de Texto 45"/>
          <p:cNvSpPr txBox="1"/>
          <p:nvPr/>
        </p:nvSpPr>
        <p:spPr>
          <a:xfrm>
            <a:off x="8047355" y="289306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VSS</a:t>
            </a:r>
            <a:endParaRPr lang="pt-BR" altLang="en-US"/>
          </a:p>
        </p:txBody>
      </p:sp>
      <p:sp>
        <p:nvSpPr>
          <p:cNvPr id="47" name="Caixa de Texto 46"/>
          <p:cNvSpPr txBox="1"/>
          <p:nvPr/>
        </p:nvSpPr>
        <p:spPr>
          <a:xfrm>
            <a:off x="8736330" y="296418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h:2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7186930" y="3536315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7229475" y="366903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UTA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7820660" y="370078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h:1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Conector Reto 52"/>
          <p:cNvCxnSpPr>
            <a:stCxn id="49" idx="7"/>
            <a:endCxn id="44" idx="3"/>
          </p:cNvCxnSpPr>
          <p:nvPr/>
        </p:nvCxnSpPr>
        <p:spPr>
          <a:xfrm flipV="1">
            <a:off x="7727950" y="3301365"/>
            <a:ext cx="369570" cy="327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7404735" y="100330"/>
            <a:ext cx="465518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405370" y="138430"/>
            <a:ext cx="465455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 LTL, PXQ, FHV, BJL, MIL, NZV, DOI, CHD, TPA, VSS e UTA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56527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512570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 LTL, PXQ e FHV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6377305" y="11049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96341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4725035" y="41783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4817745" y="550545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LTL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9" idx="1"/>
          </p:cNvCxnSpPr>
          <p:nvPr/>
        </p:nvCxnSpPr>
        <p:spPr>
          <a:xfrm>
            <a:off x="5266055" y="958850"/>
            <a:ext cx="1333500" cy="248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382645" y="24765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062095" y="43180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405755" y="5588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h:4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Fluxograma: Extrato 25"/>
          <p:cNvSpPr/>
          <p:nvPr/>
        </p:nvSpPr>
        <p:spPr>
          <a:xfrm>
            <a:off x="11699875" y="43815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5615940" y="2021205"/>
            <a:ext cx="633730" cy="6337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629275" y="215328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NZV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7095490" y="130873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h:3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4017645" y="20205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" name="Conector Reto 2"/>
          <p:cNvCxnSpPr>
            <a:stCxn id="28" idx="3"/>
            <a:endCxn id="13" idx="7"/>
          </p:cNvCxnSpPr>
          <p:nvPr/>
        </p:nvCxnSpPr>
        <p:spPr>
          <a:xfrm flipH="1">
            <a:off x="3828415" y="958850"/>
            <a:ext cx="989330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 de Texto 7"/>
          <p:cNvSpPr txBox="1"/>
          <p:nvPr/>
        </p:nvSpPr>
        <p:spPr>
          <a:xfrm>
            <a:off x="4681220" y="223075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4030980" y="215328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FHV</a:t>
            </a:r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3287395" y="114808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4" name="Conector Reto 13"/>
          <p:cNvCxnSpPr>
            <a:stCxn id="13" idx="5"/>
            <a:endCxn id="2" idx="1"/>
          </p:cNvCxnSpPr>
          <p:nvPr/>
        </p:nvCxnSpPr>
        <p:spPr>
          <a:xfrm>
            <a:off x="3828415" y="1689100"/>
            <a:ext cx="281940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 de Texto 14"/>
          <p:cNvSpPr txBox="1"/>
          <p:nvPr/>
        </p:nvSpPr>
        <p:spPr>
          <a:xfrm>
            <a:off x="3921125" y="128079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h:3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3287395" y="1280795"/>
            <a:ext cx="56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DOI</a:t>
            </a:r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4954270" y="275590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0" name="Conector Reto 19"/>
          <p:cNvCxnSpPr>
            <a:stCxn id="9" idx="3"/>
            <a:endCxn id="19" idx="7"/>
          </p:cNvCxnSpPr>
          <p:nvPr/>
        </p:nvCxnSpPr>
        <p:spPr>
          <a:xfrm flipH="1">
            <a:off x="5495290" y="2562225"/>
            <a:ext cx="213360" cy="286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 de Texto 20"/>
          <p:cNvSpPr txBox="1"/>
          <p:nvPr/>
        </p:nvSpPr>
        <p:spPr>
          <a:xfrm>
            <a:off x="5588000" y="294894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4983480" y="2903220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MIL</a:t>
            </a:r>
            <a:endParaRPr lang="pt-BR" altLang="en-US"/>
          </a:p>
        </p:txBody>
      </p:sp>
      <p:sp>
        <p:nvSpPr>
          <p:cNvPr id="33" name="Elipse 32"/>
          <p:cNvSpPr/>
          <p:nvPr/>
        </p:nvSpPr>
        <p:spPr>
          <a:xfrm>
            <a:off x="6390640" y="276034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4" name="Conector Reto 33"/>
          <p:cNvCxnSpPr>
            <a:stCxn id="29" idx="3"/>
            <a:endCxn id="9" idx="7"/>
          </p:cNvCxnSpPr>
          <p:nvPr/>
        </p:nvCxnSpPr>
        <p:spPr>
          <a:xfrm flipH="1">
            <a:off x="6156960" y="1655445"/>
            <a:ext cx="442595" cy="458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 de Texto 34"/>
          <p:cNvSpPr txBox="1"/>
          <p:nvPr/>
        </p:nvSpPr>
        <p:spPr>
          <a:xfrm>
            <a:off x="6433185" y="289306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PXQ</a:t>
            </a:r>
            <a:endParaRPr lang="pt-BR" altLang="en-US"/>
          </a:p>
        </p:txBody>
      </p:sp>
      <p:sp>
        <p:nvSpPr>
          <p:cNvPr id="36" name="Caixa de Texto 35"/>
          <p:cNvSpPr txBox="1"/>
          <p:nvPr/>
        </p:nvSpPr>
        <p:spPr>
          <a:xfrm>
            <a:off x="7003415" y="291909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2453640" y="20205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0" name="Conector Reto 29"/>
          <p:cNvCxnSpPr>
            <a:stCxn id="13" idx="3"/>
            <a:endCxn id="27" idx="7"/>
          </p:cNvCxnSpPr>
          <p:nvPr/>
        </p:nvCxnSpPr>
        <p:spPr>
          <a:xfrm flipH="1">
            <a:off x="2994660" y="1689100"/>
            <a:ext cx="385445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 de Texto 30"/>
          <p:cNvSpPr txBox="1"/>
          <p:nvPr/>
        </p:nvSpPr>
        <p:spPr>
          <a:xfrm>
            <a:off x="2499995" y="2153285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BJL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3087370" y="223075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3194685" y="276098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39" name="Conector Reto 38"/>
          <p:cNvCxnSpPr>
            <a:stCxn id="27" idx="5"/>
            <a:endCxn id="38" idx="1"/>
          </p:cNvCxnSpPr>
          <p:nvPr/>
        </p:nvCxnSpPr>
        <p:spPr>
          <a:xfrm>
            <a:off x="2994660" y="2561590"/>
            <a:ext cx="292735" cy="29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ixa de Texto 39"/>
          <p:cNvSpPr txBox="1"/>
          <p:nvPr/>
        </p:nvSpPr>
        <p:spPr>
          <a:xfrm>
            <a:off x="3241040" y="2893695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CHD</a:t>
            </a:r>
            <a:endParaRPr lang="pt-BR" altLang="en-US"/>
          </a:p>
        </p:txBody>
      </p:sp>
      <p:sp>
        <p:nvSpPr>
          <p:cNvPr id="41" name="Caixa de Texto 40"/>
          <p:cNvSpPr txBox="1"/>
          <p:nvPr/>
        </p:nvSpPr>
        <p:spPr>
          <a:xfrm>
            <a:off x="3930015" y="296481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6506845" y="1114425"/>
            <a:ext cx="633730" cy="6337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32" name="Conector Reto 31"/>
          <p:cNvCxnSpPr>
            <a:stCxn id="33" idx="1"/>
            <a:endCxn id="9" idx="5"/>
          </p:cNvCxnSpPr>
          <p:nvPr/>
        </p:nvCxnSpPr>
        <p:spPr>
          <a:xfrm flipH="1" flipV="1">
            <a:off x="6156960" y="2562225"/>
            <a:ext cx="326390" cy="290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 de Texto 41"/>
          <p:cNvSpPr txBox="1"/>
          <p:nvPr/>
        </p:nvSpPr>
        <p:spPr>
          <a:xfrm>
            <a:off x="6549390" y="124714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TPA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6249670" y="215328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h:2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8366760" y="198056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45" name="Conector Reto 44"/>
          <p:cNvCxnSpPr>
            <a:stCxn id="29" idx="5"/>
            <a:endCxn id="44" idx="1"/>
          </p:cNvCxnSpPr>
          <p:nvPr/>
        </p:nvCxnSpPr>
        <p:spPr>
          <a:xfrm>
            <a:off x="7047865" y="1655445"/>
            <a:ext cx="1411605" cy="417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ixa de Texto 45"/>
          <p:cNvSpPr txBox="1"/>
          <p:nvPr/>
        </p:nvSpPr>
        <p:spPr>
          <a:xfrm>
            <a:off x="8409305" y="211328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VSS</a:t>
            </a:r>
            <a:endParaRPr lang="pt-BR" altLang="en-US"/>
          </a:p>
        </p:txBody>
      </p:sp>
      <p:sp>
        <p:nvSpPr>
          <p:cNvPr id="47" name="Caixa de Texto 46"/>
          <p:cNvSpPr txBox="1"/>
          <p:nvPr/>
        </p:nvSpPr>
        <p:spPr>
          <a:xfrm>
            <a:off x="9098280" y="21844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h:2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7548880" y="2756535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7591425" y="288925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UTA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8182610" y="29210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h:1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Conector Reto 52"/>
          <p:cNvCxnSpPr>
            <a:stCxn id="49" idx="7"/>
            <a:endCxn id="44" idx="3"/>
          </p:cNvCxnSpPr>
          <p:nvPr/>
        </p:nvCxnSpPr>
        <p:spPr>
          <a:xfrm flipV="1">
            <a:off x="8089900" y="2521585"/>
            <a:ext cx="369570" cy="327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Imagem 47" descr="retor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2750" y="1880235"/>
            <a:ext cx="350520" cy="350520"/>
          </a:xfrm>
          <a:prstGeom prst="rect">
            <a:avLst/>
          </a:prstGeom>
        </p:spPr>
      </p:pic>
      <p:sp>
        <p:nvSpPr>
          <p:cNvPr id="55" name="Caixa de Texto 54"/>
          <p:cNvSpPr txBox="1"/>
          <p:nvPr/>
        </p:nvSpPr>
        <p:spPr>
          <a:xfrm>
            <a:off x="8150225" y="6159500"/>
            <a:ext cx="3683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400"/>
              <a:t>Rotação simples à esquerda</a:t>
            </a:r>
            <a:endParaRPr lang="pt-BR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Elipse 27"/>
          <p:cNvSpPr/>
          <p:nvPr/>
        </p:nvSpPr>
        <p:spPr>
          <a:xfrm>
            <a:off x="5779135" y="334010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2" name="Retângulo arredondado 121"/>
          <p:cNvSpPr/>
          <p:nvPr/>
        </p:nvSpPr>
        <p:spPr>
          <a:xfrm>
            <a:off x="8097520" y="100330"/>
            <a:ext cx="3962400" cy="426085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150225" y="163830"/>
            <a:ext cx="3820160" cy="362585"/>
          </a:xfrm>
        </p:spPr>
        <p:txBody>
          <a:bodyPr>
            <a:normAutofit fontScale="50000"/>
          </a:bodyPr>
          <a:p>
            <a:r>
              <a:rPr lang="pt-BR" altLang="en-US" sz="3200">
                <a:solidFill>
                  <a:schemeClr val="tx1"/>
                </a:solidFill>
              </a:rPr>
              <a:t> GL, RN, DH, TV, XE, GJ, DG, SN, SL, DM e GG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34810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179195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GG, RN e GL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5884545" y="466725"/>
            <a:ext cx="42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GL</a:t>
            </a:r>
            <a:endParaRPr lang="pt-BR" altLang="en-US"/>
          </a:p>
        </p:txBody>
      </p:sp>
      <p:sp>
        <p:nvSpPr>
          <p:cNvPr id="8" name="Fluxograma: Extrato 7"/>
          <p:cNvSpPr/>
          <p:nvPr/>
        </p:nvSpPr>
        <p:spPr>
          <a:xfrm>
            <a:off x="8315325" y="466725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9" name="Grupo 8"/>
          <p:cNvGrpSpPr/>
          <p:nvPr/>
        </p:nvGrpSpPr>
        <p:grpSpPr>
          <a:xfrm>
            <a:off x="5245100" y="1298575"/>
            <a:ext cx="365125" cy="149225"/>
            <a:chOff x="1736" y="4717"/>
            <a:chExt cx="1171" cy="316"/>
          </a:xfrm>
        </p:grpSpPr>
        <p:cxnSp>
          <p:nvCxnSpPr>
            <p:cNvPr id="10" name="Conector Reto 9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upo 1"/>
          <p:cNvGrpSpPr/>
          <p:nvPr/>
        </p:nvGrpSpPr>
        <p:grpSpPr>
          <a:xfrm>
            <a:off x="6547485" y="1297940"/>
            <a:ext cx="365125" cy="149225"/>
            <a:chOff x="1736" y="4717"/>
            <a:chExt cx="1171" cy="316"/>
          </a:xfrm>
        </p:grpSpPr>
        <p:cxnSp>
          <p:nvCxnSpPr>
            <p:cNvPr id="3" name="Conector Reto 2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3" name="Conector Reto 112"/>
          <p:cNvCxnSpPr/>
          <p:nvPr/>
        </p:nvCxnSpPr>
        <p:spPr>
          <a:xfrm>
            <a:off x="6320155" y="875030"/>
            <a:ext cx="33464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5567680" y="875030"/>
            <a:ext cx="30416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 de Texto 15"/>
          <p:cNvSpPr txBox="1"/>
          <p:nvPr/>
        </p:nvSpPr>
        <p:spPr>
          <a:xfrm>
            <a:off x="4436745" y="16383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17" name="Conector de Seta Reta 16"/>
          <p:cNvCxnSpPr>
            <a:stCxn id="16" idx="3"/>
            <a:endCxn id="28" idx="1"/>
          </p:cNvCxnSpPr>
          <p:nvPr/>
        </p:nvCxnSpPr>
        <p:spPr>
          <a:xfrm>
            <a:off x="5116195" y="34798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ixa de Texto 17"/>
          <p:cNvSpPr txBox="1"/>
          <p:nvPr/>
        </p:nvSpPr>
        <p:spPr>
          <a:xfrm>
            <a:off x="6908800" y="16383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9" name="Caixa de Texto 18"/>
          <p:cNvSpPr txBox="1"/>
          <p:nvPr/>
        </p:nvSpPr>
        <p:spPr>
          <a:xfrm>
            <a:off x="680212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7404735" y="100330"/>
            <a:ext cx="465518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405370" y="138430"/>
            <a:ext cx="465455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 LTL, PXQ, FHV, BJL, MIL, NZV, DOI, CHD, TPA, VSS e UTA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56527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512570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 LTL, PXQ e FHV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6377305" y="11049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96341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4725035" y="417830"/>
            <a:ext cx="633730" cy="6337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4817745" y="550545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LTL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9" idx="1"/>
          </p:cNvCxnSpPr>
          <p:nvPr/>
        </p:nvCxnSpPr>
        <p:spPr>
          <a:xfrm>
            <a:off x="5266055" y="958850"/>
            <a:ext cx="1333500" cy="248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382645" y="24765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19" idx="0"/>
          </p:cNvCxnSpPr>
          <p:nvPr/>
        </p:nvCxnSpPr>
        <p:spPr>
          <a:xfrm>
            <a:off x="4062095" y="431800"/>
            <a:ext cx="1209040" cy="2324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405755" y="5588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h:4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6" name="Fluxograma: Extrato 25"/>
          <p:cNvSpPr/>
          <p:nvPr/>
        </p:nvSpPr>
        <p:spPr>
          <a:xfrm>
            <a:off x="8325485" y="102489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5615940" y="202120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629275" y="215328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NZV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7095490" y="130873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h:3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4017645" y="20205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" name="Conector Reto 2"/>
          <p:cNvCxnSpPr>
            <a:stCxn id="28" idx="3"/>
            <a:endCxn id="13" idx="7"/>
          </p:cNvCxnSpPr>
          <p:nvPr/>
        </p:nvCxnSpPr>
        <p:spPr>
          <a:xfrm flipH="1">
            <a:off x="3828415" y="958850"/>
            <a:ext cx="989330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 de Texto 7"/>
          <p:cNvSpPr txBox="1"/>
          <p:nvPr/>
        </p:nvSpPr>
        <p:spPr>
          <a:xfrm>
            <a:off x="4681220" y="223075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4030980" y="215328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FHV</a:t>
            </a:r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3287395" y="114808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4" name="Conector Reto 13"/>
          <p:cNvCxnSpPr>
            <a:stCxn id="13" idx="5"/>
            <a:endCxn id="2" idx="1"/>
          </p:cNvCxnSpPr>
          <p:nvPr/>
        </p:nvCxnSpPr>
        <p:spPr>
          <a:xfrm>
            <a:off x="3828415" y="1689100"/>
            <a:ext cx="281940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 de Texto 14"/>
          <p:cNvSpPr txBox="1"/>
          <p:nvPr/>
        </p:nvSpPr>
        <p:spPr>
          <a:xfrm>
            <a:off x="3921125" y="128079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h:3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3287395" y="1280795"/>
            <a:ext cx="56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DOI</a:t>
            </a:r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4954270" y="2755900"/>
            <a:ext cx="633730" cy="6337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0" name="Conector Reto 19"/>
          <p:cNvCxnSpPr>
            <a:stCxn id="9" idx="3"/>
            <a:endCxn id="19" idx="7"/>
          </p:cNvCxnSpPr>
          <p:nvPr/>
        </p:nvCxnSpPr>
        <p:spPr>
          <a:xfrm flipH="1">
            <a:off x="5495290" y="2562225"/>
            <a:ext cx="213360" cy="286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 de Texto 20"/>
          <p:cNvSpPr txBox="1"/>
          <p:nvPr/>
        </p:nvSpPr>
        <p:spPr>
          <a:xfrm>
            <a:off x="5588000" y="294894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4983480" y="2903220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MIL</a:t>
            </a:r>
            <a:endParaRPr lang="pt-BR" altLang="en-US"/>
          </a:p>
        </p:txBody>
      </p:sp>
      <p:sp>
        <p:nvSpPr>
          <p:cNvPr id="33" name="Elipse 32"/>
          <p:cNvSpPr/>
          <p:nvPr/>
        </p:nvSpPr>
        <p:spPr>
          <a:xfrm>
            <a:off x="6390640" y="276034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4" name="Conector Reto 33"/>
          <p:cNvCxnSpPr>
            <a:stCxn id="29" idx="3"/>
            <a:endCxn id="9" idx="7"/>
          </p:cNvCxnSpPr>
          <p:nvPr/>
        </p:nvCxnSpPr>
        <p:spPr>
          <a:xfrm flipH="1">
            <a:off x="6156960" y="1655445"/>
            <a:ext cx="442595" cy="458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 de Texto 34"/>
          <p:cNvSpPr txBox="1"/>
          <p:nvPr/>
        </p:nvSpPr>
        <p:spPr>
          <a:xfrm>
            <a:off x="6433185" y="289306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PXQ</a:t>
            </a:r>
            <a:endParaRPr lang="pt-BR" altLang="en-US"/>
          </a:p>
        </p:txBody>
      </p:sp>
      <p:sp>
        <p:nvSpPr>
          <p:cNvPr id="36" name="Caixa de Texto 35"/>
          <p:cNvSpPr txBox="1"/>
          <p:nvPr/>
        </p:nvSpPr>
        <p:spPr>
          <a:xfrm>
            <a:off x="7003415" y="291909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2453640" y="20205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0" name="Conector Reto 29"/>
          <p:cNvCxnSpPr>
            <a:stCxn id="13" idx="3"/>
            <a:endCxn id="27" idx="7"/>
          </p:cNvCxnSpPr>
          <p:nvPr/>
        </p:nvCxnSpPr>
        <p:spPr>
          <a:xfrm flipH="1">
            <a:off x="2994660" y="1689100"/>
            <a:ext cx="385445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 de Texto 30"/>
          <p:cNvSpPr txBox="1"/>
          <p:nvPr/>
        </p:nvSpPr>
        <p:spPr>
          <a:xfrm>
            <a:off x="2499995" y="2153285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BJL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3087370" y="223075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3194685" y="276098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39" name="Conector Reto 38"/>
          <p:cNvCxnSpPr>
            <a:stCxn id="27" idx="5"/>
            <a:endCxn id="38" idx="1"/>
          </p:cNvCxnSpPr>
          <p:nvPr/>
        </p:nvCxnSpPr>
        <p:spPr>
          <a:xfrm>
            <a:off x="2994660" y="2561590"/>
            <a:ext cx="292735" cy="29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ixa de Texto 39"/>
          <p:cNvSpPr txBox="1"/>
          <p:nvPr/>
        </p:nvSpPr>
        <p:spPr>
          <a:xfrm>
            <a:off x="3241040" y="2893695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CHD</a:t>
            </a:r>
            <a:endParaRPr lang="pt-BR" altLang="en-US"/>
          </a:p>
        </p:txBody>
      </p:sp>
      <p:sp>
        <p:nvSpPr>
          <p:cNvPr id="41" name="Caixa de Texto 40"/>
          <p:cNvSpPr txBox="1"/>
          <p:nvPr/>
        </p:nvSpPr>
        <p:spPr>
          <a:xfrm>
            <a:off x="3930015" y="296481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6506845" y="111442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32" name="Conector Reto 31"/>
          <p:cNvCxnSpPr>
            <a:stCxn id="33" idx="1"/>
            <a:endCxn id="9" idx="5"/>
          </p:cNvCxnSpPr>
          <p:nvPr/>
        </p:nvCxnSpPr>
        <p:spPr>
          <a:xfrm flipH="1" flipV="1">
            <a:off x="6156960" y="2562225"/>
            <a:ext cx="326390" cy="290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 de Texto 41"/>
          <p:cNvSpPr txBox="1"/>
          <p:nvPr/>
        </p:nvSpPr>
        <p:spPr>
          <a:xfrm>
            <a:off x="6549390" y="124714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TPA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6249670" y="215328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8366760" y="198056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45" name="Conector Reto 44"/>
          <p:cNvCxnSpPr>
            <a:stCxn id="29" idx="5"/>
            <a:endCxn id="44" idx="1"/>
          </p:cNvCxnSpPr>
          <p:nvPr/>
        </p:nvCxnSpPr>
        <p:spPr>
          <a:xfrm>
            <a:off x="7047865" y="1655445"/>
            <a:ext cx="1411605" cy="417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ixa de Texto 45"/>
          <p:cNvSpPr txBox="1"/>
          <p:nvPr/>
        </p:nvSpPr>
        <p:spPr>
          <a:xfrm>
            <a:off x="8409305" y="211328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VSS</a:t>
            </a:r>
            <a:endParaRPr lang="pt-BR" altLang="en-US"/>
          </a:p>
        </p:txBody>
      </p:sp>
      <p:sp>
        <p:nvSpPr>
          <p:cNvPr id="47" name="Caixa de Texto 46"/>
          <p:cNvSpPr txBox="1"/>
          <p:nvPr/>
        </p:nvSpPr>
        <p:spPr>
          <a:xfrm>
            <a:off x="9098280" y="21844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7548880" y="277050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7591425" y="288925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UTA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8182610" y="29210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cxnSp>
        <p:nvCxnSpPr>
          <p:cNvPr id="53" name="Conector Reto 52"/>
          <p:cNvCxnSpPr>
            <a:stCxn id="49" idx="7"/>
            <a:endCxn id="44" idx="3"/>
          </p:cNvCxnSpPr>
          <p:nvPr/>
        </p:nvCxnSpPr>
        <p:spPr>
          <a:xfrm flipV="1">
            <a:off x="8089900" y="2521585"/>
            <a:ext cx="369570" cy="34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7404735" y="100330"/>
            <a:ext cx="465518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405370" y="138430"/>
            <a:ext cx="465455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 LTL, PXQ, FHV, BJL, MIL, NZV, DOI, CHD, TPA, VSS e UTA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56527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512570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 LTL, PXQ e FHV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6377305" y="11049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96341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4725035" y="417830"/>
            <a:ext cx="633730" cy="6337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4817745" y="550545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LTL</a:t>
            </a:r>
            <a:endParaRPr lang="pt-BR" altLang="en-US"/>
          </a:p>
        </p:txBody>
      </p:sp>
      <p:sp>
        <p:nvSpPr>
          <p:cNvPr id="23" name="Caixa de Texto 22"/>
          <p:cNvSpPr txBox="1"/>
          <p:nvPr/>
        </p:nvSpPr>
        <p:spPr>
          <a:xfrm>
            <a:off x="3382645" y="24765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19" idx="0"/>
          </p:cNvCxnSpPr>
          <p:nvPr/>
        </p:nvCxnSpPr>
        <p:spPr>
          <a:xfrm>
            <a:off x="4062095" y="431800"/>
            <a:ext cx="1209040" cy="2324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 de Texto 24"/>
          <p:cNvSpPr txBox="1"/>
          <p:nvPr/>
        </p:nvSpPr>
        <p:spPr>
          <a:xfrm>
            <a:off x="5405755" y="5588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h:4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6" name="Fluxograma: Extrato 25"/>
          <p:cNvSpPr/>
          <p:nvPr/>
        </p:nvSpPr>
        <p:spPr>
          <a:xfrm>
            <a:off x="8325485" y="102489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5615940" y="202120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629275" y="215328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NZV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7095490" y="130873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h:3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4017645" y="20205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" name="Conector Reto 2"/>
          <p:cNvCxnSpPr>
            <a:stCxn id="19" idx="1"/>
          </p:cNvCxnSpPr>
          <p:nvPr/>
        </p:nvCxnSpPr>
        <p:spPr>
          <a:xfrm flipH="1" flipV="1">
            <a:off x="3828415" y="1240790"/>
            <a:ext cx="1218565" cy="16078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aixa de Texto 7"/>
          <p:cNvSpPr txBox="1"/>
          <p:nvPr/>
        </p:nvSpPr>
        <p:spPr>
          <a:xfrm>
            <a:off x="4681220" y="223075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4030980" y="215328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FHV</a:t>
            </a:r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3287395" y="114808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4" name="Conector Reto 13"/>
          <p:cNvCxnSpPr>
            <a:stCxn id="13" idx="5"/>
            <a:endCxn id="2" idx="1"/>
          </p:cNvCxnSpPr>
          <p:nvPr/>
        </p:nvCxnSpPr>
        <p:spPr>
          <a:xfrm>
            <a:off x="3828415" y="1689100"/>
            <a:ext cx="281940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 de Texto 14"/>
          <p:cNvSpPr txBox="1"/>
          <p:nvPr/>
        </p:nvSpPr>
        <p:spPr>
          <a:xfrm>
            <a:off x="3921125" y="128079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h:3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3287395" y="1280795"/>
            <a:ext cx="56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DOI</a:t>
            </a:r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4954270" y="2755900"/>
            <a:ext cx="633730" cy="6337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5588000" y="294894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4983480" y="2903220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MIL</a:t>
            </a:r>
            <a:endParaRPr lang="pt-BR" altLang="en-US"/>
          </a:p>
        </p:txBody>
      </p:sp>
      <p:sp>
        <p:nvSpPr>
          <p:cNvPr id="33" name="Elipse 32"/>
          <p:cNvSpPr/>
          <p:nvPr/>
        </p:nvSpPr>
        <p:spPr>
          <a:xfrm>
            <a:off x="6390640" y="276034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4" name="Conector Reto 33"/>
          <p:cNvCxnSpPr>
            <a:stCxn id="29" idx="3"/>
            <a:endCxn id="9" idx="7"/>
          </p:cNvCxnSpPr>
          <p:nvPr/>
        </p:nvCxnSpPr>
        <p:spPr>
          <a:xfrm flipH="1">
            <a:off x="6156960" y="1655445"/>
            <a:ext cx="442595" cy="458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 de Texto 34"/>
          <p:cNvSpPr txBox="1"/>
          <p:nvPr/>
        </p:nvSpPr>
        <p:spPr>
          <a:xfrm>
            <a:off x="6433185" y="289306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PXQ</a:t>
            </a:r>
            <a:endParaRPr lang="pt-BR" altLang="en-US"/>
          </a:p>
        </p:txBody>
      </p:sp>
      <p:sp>
        <p:nvSpPr>
          <p:cNvPr id="36" name="Caixa de Texto 35"/>
          <p:cNvSpPr txBox="1"/>
          <p:nvPr/>
        </p:nvSpPr>
        <p:spPr>
          <a:xfrm>
            <a:off x="7003415" y="291909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2453640" y="20205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0" name="Conector Reto 29"/>
          <p:cNvCxnSpPr>
            <a:stCxn id="13" idx="3"/>
            <a:endCxn id="27" idx="7"/>
          </p:cNvCxnSpPr>
          <p:nvPr/>
        </p:nvCxnSpPr>
        <p:spPr>
          <a:xfrm flipH="1">
            <a:off x="2994660" y="1689100"/>
            <a:ext cx="385445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 de Texto 30"/>
          <p:cNvSpPr txBox="1"/>
          <p:nvPr/>
        </p:nvSpPr>
        <p:spPr>
          <a:xfrm>
            <a:off x="2499995" y="2153285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BJL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3087370" y="223075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3194685" y="276098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39" name="Conector Reto 38"/>
          <p:cNvCxnSpPr>
            <a:stCxn id="27" idx="5"/>
            <a:endCxn id="38" idx="1"/>
          </p:cNvCxnSpPr>
          <p:nvPr/>
        </p:nvCxnSpPr>
        <p:spPr>
          <a:xfrm>
            <a:off x="2994660" y="2561590"/>
            <a:ext cx="292735" cy="29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ixa de Texto 39"/>
          <p:cNvSpPr txBox="1"/>
          <p:nvPr/>
        </p:nvSpPr>
        <p:spPr>
          <a:xfrm>
            <a:off x="3241040" y="2893695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CHD</a:t>
            </a:r>
            <a:endParaRPr lang="pt-BR" altLang="en-US"/>
          </a:p>
        </p:txBody>
      </p:sp>
      <p:sp>
        <p:nvSpPr>
          <p:cNvPr id="41" name="Caixa de Texto 40"/>
          <p:cNvSpPr txBox="1"/>
          <p:nvPr/>
        </p:nvSpPr>
        <p:spPr>
          <a:xfrm>
            <a:off x="3930015" y="296481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6506845" y="111442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32" name="Conector Reto 31"/>
          <p:cNvCxnSpPr>
            <a:stCxn id="33" idx="1"/>
            <a:endCxn id="9" idx="5"/>
          </p:cNvCxnSpPr>
          <p:nvPr/>
        </p:nvCxnSpPr>
        <p:spPr>
          <a:xfrm flipH="1" flipV="1">
            <a:off x="6156960" y="2562225"/>
            <a:ext cx="326390" cy="290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 de Texto 41"/>
          <p:cNvSpPr txBox="1"/>
          <p:nvPr/>
        </p:nvSpPr>
        <p:spPr>
          <a:xfrm>
            <a:off x="6549390" y="124714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TPA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6249670" y="215328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8366760" y="198056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45" name="Conector Reto 44"/>
          <p:cNvCxnSpPr>
            <a:stCxn id="29" idx="5"/>
            <a:endCxn id="44" idx="1"/>
          </p:cNvCxnSpPr>
          <p:nvPr/>
        </p:nvCxnSpPr>
        <p:spPr>
          <a:xfrm>
            <a:off x="7047865" y="1655445"/>
            <a:ext cx="1411605" cy="417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ixa de Texto 45"/>
          <p:cNvSpPr txBox="1"/>
          <p:nvPr/>
        </p:nvSpPr>
        <p:spPr>
          <a:xfrm>
            <a:off x="8409305" y="211328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VSS</a:t>
            </a:r>
            <a:endParaRPr lang="pt-BR" altLang="en-US"/>
          </a:p>
        </p:txBody>
      </p:sp>
      <p:sp>
        <p:nvSpPr>
          <p:cNvPr id="47" name="Caixa de Texto 46"/>
          <p:cNvSpPr txBox="1"/>
          <p:nvPr/>
        </p:nvSpPr>
        <p:spPr>
          <a:xfrm>
            <a:off x="9098280" y="21844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7548880" y="277050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7591425" y="288925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UTA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8182610" y="29210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cxnSp>
        <p:nvCxnSpPr>
          <p:cNvPr id="53" name="Conector Reto 52"/>
          <p:cNvCxnSpPr>
            <a:stCxn id="49" idx="7"/>
            <a:endCxn id="44" idx="3"/>
          </p:cNvCxnSpPr>
          <p:nvPr/>
        </p:nvCxnSpPr>
        <p:spPr>
          <a:xfrm flipV="1">
            <a:off x="8089900" y="2521585"/>
            <a:ext cx="369570" cy="34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19" idx="7"/>
            <a:endCxn id="29" idx="1"/>
          </p:cNvCxnSpPr>
          <p:nvPr/>
        </p:nvCxnSpPr>
        <p:spPr>
          <a:xfrm flipV="1">
            <a:off x="5495290" y="1207135"/>
            <a:ext cx="1104265" cy="16414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" name="Grupo 47"/>
          <p:cNvGrpSpPr/>
          <p:nvPr/>
        </p:nvGrpSpPr>
        <p:grpSpPr>
          <a:xfrm>
            <a:off x="4875530" y="558800"/>
            <a:ext cx="346710" cy="331470"/>
            <a:chOff x="1734" y="1478"/>
            <a:chExt cx="546" cy="522"/>
          </a:xfrm>
        </p:grpSpPr>
        <p:cxnSp>
          <p:nvCxnSpPr>
            <p:cNvPr id="50" name="Conector Reto 49"/>
            <p:cNvCxnSpPr/>
            <p:nvPr/>
          </p:nvCxnSpPr>
          <p:spPr>
            <a:xfrm>
              <a:off x="1734" y="1478"/>
              <a:ext cx="546" cy="52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V="1">
              <a:off x="1734" y="1478"/>
              <a:ext cx="523" cy="49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7404735" y="100330"/>
            <a:ext cx="465518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405370" y="138430"/>
            <a:ext cx="465455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 LTL, PXQ, FHV, BJL, MIL, NZV, DOI, CHD, TPA, VSS e UTA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56527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512570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 LTL, PXQ e FHV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6377305" y="11049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96341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  <p:sp>
        <p:nvSpPr>
          <p:cNvPr id="23" name="Caixa de Texto 22"/>
          <p:cNvSpPr txBox="1"/>
          <p:nvPr/>
        </p:nvSpPr>
        <p:spPr>
          <a:xfrm>
            <a:off x="3382645" y="24765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</p:cNvCxnSpPr>
          <p:nvPr/>
        </p:nvCxnSpPr>
        <p:spPr>
          <a:xfrm>
            <a:off x="4062095" y="431800"/>
            <a:ext cx="811530" cy="160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8325485" y="102489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5615940" y="202120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629275" y="215328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NZV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7095490" y="130873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h:3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4017645" y="20205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" name="Conector Reto 2"/>
          <p:cNvCxnSpPr>
            <a:stCxn id="19" idx="3"/>
            <a:endCxn id="13" idx="7"/>
          </p:cNvCxnSpPr>
          <p:nvPr/>
        </p:nvCxnSpPr>
        <p:spPr>
          <a:xfrm flipH="1">
            <a:off x="3828415" y="1009650"/>
            <a:ext cx="1218565" cy="2311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aixa de Texto 7"/>
          <p:cNvSpPr txBox="1"/>
          <p:nvPr/>
        </p:nvSpPr>
        <p:spPr>
          <a:xfrm>
            <a:off x="4681220" y="223075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4030980" y="215328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FHV</a:t>
            </a:r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3287395" y="114808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4" name="Conector Reto 13"/>
          <p:cNvCxnSpPr>
            <a:stCxn id="13" idx="5"/>
            <a:endCxn id="2" idx="1"/>
          </p:cNvCxnSpPr>
          <p:nvPr/>
        </p:nvCxnSpPr>
        <p:spPr>
          <a:xfrm>
            <a:off x="3828415" y="1689100"/>
            <a:ext cx="281940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 de Texto 14"/>
          <p:cNvSpPr txBox="1"/>
          <p:nvPr/>
        </p:nvSpPr>
        <p:spPr>
          <a:xfrm>
            <a:off x="3921125" y="128079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h:3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3287395" y="1280795"/>
            <a:ext cx="56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DOI</a:t>
            </a:r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4954270" y="468630"/>
            <a:ext cx="633730" cy="6337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5629275" y="59182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h:4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5024755" y="615950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MIL</a:t>
            </a:r>
            <a:endParaRPr lang="pt-BR" altLang="en-US"/>
          </a:p>
        </p:txBody>
      </p:sp>
      <p:sp>
        <p:nvSpPr>
          <p:cNvPr id="33" name="Elipse 32"/>
          <p:cNvSpPr/>
          <p:nvPr/>
        </p:nvSpPr>
        <p:spPr>
          <a:xfrm>
            <a:off x="6390640" y="276034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4" name="Conector Reto 33"/>
          <p:cNvCxnSpPr>
            <a:stCxn id="29" idx="3"/>
            <a:endCxn id="9" idx="7"/>
          </p:cNvCxnSpPr>
          <p:nvPr/>
        </p:nvCxnSpPr>
        <p:spPr>
          <a:xfrm flipH="1">
            <a:off x="6156960" y="1655445"/>
            <a:ext cx="442595" cy="458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 de Texto 34"/>
          <p:cNvSpPr txBox="1"/>
          <p:nvPr/>
        </p:nvSpPr>
        <p:spPr>
          <a:xfrm>
            <a:off x="6433185" y="289306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PXQ</a:t>
            </a:r>
            <a:endParaRPr lang="pt-BR" altLang="en-US"/>
          </a:p>
        </p:txBody>
      </p:sp>
      <p:sp>
        <p:nvSpPr>
          <p:cNvPr id="36" name="Caixa de Texto 35"/>
          <p:cNvSpPr txBox="1"/>
          <p:nvPr/>
        </p:nvSpPr>
        <p:spPr>
          <a:xfrm>
            <a:off x="7003415" y="291909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2453640" y="20205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0" name="Conector Reto 29"/>
          <p:cNvCxnSpPr>
            <a:stCxn id="13" idx="3"/>
            <a:endCxn id="27" idx="7"/>
          </p:cNvCxnSpPr>
          <p:nvPr/>
        </p:nvCxnSpPr>
        <p:spPr>
          <a:xfrm flipH="1">
            <a:off x="2994660" y="1689100"/>
            <a:ext cx="385445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 de Texto 30"/>
          <p:cNvSpPr txBox="1"/>
          <p:nvPr/>
        </p:nvSpPr>
        <p:spPr>
          <a:xfrm>
            <a:off x="2499995" y="2153285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BJL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3087370" y="223075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3194685" y="276098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39" name="Conector Reto 38"/>
          <p:cNvCxnSpPr>
            <a:stCxn id="27" idx="5"/>
            <a:endCxn id="38" idx="1"/>
          </p:cNvCxnSpPr>
          <p:nvPr/>
        </p:nvCxnSpPr>
        <p:spPr>
          <a:xfrm>
            <a:off x="2994660" y="2561590"/>
            <a:ext cx="292735" cy="29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ixa de Texto 39"/>
          <p:cNvSpPr txBox="1"/>
          <p:nvPr/>
        </p:nvSpPr>
        <p:spPr>
          <a:xfrm>
            <a:off x="3241040" y="2893695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CHD</a:t>
            </a:r>
            <a:endParaRPr lang="pt-BR" altLang="en-US"/>
          </a:p>
        </p:txBody>
      </p:sp>
      <p:sp>
        <p:nvSpPr>
          <p:cNvPr id="41" name="Caixa de Texto 40"/>
          <p:cNvSpPr txBox="1"/>
          <p:nvPr/>
        </p:nvSpPr>
        <p:spPr>
          <a:xfrm>
            <a:off x="3930015" y="296481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6506845" y="111442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32" name="Conector Reto 31"/>
          <p:cNvCxnSpPr>
            <a:stCxn id="33" idx="1"/>
            <a:endCxn id="9" idx="5"/>
          </p:cNvCxnSpPr>
          <p:nvPr/>
        </p:nvCxnSpPr>
        <p:spPr>
          <a:xfrm flipH="1" flipV="1">
            <a:off x="6156960" y="2562225"/>
            <a:ext cx="326390" cy="290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 de Texto 41"/>
          <p:cNvSpPr txBox="1"/>
          <p:nvPr/>
        </p:nvSpPr>
        <p:spPr>
          <a:xfrm>
            <a:off x="6549390" y="124714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TPA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6249670" y="215328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8366760" y="198056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45" name="Conector Reto 44"/>
          <p:cNvCxnSpPr>
            <a:stCxn id="29" idx="5"/>
            <a:endCxn id="44" idx="1"/>
          </p:cNvCxnSpPr>
          <p:nvPr/>
        </p:nvCxnSpPr>
        <p:spPr>
          <a:xfrm>
            <a:off x="7047865" y="1655445"/>
            <a:ext cx="1411605" cy="417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ixa de Texto 45"/>
          <p:cNvSpPr txBox="1"/>
          <p:nvPr/>
        </p:nvSpPr>
        <p:spPr>
          <a:xfrm>
            <a:off x="8409305" y="211328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VSS</a:t>
            </a:r>
            <a:endParaRPr lang="pt-BR" altLang="en-US"/>
          </a:p>
        </p:txBody>
      </p:sp>
      <p:sp>
        <p:nvSpPr>
          <p:cNvPr id="47" name="Caixa de Texto 46"/>
          <p:cNvSpPr txBox="1"/>
          <p:nvPr/>
        </p:nvSpPr>
        <p:spPr>
          <a:xfrm>
            <a:off x="9098280" y="21844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7548880" y="277050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7591425" y="288925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UTA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8182610" y="29210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cxnSp>
        <p:nvCxnSpPr>
          <p:cNvPr id="53" name="Conector Reto 52"/>
          <p:cNvCxnSpPr>
            <a:stCxn id="49" idx="7"/>
            <a:endCxn id="44" idx="3"/>
          </p:cNvCxnSpPr>
          <p:nvPr/>
        </p:nvCxnSpPr>
        <p:spPr>
          <a:xfrm flipV="1">
            <a:off x="8089900" y="2521585"/>
            <a:ext cx="369570" cy="34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19" idx="5"/>
            <a:endCxn id="29" idx="1"/>
          </p:cNvCxnSpPr>
          <p:nvPr/>
        </p:nvCxnSpPr>
        <p:spPr>
          <a:xfrm>
            <a:off x="5495290" y="1009650"/>
            <a:ext cx="1104265" cy="1974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7404735" y="100330"/>
            <a:ext cx="465518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405370" y="138430"/>
            <a:ext cx="465455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 LTL, PXQ, FHV, BJL, MIL, NZV, DOI, CHD, TPA, VSS e UTA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56527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512570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 LTL, PXQ e FHV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6377305" y="11049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96341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  <p:sp>
        <p:nvSpPr>
          <p:cNvPr id="23" name="Caixa de Texto 22"/>
          <p:cNvSpPr txBox="1"/>
          <p:nvPr/>
        </p:nvSpPr>
        <p:spPr>
          <a:xfrm>
            <a:off x="3382645" y="24765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</p:cNvCxnSpPr>
          <p:nvPr/>
        </p:nvCxnSpPr>
        <p:spPr>
          <a:xfrm>
            <a:off x="4062095" y="431800"/>
            <a:ext cx="811530" cy="160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8740775" y="104775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5615940" y="202120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629275" y="215328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NZV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7095490" y="130873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h:3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4017645" y="20205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" name="Conector Reto 2"/>
          <p:cNvCxnSpPr>
            <a:stCxn id="19" idx="3"/>
            <a:endCxn id="13" idx="7"/>
          </p:cNvCxnSpPr>
          <p:nvPr/>
        </p:nvCxnSpPr>
        <p:spPr>
          <a:xfrm flipH="1">
            <a:off x="3828415" y="1009650"/>
            <a:ext cx="1218565" cy="23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 de Texto 7"/>
          <p:cNvSpPr txBox="1"/>
          <p:nvPr/>
        </p:nvSpPr>
        <p:spPr>
          <a:xfrm>
            <a:off x="4681220" y="223075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4030980" y="215328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FHV</a:t>
            </a:r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3287395" y="114808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4" name="Conector Reto 13"/>
          <p:cNvCxnSpPr>
            <a:stCxn id="13" idx="5"/>
            <a:endCxn id="2" idx="1"/>
          </p:cNvCxnSpPr>
          <p:nvPr/>
        </p:nvCxnSpPr>
        <p:spPr>
          <a:xfrm>
            <a:off x="3828415" y="1689100"/>
            <a:ext cx="281940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 de Texto 14"/>
          <p:cNvSpPr txBox="1"/>
          <p:nvPr/>
        </p:nvSpPr>
        <p:spPr>
          <a:xfrm>
            <a:off x="3921125" y="128079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h:3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3287395" y="1280795"/>
            <a:ext cx="56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DOI</a:t>
            </a:r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4954270" y="46863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5629275" y="59182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h:4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5011420" y="615950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MIL</a:t>
            </a:r>
            <a:endParaRPr lang="pt-BR" altLang="en-US"/>
          </a:p>
        </p:txBody>
      </p:sp>
      <p:sp>
        <p:nvSpPr>
          <p:cNvPr id="33" name="Elipse 32"/>
          <p:cNvSpPr/>
          <p:nvPr/>
        </p:nvSpPr>
        <p:spPr>
          <a:xfrm>
            <a:off x="6390640" y="276034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4" name="Conector Reto 33"/>
          <p:cNvCxnSpPr>
            <a:stCxn id="29" idx="3"/>
            <a:endCxn id="9" idx="7"/>
          </p:cNvCxnSpPr>
          <p:nvPr/>
        </p:nvCxnSpPr>
        <p:spPr>
          <a:xfrm flipH="1">
            <a:off x="6156960" y="1655445"/>
            <a:ext cx="442595" cy="458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 de Texto 34"/>
          <p:cNvSpPr txBox="1"/>
          <p:nvPr/>
        </p:nvSpPr>
        <p:spPr>
          <a:xfrm>
            <a:off x="6433185" y="289306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PXQ</a:t>
            </a:r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2453640" y="20205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0" name="Conector Reto 29"/>
          <p:cNvCxnSpPr>
            <a:stCxn id="13" idx="3"/>
            <a:endCxn id="27" idx="7"/>
          </p:cNvCxnSpPr>
          <p:nvPr/>
        </p:nvCxnSpPr>
        <p:spPr>
          <a:xfrm flipH="1">
            <a:off x="2994660" y="1689100"/>
            <a:ext cx="385445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 de Texto 30"/>
          <p:cNvSpPr txBox="1"/>
          <p:nvPr/>
        </p:nvSpPr>
        <p:spPr>
          <a:xfrm>
            <a:off x="2499995" y="2153285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BJL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3087370" y="223075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3194685" y="276098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39" name="Conector Reto 38"/>
          <p:cNvCxnSpPr>
            <a:stCxn id="27" idx="5"/>
            <a:endCxn id="38" idx="1"/>
          </p:cNvCxnSpPr>
          <p:nvPr/>
        </p:nvCxnSpPr>
        <p:spPr>
          <a:xfrm>
            <a:off x="2994660" y="2561590"/>
            <a:ext cx="292735" cy="29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ixa de Texto 39"/>
          <p:cNvSpPr txBox="1"/>
          <p:nvPr/>
        </p:nvSpPr>
        <p:spPr>
          <a:xfrm>
            <a:off x="3241040" y="2893695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CHD</a:t>
            </a:r>
            <a:endParaRPr lang="pt-BR" altLang="en-US"/>
          </a:p>
        </p:txBody>
      </p:sp>
      <p:sp>
        <p:nvSpPr>
          <p:cNvPr id="41" name="Caixa de Texto 40"/>
          <p:cNvSpPr txBox="1"/>
          <p:nvPr/>
        </p:nvSpPr>
        <p:spPr>
          <a:xfrm>
            <a:off x="3930015" y="296481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6506845" y="111442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sp>
        <p:nvSpPr>
          <p:cNvPr id="42" name="Caixa de Texto 41"/>
          <p:cNvSpPr txBox="1"/>
          <p:nvPr/>
        </p:nvSpPr>
        <p:spPr>
          <a:xfrm>
            <a:off x="6549390" y="124714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TPA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6249670" y="215328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h:1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8366760" y="198056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45" name="Conector Reto 44"/>
          <p:cNvCxnSpPr>
            <a:stCxn id="29" idx="5"/>
            <a:endCxn id="44" idx="1"/>
          </p:cNvCxnSpPr>
          <p:nvPr/>
        </p:nvCxnSpPr>
        <p:spPr>
          <a:xfrm>
            <a:off x="7047865" y="1655445"/>
            <a:ext cx="1411605" cy="417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ixa de Texto 45"/>
          <p:cNvSpPr txBox="1"/>
          <p:nvPr/>
        </p:nvSpPr>
        <p:spPr>
          <a:xfrm>
            <a:off x="8409305" y="211328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VSS</a:t>
            </a:r>
            <a:endParaRPr lang="pt-BR" altLang="en-US"/>
          </a:p>
        </p:txBody>
      </p:sp>
      <p:sp>
        <p:nvSpPr>
          <p:cNvPr id="47" name="Caixa de Texto 46"/>
          <p:cNvSpPr txBox="1"/>
          <p:nvPr/>
        </p:nvSpPr>
        <p:spPr>
          <a:xfrm>
            <a:off x="9098280" y="21844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7548880" y="277050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7591425" y="288925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UTA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8182610" y="29210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cxnSp>
        <p:nvCxnSpPr>
          <p:cNvPr id="53" name="Conector Reto 52"/>
          <p:cNvCxnSpPr>
            <a:stCxn id="49" idx="7"/>
            <a:endCxn id="44" idx="3"/>
          </p:cNvCxnSpPr>
          <p:nvPr/>
        </p:nvCxnSpPr>
        <p:spPr>
          <a:xfrm flipV="1">
            <a:off x="8089900" y="2521585"/>
            <a:ext cx="369570" cy="34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19" idx="5"/>
            <a:endCxn id="29" idx="1"/>
          </p:cNvCxnSpPr>
          <p:nvPr/>
        </p:nvCxnSpPr>
        <p:spPr>
          <a:xfrm>
            <a:off x="5495290" y="1009650"/>
            <a:ext cx="1104265" cy="197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upo 47"/>
          <p:cNvGrpSpPr/>
          <p:nvPr/>
        </p:nvGrpSpPr>
        <p:grpSpPr>
          <a:xfrm>
            <a:off x="6549390" y="2928620"/>
            <a:ext cx="346710" cy="331470"/>
            <a:chOff x="1734" y="1478"/>
            <a:chExt cx="546" cy="522"/>
          </a:xfrm>
        </p:grpSpPr>
        <p:cxnSp>
          <p:nvCxnSpPr>
            <p:cNvPr id="50" name="Conector Reto 49"/>
            <p:cNvCxnSpPr/>
            <p:nvPr/>
          </p:nvCxnSpPr>
          <p:spPr>
            <a:xfrm>
              <a:off x="1734" y="1478"/>
              <a:ext cx="546" cy="52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flipV="1">
              <a:off x="1734" y="1478"/>
              <a:ext cx="523" cy="49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7404735" y="100330"/>
            <a:ext cx="465518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405370" y="138430"/>
            <a:ext cx="465455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 LTL, PXQ, FHV, BJL, MIL, NZV, DOI, CHD, TPA, VSS e UTA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56527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512570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 LTL, PXQ e FHV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6377305" y="11049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96341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  <p:sp>
        <p:nvSpPr>
          <p:cNvPr id="23" name="Caixa de Texto 22"/>
          <p:cNvSpPr txBox="1"/>
          <p:nvPr/>
        </p:nvSpPr>
        <p:spPr>
          <a:xfrm>
            <a:off x="3382645" y="24765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</p:cNvCxnSpPr>
          <p:nvPr/>
        </p:nvCxnSpPr>
        <p:spPr>
          <a:xfrm>
            <a:off x="4062095" y="431800"/>
            <a:ext cx="811530" cy="160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9251950" y="10274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5615940" y="202120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629275" y="215328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NZV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7095490" y="130873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h:3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4017645" y="20205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" name="Conector Reto 2"/>
          <p:cNvCxnSpPr>
            <a:stCxn id="19" idx="3"/>
            <a:endCxn id="13" idx="7"/>
          </p:cNvCxnSpPr>
          <p:nvPr/>
        </p:nvCxnSpPr>
        <p:spPr>
          <a:xfrm flipH="1">
            <a:off x="3828415" y="1009650"/>
            <a:ext cx="1218565" cy="23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 de Texto 11"/>
          <p:cNvSpPr txBox="1"/>
          <p:nvPr/>
        </p:nvSpPr>
        <p:spPr>
          <a:xfrm>
            <a:off x="4030980" y="215328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FHV</a:t>
            </a:r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3287395" y="114808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3921125" y="128079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h:3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3287395" y="1280795"/>
            <a:ext cx="56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DOI</a:t>
            </a:r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4954270" y="46863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5629275" y="59182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h:4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5011420" y="615950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MIL</a:t>
            </a:r>
            <a:endParaRPr lang="pt-BR" altLang="en-US"/>
          </a:p>
        </p:txBody>
      </p:sp>
      <p:cxnSp>
        <p:nvCxnSpPr>
          <p:cNvPr id="34" name="Conector Reto 33"/>
          <p:cNvCxnSpPr>
            <a:stCxn id="29" idx="3"/>
            <a:endCxn id="9" idx="7"/>
          </p:cNvCxnSpPr>
          <p:nvPr/>
        </p:nvCxnSpPr>
        <p:spPr>
          <a:xfrm flipH="1">
            <a:off x="6156960" y="1655445"/>
            <a:ext cx="442595" cy="458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2453640" y="20205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0" name="Conector Reto 29"/>
          <p:cNvCxnSpPr>
            <a:stCxn id="13" idx="3"/>
            <a:endCxn id="27" idx="7"/>
          </p:cNvCxnSpPr>
          <p:nvPr/>
        </p:nvCxnSpPr>
        <p:spPr>
          <a:xfrm flipH="1">
            <a:off x="2994660" y="1689100"/>
            <a:ext cx="385445" cy="42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 de Texto 30"/>
          <p:cNvSpPr txBox="1"/>
          <p:nvPr/>
        </p:nvSpPr>
        <p:spPr>
          <a:xfrm>
            <a:off x="2499995" y="2153285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BJL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3087370" y="223075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3194685" y="276098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39" name="Conector Reto 38"/>
          <p:cNvCxnSpPr>
            <a:stCxn id="27" idx="5"/>
            <a:endCxn id="38" idx="1"/>
          </p:cNvCxnSpPr>
          <p:nvPr/>
        </p:nvCxnSpPr>
        <p:spPr>
          <a:xfrm>
            <a:off x="2994660" y="2561590"/>
            <a:ext cx="292735" cy="29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ixa de Texto 39"/>
          <p:cNvSpPr txBox="1"/>
          <p:nvPr/>
        </p:nvSpPr>
        <p:spPr>
          <a:xfrm>
            <a:off x="3241040" y="2893695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CHD</a:t>
            </a:r>
            <a:endParaRPr lang="pt-BR" altLang="en-US"/>
          </a:p>
        </p:txBody>
      </p:sp>
      <p:sp>
        <p:nvSpPr>
          <p:cNvPr id="41" name="Caixa de Texto 40"/>
          <p:cNvSpPr txBox="1"/>
          <p:nvPr/>
        </p:nvSpPr>
        <p:spPr>
          <a:xfrm>
            <a:off x="3930015" y="296481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6506845" y="111442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sp>
        <p:nvSpPr>
          <p:cNvPr id="42" name="Caixa de Texto 41"/>
          <p:cNvSpPr txBox="1"/>
          <p:nvPr/>
        </p:nvSpPr>
        <p:spPr>
          <a:xfrm>
            <a:off x="6549390" y="124714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TPA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6249670" y="215328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8366760" y="198056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45" name="Conector Reto 44"/>
          <p:cNvCxnSpPr>
            <a:stCxn id="29" idx="5"/>
            <a:endCxn id="44" idx="1"/>
          </p:cNvCxnSpPr>
          <p:nvPr/>
        </p:nvCxnSpPr>
        <p:spPr>
          <a:xfrm>
            <a:off x="7047865" y="1655445"/>
            <a:ext cx="1411605" cy="417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ixa de Texto 45"/>
          <p:cNvSpPr txBox="1"/>
          <p:nvPr/>
        </p:nvSpPr>
        <p:spPr>
          <a:xfrm>
            <a:off x="8409305" y="211328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VSS</a:t>
            </a:r>
            <a:endParaRPr lang="pt-BR" altLang="en-US"/>
          </a:p>
        </p:txBody>
      </p:sp>
      <p:sp>
        <p:nvSpPr>
          <p:cNvPr id="47" name="Caixa de Texto 46"/>
          <p:cNvSpPr txBox="1"/>
          <p:nvPr/>
        </p:nvSpPr>
        <p:spPr>
          <a:xfrm>
            <a:off x="9098280" y="21844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7548880" y="277050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7591425" y="288925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UTA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8182610" y="29210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cxnSp>
        <p:nvCxnSpPr>
          <p:cNvPr id="53" name="Conector Reto 52"/>
          <p:cNvCxnSpPr>
            <a:stCxn id="49" idx="7"/>
            <a:endCxn id="44" idx="3"/>
          </p:cNvCxnSpPr>
          <p:nvPr/>
        </p:nvCxnSpPr>
        <p:spPr>
          <a:xfrm flipV="1">
            <a:off x="8089900" y="2521585"/>
            <a:ext cx="369570" cy="34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19" idx="5"/>
            <a:endCxn id="29" idx="1"/>
          </p:cNvCxnSpPr>
          <p:nvPr/>
        </p:nvCxnSpPr>
        <p:spPr>
          <a:xfrm>
            <a:off x="5495290" y="1009650"/>
            <a:ext cx="1104265" cy="197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upo 6"/>
          <p:cNvGrpSpPr/>
          <p:nvPr/>
        </p:nvGrpSpPr>
        <p:grpSpPr>
          <a:xfrm>
            <a:off x="4168140" y="2184400"/>
            <a:ext cx="346710" cy="331470"/>
            <a:chOff x="1734" y="1478"/>
            <a:chExt cx="546" cy="522"/>
          </a:xfrm>
        </p:grpSpPr>
        <p:cxnSp>
          <p:nvCxnSpPr>
            <p:cNvPr id="20" name="Conector Reto 19"/>
            <p:cNvCxnSpPr/>
            <p:nvPr/>
          </p:nvCxnSpPr>
          <p:spPr>
            <a:xfrm>
              <a:off x="1734" y="1478"/>
              <a:ext cx="546" cy="52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V="1">
              <a:off x="1734" y="1478"/>
              <a:ext cx="523" cy="49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0" name="Conector Reto 29"/>
          <p:cNvCxnSpPr>
            <a:stCxn id="13" idx="1"/>
            <a:endCxn id="27" idx="5"/>
          </p:cNvCxnSpPr>
          <p:nvPr/>
        </p:nvCxnSpPr>
        <p:spPr>
          <a:xfrm flipH="1" flipV="1">
            <a:off x="4131310" y="1655445"/>
            <a:ext cx="143510" cy="458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tângulo arredondado 121"/>
          <p:cNvSpPr/>
          <p:nvPr/>
        </p:nvSpPr>
        <p:spPr>
          <a:xfrm>
            <a:off x="7404735" y="100330"/>
            <a:ext cx="465518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405370" y="138430"/>
            <a:ext cx="465455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 LTL, PXQ, FHV, BJL, MIL, NZV, DOI, CHD, TPA, VSS e UTA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56527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512570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 LTL, PXQ e FHV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6377305" y="11049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696341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  <p:sp>
        <p:nvSpPr>
          <p:cNvPr id="23" name="Caixa de Texto 22"/>
          <p:cNvSpPr txBox="1"/>
          <p:nvPr/>
        </p:nvSpPr>
        <p:spPr>
          <a:xfrm>
            <a:off x="3382645" y="24765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</p:cNvCxnSpPr>
          <p:nvPr/>
        </p:nvCxnSpPr>
        <p:spPr>
          <a:xfrm>
            <a:off x="4062095" y="431800"/>
            <a:ext cx="811530" cy="160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9251950" y="10274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5419725" y="200723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433060" y="2139315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NZV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6679565" y="130492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h:3</a:t>
            </a:r>
            <a:endParaRPr lang="pt-BR" altLang="en-US" sz="1400">
              <a:solidFill>
                <a:schemeClr val="tx1"/>
              </a:solidFill>
            </a:endParaRPr>
          </a:p>
        </p:txBody>
      </p:sp>
      <p:cxnSp>
        <p:nvCxnSpPr>
          <p:cNvPr id="3" name="Conector Reto 2"/>
          <p:cNvCxnSpPr>
            <a:endCxn id="27" idx="7"/>
          </p:cNvCxnSpPr>
          <p:nvPr/>
        </p:nvCxnSpPr>
        <p:spPr>
          <a:xfrm flipH="1">
            <a:off x="4131310" y="1009650"/>
            <a:ext cx="915670" cy="197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4182110" y="2021205"/>
            <a:ext cx="633730" cy="6337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4195445" y="134493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4177665" y="2153920"/>
            <a:ext cx="56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DOI</a:t>
            </a:r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4954270" y="46863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5629275" y="59182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h:4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5011420" y="615950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MIL</a:t>
            </a:r>
            <a:endParaRPr lang="pt-BR" altLang="en-US"/>
          </a:p>
        </p:txBody>
      </p:sp>
      <p:cxnSp>
        <p:nvCxnSpPr>
          <p:cNvPr id="34" name="Conector Reto 33"/>
          <p:cNvCxnSpPr>
            <a:stCxn id="29" idx="3"/>
            <a:endCxn id="9" idx="7"/>
          </p:cNvCxnSpPr>
          <p:nvPr/>
        </p:nvCxnSpPr>
        <p:spPr>
          <a:xfrm flipH="1">
            <a:off x="5960745" y="1651635"/>
            <a:ext cx="177800" cy="448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3590290" y="1114425"/>
            <a:ext cx="633730" cy="6337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Caixa de Texto 30"/>
          <p:cNvSpPr txBox="1"/>
          <p:nvPr/>
        </p:nvSpPr>
        <p:spPr>
          <a:xfrm>
            <a:off x="3636645" y="1247140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BJL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3554095" y="256222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2910205" y="2021205"/>
            <a:ext cx="633730" cy="6337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39" name="Conector Reto 38"/>
          <p:cNvCxnSpPr>
            <a:stCxn id="27" idx="3"/>
            <a:endCxn id="38" idx="7"/>
          </p:cNvCxnSpPr>
          <p:nvPr/>
        </p:nvCxnSpPr>
        <p:spPr>
          <a:xfrm flipH="1">
            <a:off x="3451225" y="1655445"/>
            <a:ext cx="231775" cy="458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ixa de Texto 39"/>
          <p:cNvSpPr txBox="1"/>
          <p:nvPr/>
        </p:nvSpPr>
        <p:spPr>
          <a:xfrm>
            <a:off x="2956560" y="215392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CHD</a:t>
            </a:r>
            <a:endParaRPr lang="pt-BR" altLang="en-US"/>
          </a:p>
        </p:txBody>
      </p:sp>
      <p:sp>
        <p:nvSpPr>
          <p:cNvPr id="41" name="Caixa de Texto 40"/>
          <p:cNvSpPr txBox="1"/>
          <p:nvPr/>
        </p:nvSpPr>
        <p:spPr>
          <a:xfrm>
            <a:off x="4688205" y="259397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accent2">
                    <a:lumMod val="75000"/>
                  </a:schemeClr>
                </a:solidFill>
              </a:rPr>
              <a:t>h:1</a:t>
            </a:r>
            <a:endParaRPr lang="pt-B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6045835" y="111061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sp>
        <p:nvSpPr>
          <p:cNvPr id="42" name="Caixa de Texto 41"/>
          <p:cNvSpPr txBox="1"/>
          <p:nvPr/>
        </p:nvSpPr>
        <p:spPr>
          <a:xfrm>
            <a:off x="6088380" y="124333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TPA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6044565" y="237617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7025005" y="193548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45" name="Conector Reto 44"/>
          <p:cNvCxnSpPr/>
          <p:nvPr/>
        </p:nvCxnSpPr>
        <p:spPr>
          <a:xfrm>
            <a:off x="6586855" y="1651635"/>
            <a:ext cx="530860" cy="376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ixa de Texto 45"/>
          <p:cNvSpPr txBox="1"/>
          <p:nvPr/>
        </p:nvSpPr>
        <p:spPr>
          <a:xfrm>
            <a:off x="7067550" y="2068195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VSS</a:t>
            </a:r>
            <a:endParaRPr lang="pt-BR" altLang="en-US"/>
          </a:p>
        </p:txBody>
      </p:sp>
      <p:sp>
        <p:nvSpPr>
          <p:cNvPr id="47" name="Caixa de Texto 46"/>
          <p:cNvSpPr txBox="1"/>
          <p:nvPr/>
        </p:nvSpPr>
        <p:spPr>
          <a:xfrm>
            <a:off x="7640955" y="233426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6334760" y="277050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6377305" y="288925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UTA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6968490" y="292100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cxnSp>
        <p:nvCxnSpPr>
          <p:cNvPr id="53" name="Conector Reto 52"/>
          <p:cNvCxnSpPr>
            <a:stCxn id="49" idx="7"/>
            <a:endCxn id="44" idx="3"/>
          </p:cNvCxnSpPr>
          <p:nvPr/>
        </p:nvCxnSpPr>
        <p:spPr>
          <a:xfrm flipV="1">
            <a:off x="6875780" y="2476500"/>
            <a:ext cx="241935" cy="386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19" idx="5"/>
            <a:endCxn id="29" idx="1"/>
          </p:cNvCxnSpPr>
          <p:nvPr/>
        </p:nvCxnSpPr>
        <p:spPr>
          <a:xfrm>
            <a:off x="5495290" y="1009650"/>
            <a:ext cx="643255" cy="193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 descr="retor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720465" y="2021205"/>
            <a:ext cx="373380" cy="373380"/>
          </a:xfrm>
          <a:prstGeom prst="rect">
            <a:avLst/>
          </a:prstGeom>
        </p:spPr>
      </p:pic>
      <p:sp>
        <p:nvSpPr>
          <p:cNvPr id="12" name="Caixa de Texto 11"/>
          <p:cNvSpPr txBox="1"/>
          <p:nvPr/>
        </p:nvSpPr>
        <p:spPr>
          <a:xfrm>
            <a:off x="8150225" y="6159500"/>
            <a:ext cx="3683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400"/>
              <a:t>Rotação simples à direita</a:t>
            </a:r>
            <a:endParaRPr lang="pt-BR" altLang="en-US"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0" name="Conector Reto 29"/>
          <p:cNvCxnSpPr>
            <a:stCxn id="13" idx="1"/>
            <a:endCxn id="27" idx="5"/>
          </p:cNvCxnSpPr>
          <p:nvPr/>
        </p:nvCxnSpPr>
        <p:spPr>
          <a:xfrm flipH="1" flipV="1">
            <a:off x="5078095" y="2602230"/>
            <a:ext cx="143510" cy="458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4329430" y="1194435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</p:cNvCxnSpPr>
          <p:nvPr/>
        </p:nvCxnSpPr>
        <p:spPr>
          <a:xfrm>
            <a:off x="5008880" y="1378585"/>
            <a:ext cx="811530" cy="160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6366510" y="2954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6379845" y="3086100"/>
            <a:ext cx="62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NZV</a:t>
            </a:r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7626350" y="225171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h:3</a:t>
            </a:r>
            <a:endParaRPr lang="pt-BR" altLang="en-US" sz="1400">
              <a:solidFill>
                <a:schemeClr val="tx1"/>
              </a:solidFill>
            </a:endParaRPr>
          </a:p>
        </p:txBody>
      </p:sp>
      <p:cxnSp>
        <p:nvCxnSpPr>
          <p:cNvPr id="3" name="Conector Reto 2"/>
          <p:cNvCxnSpPr>
            <a:endCxn id="27" idx="7"/>
          </p:cNvCxnSpPr>
          <p:nvPr/>
        </p:nvCxnSpPr>
        <p:spPr>
          <a:xfrm flipH="1">
            <a:off x="5078095" y="1956435"/>
            <a:ext cx="915670" cy="197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5128895" y="296799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5142230" y="229171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5124450" y="3100705"/>
            <a:ext cx="56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DOI</a:t>
            </a:r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5901055" y="141541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6576060" y="153860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h:4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5958205" y="1562735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MIL</a:t>
            </a:r>
            <a:endParaRPr lang="pt-BR" altLang="en-US"/>
          </a:p>
        </p:txBody>
      </p:sp>
      <p:cxnSp>
        <p:nvCxnSpPr>
          <p:cNvPr id="34" name="Conector Reto 33"/>
          <p:cNvCxnSpPr>
            <a:stCxn id="29" idx="3"/>
            <a:endCxn id="9" idx="7"/>
          </p:cNvCxnSpPr>
          <p:nvPr/>
        </p:nvCxnSpPr>
        <p:spPr>
          <a:xfrm flipH="1">
            <a:off x="6907530" y="2598420"/>
            <a:ext cx="177800" cy="448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4537075" y="206121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Caixa de Texto 30"/>
          <p:cNvSpPr txBox="1"/>
          <p:nvPr/>
        </p:nvSpPr>
        <p:spPr>
          <a:xfrm>
            <a:off x="4583430" y="2193925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BJL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4500880" y="350901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3856990" y="296799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39" name="Conector Reto 38"/>
          <p:cNvCxnSpPr>
            <a:stCxn id="27" idx="3"/>
            <a:endCxn id="38" idx="7"/>
          </p:cNvCxnSpPr>
          <p:nvPr/>
        </p:nvCxnSpPr>
        <p:spPr>
          <a:xfrm flipH="1">
            <a:off x="4398010" y="2602230"/>
            <a:ext cx="231775" cy="458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ixa de Texto 39"/>
          <p:cNvSpPr txBox="1"/>
          <p:nvPr/>
        </p:nvSpPr>
        <p:spPr>
          <a:xfrm>
            <a:off x="3903345" y="3100705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CHD</a:t>
            </a:r>
            <a:endParaRPr lang="pt-BR" altLang="en-US"/>
          </a:p>
        </p:txBody>
      </p:sp>
      <p:sp>
        <p:nvSpPr>
          <p:cNvPr id="41" name="Caixa de Texto 40"/>
          <p:cNvSpPr txBox="1"/>
          <p:nvPr/>
        </p:nvSpPr>
        <p:spPr>
          <a:xfrm>
            <a:off x="5634990" y="3540760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6992620" y="205740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sp>
        <p:nvSpPr>
          <p:cNvPr id="42" name="Caixa de Texto 41"/>
          <p:cNvSpPr txBox="1"/>
          <p:nvPr/>
        </p:nvSpPr>
        <p:spPr>
          <a:xfrm>
            <a:off x="7035165" y="2190115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TPA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6991350" y="332295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7971790" y="2882265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>
              <a:solidFill>
                <a:schemeClr val="accent2"/>
              </a:solidFill>
            </a:endParaRPr>
          </a:p>
        </p:txBody>
      </p:sp>
      <p:cxnSp>
        <p:nvCxnSpPr>
          <p:cNvPr id="45" name="Conector Reto 44"/>
          <p:cNvCxnSpPr/>
          <p:nvPr/>
        </p:nvCxnSpPr>
        <p:spPr>
          <a:xfrm>
            <a:off x="7533640" y="2598420"/>
            <a:ext cx="530860" cy="376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ixa de Texto 45"/>
          <p:cNvSpPr txBox="1"/>
          <p:nvPr/>
        </p:nvSpPr>
        <p:spPr>
          <a:xfrm>
            <a:off x="8014335" y="301498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VSS</a:t>
            </a:r>
            <a:endParaRPr lang="pt-BR" altLang="en-US"/>
          </a:p>
        </p:txBody>
      </p:sp>
      <p:sp>
        <p:nvSpPr>
          <p:cNvPr id="47" name="Caixa de Texto 46"/>
          <p:cNvSpPr txBox="1"/>
          <p:nvPr/>
        </p:nvSpPr>
        <p:spPr>
          <a:xfrm>
            <a:off x="8587740" y="328104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h:2</a:t>
            </a:r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7281545" y="371729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7324090" y="3836035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UTA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7915275" y="3867785"/>
            <a:ext cx="545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tx1"/>
                </a:solidFill>
              </a:rPr>
              <a:t>h:1</a:t>
            </a:r>
            <a:endParaRPr lang="pt-BR" altLang="en-US" sz="1400">
              <a:solidFill>
                <a:schemeClr val="tx1"/>
              </a:solidFill>
            </a:endParaRPr>
          </a:p>
        </p:txBody>
      </p:sp>
      <p:cxnSp>
        <p:nvCxnSpPr>
          <p:cNvPr id="53" name="Conector Reto 52"/>
          <p:cNvCxnSpPr>
            <a:stCxn id="49" idx="7"/>
            <a:endCxn id="44" idx="3"/>
          </p:cNvCxnSpPr>
          <p:nvPr/>
        </p:nvCxnSpPr>
        <p:spPr>
          <a:xfrm flipV="1">
            <a:off x="7822565" y="3423285"/>
            <a:ext cx="241935" cy="386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19" idx="5"/>
            <a:endCxn id="29" idx="1"/>
          </p:cNvCxnSpPr>
          <p:nvPr/>
        </p:nvCxnSpPr>
        <p:spPr>
          <a:xfrm>
            <a:off x="6442075" y="1956435"/>
            <a:ext cx="643255" cy="193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819150" y="5104130"/>
            <a:ext cx="3144520" cy="7289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Caixa de Texto 13"/>
          <p:cNvSpPr txBox="1"/>
          <p:nvPr/>
        </p:nvSpPr>
        <p:spPr>
          <a:xfrm>
            <a:off x="1032510" y="5176520"/>
            <a:ext cx="2853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3200">
                <a:latin typeface="Comic Sans MS" panose="030F0702030302020204" charset="0"/>
                <a:cs typeface="Comic Sans MS" panose="030F0702030302020204" charset="0"/>
              </a:rPr>
              <a:t>RESULTADO</a:t>
            </a:r>
            <a:endParaRPr lang="pt-BR" altLang="en-US" sz="32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675255" y="2644775"/>
            <a:ext cx="68414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9600">
                <a:latin typeface="Comic Sans MS" panose="030F0702030302020204" charset="0"/>
                <a:cs typeface="Comic Sans MS" panose="030F0702030302020204" charset="0"/>
              </a:rPr>
              <a:t>Questão 14</a:t>
            </a:r>
            <a:endParaRPr lang="pt-BR" altLang="en-US" sz="96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50673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endCxn id="30" idx="0"/>
          </p:cNvCxnSpPr>
          <p:nvPr/>
        </p:nvCxnSpPr>
        <p:spPr>
          <a:xfrm>
            <a:off x="5586095" y="1033780"/>
            <a:ext cx="34607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endCxn id="5" idx="0"/>
          </p:cNvCxnSpPr>
          <p:nvPr/>
        </p:nvCxnSpPr>
        <p:spPr>
          <a:xfrm flipH="1">
            <a:off x="4791710" y="1033780"/>
            <a:ext cx="34607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92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8437880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17" name="Grupo 16"/>
          <p:cNvGrpSpPr/>
          <p:nvPr/>
        </p:nvGrpSpPr>
        <p:grpSpPr>
          <a:xfrm>
            <a:off x="4538345" y="1332230"/>
            <a:ext cx="506730" cy="336550"/>
            <a:chOff x="7362" y="3547"/>
            <a:chExt cx="798" cy="530"/>
          </a:xfrm>
        </p:grpSpPr>
        <p:sp>
          <p:nvSpPr>
            <p:cNvPr id="6" name="Retângulo 5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" name="Caixa de Texto 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5678805" y="1332230"/>
            <a:ext cx="506730" cy="336550"/>
            <a:chOff x="7362" y="3547"/>
            <a:chExt cx="798" cy="530"/>
          </a:xfrm>
        </p:grpSpPr>
        <p:sp>
          <p:nvSpPr>
            <p:cNvPr id="29" name="Retângulo 28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Caixa de Texto 2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" idx="1"/>
          </p:cNvCxnSpPr>
          <p:nvPr/>
        </p:nvCxnSpPr>
        <p:spPr>
          <a:xfrm>
            <a:off x="5586095" y="1033780"/>
            <a:ext cx="285750" cy="243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endCxn id="5" idx="0"/>
          </p:cNvCxnSpPr>
          <p:nvPr/>
        </p:nvCxnSpPr>
        <p:spPr>
          <a:xfrm flipH="1">
            <a:off x="4791710" y="1033780"/>
            <a:ext cx="34607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8731250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17" name="Grupo 16"/>
          <p:cNvGrpSpPr/>
          <p:nvPr/>
        </p:nvGrpSpPr>
        <p:grpSpPr>
          <a:xfrm>
            <a:off x="4538345" y="1332230"/>
            <a:ext cx="506730" cy="336550"/>
            <a:chOff x="7362" y="3547"/>
            <a:chExt cx="798" cy="530"/>
          </a:xfrm>
        </p:grpSpPr>
        <p:sp>
          <p:nvSpPr>
            <p:cNvPr id="6" name="Retângulo 5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" name="Caixa de Texto 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2" name="Elipse 1"/>
          <p:cNvSpPr/>
          <p:nvPr/>
        </p:nvSpPr>
        <p:spPr>
          <a:xfrm>
            <a:off x="5779135" y="1184275"/>
            <a:ext cx="633730" cy="633730"/>
          </a:xfrm>
          <a:prstGeom prst="ellipse">
            <a:avLst/>
          </a:prstGeom>
          <a:solidFill>
            <a:srgbClr val="E40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5882005" y="131635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2" idx="3"/>
            <a:endCxn id="11" idx="0"/>
          </p:cNvCxnSpPr>
          <p:nvPr/>
        </p:nvCxnSpPr>
        <p:spPr>
          <a:xfrm flipH="1">
            <a:off x="5618480" y="1725295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>
            <a:off x="5365115" y="2059940"/>
            <a:ext cx="506730" cy="336550"/>
            <a:chOff x="7362" y="3547"/>
            <a:chExt cx="798" cy="530"/>
          </a:xfrm>
        </p:grpSpPr>
        <p:sp>
          <p:nvSpPr>
            <p:cNvPr id="10" name="Retângulo 9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Caixa de Texto 10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12" name="Conector Reto 11"/>
          <p:cNvCxnSpPr>
            <a:stCxn id="2" idx="5"/>
            <a:endCxn id="15" idx="0"/>
          </p:cNvCxnSpPr>
          <p:nvPr/>
        </p:nvCxnSpPr>
        <p:spPr>
          <a:xfrm>
            <a:off x="6320155" y="1725295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6320155" y="2059940"/>
            <a:ext cx="506730" cy="336550"/>
            <a:chOff x="7362" y="3547"/>
            <a:chExt cx="798" cy="530"/>
          </a:xfrm>
        </p:grpSpPr>
        <p:sp>
          <p:nvSpPr>
            <p:cNvPr id="14" name="Retângulo 1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Elipse 27"/>
          <p:cNvSpPr/>
          <p:nvPr/>
        </p:nvSpPr>
        <p:spPr>
          <a:xfrm>
            <a:off x="5779135" y="33401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2" name="Retângulo arredondado 121"/>
          <p:cNvSpPr/>
          <p:nvPr/>
        </p:nvSpPr>
        <p:spPr>
          <a:xfrm>
            <a:off x="8097520" y="100330"/>
            <a:ext cx="3962400" cy="426085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150225" y="163830"/>
            <a:ext cx="3820160" cy="362585"/>
          </a:xfrm>
        </p:spPr>
        <p:txBody>
          <a:bodyPr>
            <a:normAutofit fontScale="50000"/>
          </a:bodyPr>
          <a:p>
            <a:r>
              <a:rPr lang="pt-BR" altLang="en-US" sz="3200">
                <a:solidFill>
                  <a:schemeClr val="tx1"/>
                </a:solidFill>
              </a:rPr>
              <a:t> GL, RN, DH, TV, XE, GJ, DG, SN, SL, DM e GG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34810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179195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GG, RN e GL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5884545" y="466725"/>
            <a:ext cx="42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GL</a:t>
            </a:r>
            <a:endParaRPr lang="pt-BR" altLang="en-US"/>
          </a:p>
        </p:txBody>
      </p:sp>
      <p:sp>
        <p:nvSpPr>
          <p:cNvPr id="8" name="Fluxograma: Extrato 7"/>
          <p:cNvSpPr/>
          <p:nvPr/>
        </p:nvSpPr>
        <p:spPr>
          <a:xfrm>
            <a:off x="8672830" y="466725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lipse 1"/>
          <p:cNvSpPr/>
          <p:nvPr/>
        </p:nvSpPr>
        <p:spPr>
          <a:xfrm>
            <a:off x="6562090" y="1080770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664019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RN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" idx="1"/>
          </p:cNvCxnSpPr>
          <p:nvPr/>
        </p:nvCxnSpPr>
        <p:spPr>
          <a:xfrm>
            <a:off x="6320155" y="875030"/>
            <a:ext cx="33464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 de Texto 15"/>
          <p:cNvSpPr txBox="1"/>
          <p:nvPr/>
        </p:nvSpPr>
        <p:spPr>
          <a:xfrm>
            <a:off x="4436745" y="16383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17" name="Conector de Seta Reta 16"/>
          <p:cNvCxnSpPr>
            <a:stCxn id="16" idx="3"/>
          </p:cNvCxnSpPr>
          <p:nvPr/>
        </p:nvCxnSpPr>
        <p:spPr>
          <a:xfrm>
            <a:off x="5116195" y="34798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 de Texto 8"/>
          <p:cNvSpPr txBox="1"/>
          <p:nvPr/>
        </p:nvSpPr>
        <p:spPr>
          <a:xfrm>
            <a:off x="6908800" y="16383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680212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" idx="1"/>
          </p:cNvCxnSpPr>
          <p:nvPr/>
        </p:nvCxnSpPr>
        <p:spPr>
          <a:xfrm>
            <a:off x="5586095" y="1033780"/>
            <a:ext cx="446405" cy="242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8" idx="3"/>
            <a:endCxn id="19" idx="7"/>
          </p:cNvCxnSpPr>
          <p:nvPr/>
        </p:nvCxnSpPr>
        <p:spPr>
          <a:xfrm flipH="1">
            <a:off x="4645660" y="1033780"/>
            <a:ext cx="49212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9024620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lipse 1"/>
          <p:cNvSpPr/>
          <p:nvPr/>
        </p:nvSpPr>
        <p:spPr>
          <a:xfrm>
            <a:off x="5939790" y="118364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6042660" y="131699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2" idx="3"/>
            <a:endCxn id="11" idx="0"/>
          </p:cNvCxnSpPr>
          <p:nvPr/>
        </p:nvCxnSpPr>
        <p:spPr>
          <a:xfrm flipH="1">
            <a:off x="5825490" y="1724660"/>
            <a:ext cx="207010" cy="335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>
            <a:off x="5572125" y="2059940"/>
            <a:ext cx="506730" cy="336550"/>
            <a:chOff x="7362" y="3547"/>
            <a:chExt cx="798" cy="530"/>
          </a:xfrm>
        </p:grpSpPr>
        <p:sp>
          <p:nvSpPr>
            <p:cNvPr id="10" name="Retângulo 9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Caixa de Texto 10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12" name="Conector Reto 11"/>
          <p:cNvCxnSpPr>
            <a:stCxn id="2" idx="5"/>
            <a:endCxn id="15" idx="0"/>
          </p:cNvCxnSpPr>
          <p:nvPr/>
        </p:nvCxnSpPr>
        <p:spPr>
          <a:xfrm>
            <a:off x="6480810" y="1724660"/>
            <a:ext cx="253365" cy="335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6480810" y="2059940"/>
            <a:ext cx="506730" cy="336550"/>
            <a:chOff x="7362" y="3547"/>
            <a:chExt cx="798" cy="530"/>
          </a:xfrm>
        </p:grpSpPr>
        <p:sp>
          <p:nvSpPr>
            <p:cNvPr id="14" name="Retângulo 1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19" name="Elipse 18"/>
          <p:cNvSpPr/>
          <p:nvPr/>
        </p:nvSpPr>
        <p:spPr>
          <a:xfrm>
            <a:off x="4104640" y="1144270"/>
            <a:ext cx="633730" cy="633730"/>
          </a:xfrm>
          <a:prstGeom prst="ellipse">
            <a:avLst/>
          </a:prstGeom>
          <a:solidFill>
            <a:srgbClr val="E40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4207510" y="127635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FP</a:t>
            </a:r>
            <a:endParaRPr lang="pt-BR" altLang="en-US"/>
          </a:p>
        </p:txBody>
      </p:sp>
      <p:cxnSp>
        <p:nvCxnSpPr>
          <p:cNvPr id="21" name="Conector Reto 20"/>
          <p:cNvCxnSpPr>
            <a:stCxn id="19" idx="3"/>
          </p:cNvCxnSpPr>
          <p:nvPr/>
        </p:nvCxnSpPr>
        <p:spPr>
          <a:xfrm flipH="1">
            <a:off x="3943985" y="168529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upo 24"/>
          <p:cNvGrpSpPr/>
          <p:nvPr/>
        </p:nvGrpSpPr>
        <p:grpSpPr>
          <a:xfrm>
            <a:off x="3702685" y="2019935"/>
            <a:ext cx="506730" cy="336550"/>
            <a:chOff x="7362" y="3547"/>
            <a:chExt cx="798" cy="530"/>
          </a:xfrm>
        </p:grpSpPr>
        <p:sp>
          <p:nvSpPr>
            <p:cNvPr id="27" name="Retângulo 26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Caixa de Texto 2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30" name="Conector Reto 29"/>
          <p:cNvCxnSpPr>
            <a:stCxn id="19" idx="5"/>
          </p:cNvCxnSpPr>
          <p:nvPr/>
        </p:nvCxnSpPr>
        <p:spPr>
          <a:xfrm>
            <a:off x="4645660" y="168529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663440" y="2031365"/>
            <a:ext cx="506730" cy="336550"/>
            <a:chOff x="7362" y="3547"/>
            <a:chExt cx="798" cy="530"/>
          </a:xfrm>
        </p:grpSpPr>
        <p:sp>
          <p:nvSpPr>
            <p:cNvPr id="32" name="Retângulo 3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" idx="1"/>
          </p:cNvCxnSpPr>
          <p:nvPr/>
        </p:nvCxnSpPr>
        <p:spPr>
          <a:xfrm>
            <a:off x="5586095" y="1033780"/>
            <a:ext cx="446405" cy="242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8" idx="3"/>
            <a:endCxn id="19" idx="7"/>
          </p:cNvCxnSpPr>
          <p:nvPr/>
        </p:nvCxnSpPr>
        <p:spPr>
          <a:xfrm flipH="1">
            <a:off x="4645660" y="1033780"/>
            <a:ext cx="49212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9265285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lipse 1"/>
          <p:cNvSpPr/>
          <p:nvPr/>
        </p:nvSpPr>
        <p:spPr>
          <a:xfrm>
            <a:off x="5939790" y="118364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6042660" y="131699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2" idx="3"/>
            <a:endCxn id="11" idx="0"/>
          </p:cNvCxnSpPr>
          <p:nvPr/>
        </p:nvCxnSpPr>
        <p:spPr>
          <a:xfrm flipH="1">
            <a:off x="5825490" y="1724660"/>
            <a:ext cx="207010" cy="335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>
            <a:off x="5572125" y="2059940"/>
            <a:ext cx="506730" cy="336550"/>
            <a:chOff x="7362" y="3547"/>
            <a:chExt cx="798" cy="530"/>
          </a:xfrm>
        </p:grpSpPr>
        <p:sp>
          <p:nvSpPr>
            <p:cNvPr id="10" name="Retângulo 9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Caixa de Texto 10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12" name="Conector Reto 11"/>
          <p:cNvCxnSpPr>
            <a:stCxn id="2" idx="5"/>
            <a:endCxn id="15" idx="0"/>
          </p:cNvCxnSpPr>
          <p:nvPr/>
        </p:nvCxnSpPr>
        <p:spPr>
          <a:xfrm>
            <a:off x="6480810" y="1724660"/>
            <a:ext cx="253365" cy="335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6480810" y="2059940"/>
            <a:ext cx="506730" cy="336550"/>
            <a:chOff x="7362" y="3547"/>
            <a:chExt cx="798" cy="530"/>
          </a:xfrm>
        </p:grpSpPr>
        <p:sp>
          <p:nvSpPr>
            <p:cNvPr id="14" name="Retângulo 1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19" name="Elipse 18"/>
          <p:cNvSpPr/>
          <p:nvPr/>
        </p:nvSpPr>
        <p:spPr>
          <a:xfrm>
            <a:off x="4104640" y="114427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4207510" y="127635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FP</a:t>
            </a:r>
            <a:endParaRPr lang="pt-BR" altLang="en-US"/>
          </a:p>
        </p:txBody>
      </p:sp>
      <p:cxnSp>
        <p:nvCxnSpPr>
          <p:cNvPr id="21" name="Conector Reto 20"/>
          <p:cNvCxnSpPr>
            <a:stCxn id="19" idx="3"/>
          </p:cNvCxnSpPr>
          <p:nvPr/>
        </p:nvCxnSpPr>
        <p:spPr>
          <a:xfrm flipH="1">
            <a:off x="3943985" y="168529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9" idx="5"/>
          </p:cNvCxnSpPr>
          <p:nvPr/>
        </p:nvCxnSpPr>
        <p:spPr>
          <a:xfrm>
            <a:off x="4645660" y="168529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663440" y="2031365"/>
            <a:ext cx="506730" cy="336550"/>
            <a:chOff x="7362" y="3547"/>
            <a:chExt cx="798" cy="530"/>
          </a:xfrm>
        </p:grpSpPr>
        <p:sp>
          <p:nvSpPr>
            <p:cNvPr id="32" name="Retângulo 3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6" name="Elipse 5"/>
          <p:cNvSpPr/>
          <p:nvPr/>
        </p:nvSpPr>
        <p:spPr>
          <a:xfrm>
            <a:off x="3442335" y="1911985"/>
            <a:ext cx="633730" cy="633730"/>
          </a:xfrm>
          <a:prstGeom prst="ellipse">
            <a:avLst/>
          </a:prstGeom>
          <a:solidFill>
            <a:srgbClr val="E40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545205" y="204406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BT</a:t>
            </a:r>
            <a:endParaRPr lang="pt-BR" altLang="en-US"/>
          </a:p>
        </p:txBody>
      </p:sp>
      <p:cxnSp>
        <p:nvCxnSpPr>
          <p:cNvPr id="18" name="Conector Reto 17"/>
          <p:cNvCxnSpPr>
            <a:stCxn id="6" idx="3"/>
          </p:cNvCxnSpPr>
          <p:nvPr/>
        </p:nvCxnSpPr>
        <p:spPr>
          <a:xfrm flipH="1">
            <a:off x="3281680" y="2453005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2913380" y="2660650"/>
            <a:ext cx="506730" cy="336550"/>
            <a:chOff x="7362" y="3547"/>
            <a:chExt cx="798" cy="530"/>
          </a:xfrm>
        </p:grpSpPr>
        <p:sp>
          <p:nvSpPr>
            <p:cNvPr id="35" name="Retângulo 3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37" name="Conector Reto 36"/>
          <p:cNvCxnSpPr>
            <a:stCxn id="6" idx="5"/>
          </p:cNvCxnSpPr>
          <p:nvPr/>
        </p:nvCxnSpPr>
        <p:spPr>
          <a:xfrm>
            <a:off x="3983355" y="2453005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upo 37"/>
          <p:cNvGrpSpPr/>
          <p:nvPr/>
        </p:nvGrpSpPr>
        <p:grpSpPr>
          <a:xfrm>
            <a:off x="3983355" y="2689225"/>
            <a:ext cx="506730" cy="336550"/>
            <a:chOff x="7362" y="3547"/>
            <a:chExt cx="798" cy="530"/>
          </a:xfrm>
        </p:grpSpPr>
        <p:sp>
          <p:nvSpPr>
            <p:cNvPr id="39" name="Retângulo 38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Caixa de Texto 3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42" name="Caixa de Texto 41"/>
          <p:cNvSpPr txBox="1"/>
          <p:nvPr/>
        </p:nvSpPr>
        <p:spPr>
          <a:xfrm>
            <a:off x="9884410" y="1126490"/>
            <a:ext cx="987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/>
              <a:t>CASO 1</a:t>
            </a:r>
            <a:endParaRPr lang="pt-BR" altLang="en-US" sz="2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rgbClr val="E4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" idx="1"/>
          </p:cNvCxnSpPr>
          <p:nvPr/>
        </p:nvCxnSpPr>
        <p:spPr>
          <a:xfrm>
            <a:off x="5586095" y="1033780"/>
            <a:ext cx="446405" cy="242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8" idx="3"/>
            <a:endCxn id="19" idx="7"/>
          </p:cNvCxnSpPr>
          <p:nvPr/>
        </p:nvCxnSpPr>
        <p:spPr>
          <a:xfrm flipH="1">
            <a:off x="4645660" y="1033780"/>
            <a:ext cx="49212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9265285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lipse 1"/>
          <p:cNvSpPr/>
          <p:nvPr/>
        </p:nvSpPr>
        <p:spPr>
          <a:xfrm>
            <a:off x="5939790" y="118364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6042660" y="131699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2" idx="3"/>
            <a:endCxn id="11" idx="0"/>
          </p:cNvCxnSpPr>
          <p:nvPr/>
        </p:nvCxnSpPr>
        <p:spPr>
          <a:xfrm flipH="1">
            <a:off x="5825490" y="1724660"/>
            <a:ext cx="207010" cy="335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>
            <a:off x="5572125" y="2059940"/>
            <a:ext cx="506730" cy="336550"/>
            <a:chOff x="7362" y="3547"/>
            <a:chExt cx="798" cy="530"/>
          </a:xfrm>
        </p:grpSpPr>
        <p:sp>
          <p:nvSpPr>
            <p:cNvPr id="10" name="Retângulo 9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Caixa de Texto 10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12" name="Conector Reto 11"/>
          <p:cNvCxnSpPr>
            <a:stCxn id="2" idx="5"/>
            <a:endCxn id="15" idx="0"/>
          </p:cNvCxnSpPr>
          <p:nvPr/>
        </p:nvCxnSpPr>
        <p:spPr>
          <a:xfrm>
            <a:off x="6480810" y="1724660"/>
            <a:ext cx="253365" cy="335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6480810" y="2059940"/>
            <a:ext cx="506730" cy="336550"/>
            <a:chOff x="7362" y="3547"/>
            <a:chExt cx="798" cy="530"/>
          </a:xfrm>
        </p:grpSpPr>
        <p:sp>
          <p:nvSpPr>
            <p:cNvPr id="14" name="Retângulo 1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19" name="Elipse 18"/>
          <p:cNvSpPr/>
          <p:nvPr/>
        </p:nvSpPr>
        <p:spPr>
          <a:xfrm>
            <a:off x="4104640" y="114427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4207510" y="127635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FP</a:t>
            </a:r>
            <a:endParaRPr lang="pt-BR" altLang="en-US"/>
          </a:p>
        </p:txBody>
      </p:sp>
      <p:cxnSp>
        <p:nvCxnSpPr>
          <p:cNvPr id="21" name="Conector Reto 20"/>
          <p:cNvCxnSpPr>
            <a:stCxn id="19" idx="3"/>
          </p:cNvCxnSpPr>
          <p:nvPr/>
        </p:nvCxnSpPr>
        <p:spPr>
          <a:xfrm flipH="1">
            <a:off x="3943985" y="168529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9" idx="5"/>
          </p:cNvCxnSpPr>
          <p:nvPr/>
        </p:nvCxnSpPr>
        <p:spPr>
          <a:xfrm>
            <a:off x="4645660" y="168529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663440" y="2031365"/>
            <a:ext cx="506730" cy="336550"/>
            <a:chOff x="7362" y="3547"/>
            <a:chExt cx="798" cy="530"/>
          </a:xfrm>
        </p:grpSpPr>
        <p:sp>
          <p:nvSpPr>
            <p:cNvPr id="32" name="Retângulo 3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6" name="Elipse 5"/>
          <p:cNvSpPr/>
          <p:nvPr/>
        </p:nvSpPr>
        <p:spPr>
          <a:xfrm>
            <a:off x="3442335" y="1911985"/>
            <a:ext cx="633730" cy="633730"/>
          </a:xfrm>
          <a:prstGeom prst="ellipse">
            <a:avLst/>
          </a:prstGeom>
          <a:solidFill>
            <a:srgbClr val="E40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545205" y="204406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BT</a:t>
            </a:r>
            <a:endParaRPr lang="pt-BR" altLang="en-US"/>
          </a:p>
        </p:txBody>
      </p:sp>
      <p:cxnSp>
        <p:nvCxnSpPr>
          <p:cNvPr id="18" name="Conector Reto 17"/>
          <p:cNvCxnSpPr>
            <a:stCxn id="6" idx="3"/>
          </p:cNvCxnSpPr>
          <p:nvPr/>
        </p:nvCxnSpPr>
        <p:spPr>
          <a:xfrm flipH="1">
            <a:off x="3281680" y="2453005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2913380" y="2660650"/>
            <a:ext cx="506730" cy="336550"/>
            <a:chOff x="7362" y="3547"/>
            <a:chExt cx="798" cy="530"/>
          </a:xfrm>
        </p:grpSpPr>
        <p:sp>
          <p:nvSpPr>
            <p:cNvPr id="35" name="Retângulo 3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37" name="Conector Reto 36"/>
          <p:cNvCxnSpPr>
            <a:stCxn id="6" idx="5"/>
          </p:cNvCxnSpPr>
          <p:nvPr/>
        </p:nvCxnSpPr>
        <p:spPr>
          <a:xfrm>
            <a:off x="3983355" y="2453005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upo 37"/>
          <p:cNvGrpSpPr/>
          <p:nvPr/>
        </p:nvGrpSpPr>
        <p:grpSpPr>
          <a:xfrm>
            <a:off x="3983355" y="2689225"/>
            <a:ext cx="506730" cy="336550"/>
            <a:chOff x="7362" y="3547"/>
            <a:chExt cx="798" cy="530"/>
          </a:xfrm>
        </p:grpSpPr>
        <p:sp>
          <p:nvSpPr>
            <p:cNvPr id="39" name="Retângulo 38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Caixa de Texto 3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42" name="Caixa de Texto 41"/>
          <p:cNvSpPr txBox="1"/>
          <p:nvPr/>
        </p:nvSpPr>
        <p:spPr>
          <a:xfrm>
            <a:off x="9884410" y="1126490"/>
            <a:ext cx="987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/>
              <a:t>CASO 1</a:t>
            </a:r>
            <a:endParaRPr lang="pt-BR" altLang="en-US" sz="2000"/>
          </a:p>
        </p:txBody>
      </p:sp>
      <p:sp>
        <p:nvSpPr>
          <p:cNvPr id="5" name="Caixa de Texto 4"/>
          <p:cNvSpPr txBox="1"/>
          <p:nvPr/>
        </p:nvSpPr>
        <p:spPr>
          <a:xfrm>
            <a:off x="9150350" y="1786890"/>
            <a:ext cx="2455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/>
              <a:t>Trocar a cor do pai, tio e avô</a:t>
            </a:r>
            <a:endParaRPr lang="pt-B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" idx="1"/>
          </p:cNvCxnSpPr>
          <p:nvPr/>
        </p:nvCxnSpPr>
        <p:spPr>
          <a:xfrm>
            <a:off x="5586095" y="1033780"/>
            <a:ext cx="446405" cy="242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8" idx="3"/>
            <a:endCxn id="19" idx="7"/>
          </p:cNvCxnSpPr>
          <p:nvPr/>
        </p:nvCxnSpPr>
        <p:spPr>
          <a:xfrm flipH="1">
            <a:off x="4645660" y="1033780"/>
            <a:ext cx="49212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9265285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lipse 1"/>
          <p:cNvSpPr/>
          <p:nvPr/>
        </p:nvSpPr>
        <p:spPr>
          <a:xfrm>
            <a:off x="5939790" y="118364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6042660" y="131699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2" idx="3"/>
            <a:endCxn id="11" idx="0"/>
          </p:cNvCxnSpPr>
          <p:nvPr/>
        </p:nvCxnSpPr>
        <p:spPr>
          <a:xfrm flipH="1">
            <a:off x="5825490" y="1724660"/>
            <a:ext cx="207010" cy="335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>
            <a:off x="5572125" y="2059940"/>
            <a:ext cx="506730" cy="336550"/>
            <a:chOff x="7362" y="3547"/>
            <a:chExt cx="798" cy="530"/>
          </a:xfrm>
        </p:grpSpPr>
        <p:sp>
          <p:nvSpPr>
            <p:cNvPr id="10" name="Retângulo 9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Caixa de Texto 10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12" name="Conector Reto 11"/>
          <p:cNvCxnSpPr>
            <a:stCxn id="2" idx="5"/>
            <a:endCxn id="15" idx="0"/>
          </p:cNvCxnSpPr>
          <p:nvPr/>
        </p:nvCxnSpPr>
        <p:spPr>
          <a:xfrm>
            <a:off x="6480810" y="1724660"/>
            <a:ext cx="253365" cy="335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6480810" y="2059940"/>
            <a:ext cx="506730" cy="336550"/>
            <a:chOff x="7362" y="3547"/>
            <a:chExt cx="798" cy="530"/>
          </a:xfrm>
        </p:grpSpPr>
        <p:sp>
          <p:nvSpPr>
            <p:cNvPr id="14" name="Retângulo 1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19" name="Elipse 18"/>
          <p:cNvSpPr/>
          <p:nvPr/>
        </p:nvSpPr>
        <p:spPr>
          <a:xfrm>
            <a:off x="4104640" y="114427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4207510" y="127635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FP</a:t>
            </a:r>
            <a:endParaRPr lang="pt-BR" altLang="en-US"/>
          </a:p>
        </p:txBody>
      </p:sp>
      <p:cxnSp>
        <p:nvCxnSpPr>
          <p:cNvPr id="21" name="Conector Reto 20"/>
          <p:cNvCxnSpPr>
            <a:stCxn id="19" idx="3"/>
          </p:cNvCxnSpPr>
          <p:nvPr/>
        </p:nvCxnSpPr>
        <p:spPr>
          <a:xfrm flipH="1">
            <a:off x="3943985" y="168529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9" idx="5"/>
          </p:cNvCxnSpPr>
          <p:nvPr/>
        </p:nvCxnSpPr>
        <p:spPr>
          <a:xfrm>
            <a:off x="4645660" y="168529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663440" y="2031365"/>
            <a:ext cx="506730" cy="336550"/>
            <a:chOff x="7362" y="3547"/>
            <a:chExt cx="798" cy="530"/>
          </a:xfrm>
        </p:grpSpPr>
        <p:sp>
          <p:nvSpPr>
            <p:cNvPr id="32" name="Retângulo 3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6" name="Elipse 5"/>
          <p:cNvSpPr/>
          <p:nvPr/>
        </p:nvSpPr>
        <p:spPr>
          <a:xfrm>
            <a:off x="3442335" y="1911985"/>
            <a:ext cx="633730" cy="633730"/>
          </a:xfrm>
          <a:prstGeom prst="ellipse">
            <a:avLst/>
          </a:prstGeom>
          <a:solidFill>
            <a:srgbClr val="E40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545205" y="204406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BT</a:t>
            </a:r>
            <a:endParaRPr lang="pt-BR" altLang="en-US"/>
          </a:p>
        </p:txBody>
      </p:sp>
      <p:cxnSp>
        <p:nvCxnSpPr>
          <p:cNvPr id="18" name="Conector Reto 17"/>
          <p:cNvCxnSpPr>
            <a:stCxn id="6" idx="3"/>
          </p:cNvCxnSpPr>
          <p:nvPr/>
        </p:nvCxnSpPr>
        <p:spPr>
          <a:xfrm flipH="1">
            <a:off x="3281680" y="2453005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2913380" y="2660650"/>
            <a:ext cx="506730" cy="336550"/>
            <a:chOff x="7362" y="3547"/>
            <a:chExt cx="798" cy="530"/>
          </a:xfrm>
        </p:grpSpPr>
        <p:sp>
          <p:nvSpPr>
            <p:cNvPr id="35" name="Retângulo 3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37" name="Conector Reto 36"/>
          <p:cNvCxnSpPr>
            <a:stCxn id="6" idx="5"/>
          </p:cNvCxnSpPr>
          <p:nvPr/>
        </p:nvCxnSpPr>
        <p:spPr>
          <a:xfrm>
            <a:off x="3983355" y="2453005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upo 37"/>
          <p:cNvGrpSpPr/>
          <p:nvPr/>
        </p:nvGrpSpPr>
        <p:grpSpPr>
          <a:xfrm>
            <a:off x="3983355" y="2689225"/>
            <a:ext cx="506730" cy="336550"/>
            <a:chOff x="7362" y="3547"/>
            <a:chExt cx="798" cy="530"/>
          </a:xfrm>
        </p:grpSpPr>
        <p:sp>
          <p:nvSpPr>
            <p:cNvPr id="39" name="Retângulo 38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Caixa de Texto 3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42" name="Caixa de Texto 41"/>
          <p:cNvSpPr txBox="1"/>
          <p:nvPr/>
        </p:nvSpPr>
        <p:spPr>
          <a:xfrm>
            <a:off x="9884410" y="1126490"/>
            <a:ext cx="987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/>
              <a:t>CASO 1</a:t>
            </a:r>
            <a:endParaRPr lang="pt-BR" altLang="en-US" sz="2000"/>
          </a:p>
        </p:txBody>
      </p:sp>
      <p:sp>
        <p:nvSpPr>
          <p:cNvPr id="5" name="Caixa de Texto 4"/>
          <p:cNvSpPr txBox="1"/>
          <p:nvPr/>
        </p:nvSpPr>
        <p:spPr>
          <a:xfrm>
            <a:off x="9150350" y="1786890"/>
            <a:ext cx="2455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/>
              <a:t>Trocar a cor do pai, tio e avô</a:t>
            </a:r>
            <a:endParaRPr lang="pt-BR" altLang="en-US"/>
          </a:p>
        </p:txBody>
      </p:sp>
      <p:sp>
        <p:nvSpPr>
          <p:cNvPr id="25" name="Caixa de Texto 24"/>
          <p:cNvSpPr txBox="1"/>
          <p:nvPr/>
        </p:nvSpPr>
        <p:spPr>
          <a:xfrm>
            <a:off x="9265285" y="2600960"/>
            <a:ext cx="2160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EXCEÇÃO: avô é raiz!</a:t>
            </a:r>
            <a:endParaRPr lang="pt-B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" idx="1"/>
          </p:cNvCxnSpPr>
          <p:nvPr/>
        </p:nvCxnSpPr>
        <p:spPr>
          <a:xfrm>
            <a:off x="5586095" y="1033780"/>
            <a:ext cx="796925" cy="335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8" idx="3"/>
            <a:endCxn id="19" idx="7"/>
          </p:cNvCxnSpPr>
          <p:nvPr/>
        </p:nvCxnSpPr>
        <p:spPr>
          <a:xfrm flipH="1">
            <a:off x="4645660" y="1033780"/>
            <a:ext cx="49212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9611995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lipse 1"/>
          <p:cNvSpPr/>
          <p:nvPr/>
        </p:nvSpPr>
        <p:spPr>
          <a:xfrm>
            <a:off x="6290310" y="1276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6393180" y="140970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2" idx="3"/>
            <a:endCxn id="27" idx="7"/>
          </p:cNvCxnSpPr>
          <p:nvPr/>
        </p:nvCxnSpPr>
        <p:spPr>
          <a:xfrm flipH="1">
            <a:off x="6195695" y="1817370"/>
            <a:ext cx="187325" cy="232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2" idx="5"/>
            <a:endCxn id="15" idx="0"/>
          </p:cNvCxnSpPr>
          <p:nvPr/>
        </p:nvCxnSpPr>
        <p:spPr>
          <a:xfrm>
            <a:off x="6831330" y="1817370"/>
            <a:ext cx="568960" cy="286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7146925" y="2103755"/>
            <a:ext cx="506730" cy="336550"/>
            <a:chOff x="7362" y="3547"/>
            <a:chExt cx="798" cy="530"/>
          </a:xfrm>
        </p:grpSpPr>
        <p:sp>
          <p:nvSpPr>
            <p:cNvPr id="14" name="Retângulo 1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19" name="Elipse 18"/>
          <p:cNvSpPr/>
          <p:nvPr/>
        </p:nvSpPr>
        <p:spPr>
          <a:xfrm>
            <a:off x="4104640" y="114427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4207510" y="127635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FP</a:t>
            </a:r>
            <a:endParaRPr lang="pt-BR" altLang="en-US"/>
          </a:p>
        </p:txBody>
      </p:sp>
      <p:cxnSp>
        <p:nvCxnSpPr>
          <p:cNvPr id="21" name="Conector Reto 20"/>
          <p:cNvCxnSpPr>
            <a:stCxn id="19" idx="3"/>
          </p:cNvCxnSpPr>
          <p:nvPr/>
        </p:nvCxnSpPr>
        <p:spPr>
          <a:xfrm flipH="1">
            <a:off x="3943985" y="168529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9" idx="5"/>
          </p:cNvCxnSpPr>
          <p:nvPr/>
        </p:nvCxnSpPr>
        <p:spPr>
          <a:xfrm>
            <a:off x="4645660" y="168529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663440" y="2031365"/>
            <a:ext cx="506730" cy="336550"/>
            <a:chOff x="7362" y="3547"/>
            <a:chExt cx="798" cy="530"/>
          </a:xfrm>
        </p:grpSpPr>
        <p:sp>
          <p:nvSpPr>
            <p:cNvPr id="32" name="Retângulo 3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6" name="Elipse 5"/>
          <p:cNvSpPr/>
          <p:nvPr/>
        </p:nvSpPr>
        <p:spPr>
          <a:xfrm>
            <a:off x="3442335" y="1911985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545205" y="204406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BT</a:t>
            </a:r>
            <a:endParaRPr lang="pt-BR" altLang="en-US"/>
          </a:p>
        </p:txBody>
      </p:sp>
      <p:cxnSp>
        <p:nvCxnSpPr>
          <p:cNvPr id="18" name="Conector Reto 17"/>
          <p:cNvCxnSpPr>
            <a:stCxn id="6" idx="3"/>
          </p:cNvCxnSpPr>
          <p:nvPr/>
        </p:nvCxnSpPr>
        <p:spPr>
          <a:xfrm flipH="1">
            <a:off x="3281680" y="2453005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2913380" y="2660650"/>
            <a:ext cx="506730" cy="336550"/>
            <a:chOff x="7362" y="3547"/>
            <a:chExt cx="798" cy="530"/>
          </a:xfrm>
        </p:grpSpPr>
        <p:sp>
          <p:nvSpPr>
            <p:cNvPr id="35" name="Retângulo 3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37" name="Conector Reto 36"/>
          <p:cNvCxnSpPr>
            <a:stCxn id="6" idx="5"/>
          </p:cNvCxnSpPr>
          <p:nvPr/>
        </p:nvCxnSpPr>
        <p:spPr>
          <a:xfrm>
            <a:off x="3983355" y="2453005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upo 37"/>
          <p:cNvGrpSpPr/>
          <p:nvPr/>
        </p:nvGrpSpPr>
        <p:grpSpPr>
          <a:xfrm>
            <a:off x="3983355" y="2689225"/>
            <a:ext cx="506730" cy="336550"/>
            <a:chOff x="7362" y="3547"/>
            <a:chExt cx="798" cy="530"/>
          </a:xfrm>
        </p:grpSpPr>
        <p:sp>
          <p:nvSpPr>
            <p:cNvPr id="39" name="Retângulo 38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Caixa de Texto 3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27" name="Elipse 26"/>
          <p:cNvSpPr/>
          <p:nvPr/>
        </p:nvSpPr>
        <p:spPr>
          <a:xfrm>
            <a:off x="5654675" y="1957070"/>
            <a:ext cx="633730" cy="633730"/>
          </a:xfrm>
          <a:prstGeom prst="ellipse">
            <a:avLst/>
          </a:prstGeom>
          <a:solidFill>
            <a:srgbClr val="E40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5704205" y="208915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MD</a:t>
            </a:r>
            <a:endParaRPr lang="pt-BR" altLang="en-US"/>
          </a:p>
        </p:txBody>
      </p:sp>
      <p:cxnSp>
        <p:nvCxnSpPr>
          <p:cNvPr id="41" name="Conector Reto 40"/>
          <p:cNvCxnSpPr>
            <a:stCxn id="27" idx="3"/>
          </p:cNvCxnSpPr>
          <p:nvPr/>
        </p:nvCxnSpPr>
        <p:spPr>
          <a:xfrm flipH="1">
            <a:off x="5494020" y="249809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5240655" y="2787650"/>
            <a:ext cx="506730" cy="336550"/>
            <a:chOff x="7362" y="3547"/>
            <a:chExt cx="798" cy="530"/>
          </a:xfrm>
        </p:grpSpPr>
        <p:sp>
          <p:nvSpPr>
            <p:cNvPr id="44" name="Retângulo 4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46" name="Conector Reto 45"/>
          <p:cNvCxnSpPr>
            <a:stCxn id="27" idx="5"/>
          </p:cNvCxnSpPr>
          <p:nvPr/>
        </p:nvCxnSpPr>
        <p:spPr>
          <a:xfrm>
            <a:off x="6195695" y="249809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Grupo 46"/>
          <p:cNvGrpSpPr/>
          <p:nvPr/>
        </p:nvGrpSpPr>
        <p:grpSpPr>
          <a:xfrm>
            <a:off x="6146800" y="2733675"/>
            <a:ext cx="506730" cy="336550"/>
            <a:chOff x="7362" y="3547"/>
            <a:chExt cx="798" cy="530"/>
          </a:xfrm>
        </p:grpSpPr>
        <p:sp>
          <p:nvSpPr>
            <p:cNvPr id="48" name="Retângulo 4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9" name="Caixa de Texto 4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" idx="1"/>
          </p:cNvCxnSpPr>
          <p:nvPr/>
        </p:nvCxnSpPr>
        <p:spPr>
          <a:xfrm>
            <a:off x="5586095" y="1033780"/>
            <a:ext cx="796925" cy="335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8" idx="3"/>
            <a:endCxn id="19" idx="7"/>
          </p:cNvCxnSpPr>
          <p:nvPr/>
        </p:nvCxnSpPr>
        <p:spPr>
          <a:xfrm flipH="1">
            <a:off x="4645660" y="1033780"/>
            <a:ext cx="49212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6290310" y="1276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6393180" y="140970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2" idx="3"/>
            <a:endCxn id="27" idx="7"/>
          </p:cNvCxnSpPr>
          <p:nvPr/>
        </p:nvCxnSpPr>
        <p:spPr>
          <a:xfrm flipH="1">
            <a:off x="6195695" y="1817370"/>
            <a:ext cx="187325" cy="232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2" idx="5"/>
            <a:endCxn id="15" idx="0"/>
          </p:cNvCxnSpPr>
          <p:nvPr/>
        </p:nvCxnSpPr>
        <p:spPr>
          <a:xfrm>
            <a:off x="6831330" y="1817370"/>
            <a:ext cx="568960" cy="286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7146925" y="2103755"/>
            <a:ext cx="506730" cy="336550"/>
            <a:chOff x="7362" y="3547"/>
            <a:chExt cx="798" cy="530"/>
          </a:xfrm>
        </p:grpSpPr>
        <p:sp>
          <p:nvSpPr>
            <p:cNvPr id="14" name="Retângulo 1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19" name="Elipse 18"/>
          <p:cNvSpPr/>
          <p:nvPr/>
        </p:nvSpPr>
        <p:spPr>
          <a:xfrm>
            <a:off x="4104640" y="114427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4207510" y="127635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FP</a:t>
            </a:r>
            <a:endParaRPr lang="pt-BR" altLang="en-US"/>
          </a:p>
        </p:txBody>
      </p:sp>
      <p:cxnSp>
        <p:nvCxnSpPr>
          <p:cNvPr id="21" name="Conector Reto 20"/>
          <p:cNvCxnSpPr>
            <a:stCxn id="19" idx="3"/>
          </p:cNvCxnSpPr>
          <p:nvPr/>
        </p:nvCxnSpPr>
        <p:spPr>
          <a:xfrm flipH="1">
            <a:off x="3943985" y="168529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9" idx="5"/>
          </p:cNvCxnSpPr>
          <p:nvPr/>
        </p:nvCxnSpPr>
        <p:spPr>
          <a:xfrm>
            <a:off x="4645660" y="168529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663440" y="2031365"/>
            <a:ext cx="506730" cy="336550"/>
            <a:chOff x="7362" y="3547"/>
            <a:chExt cx="798" cy="530"/>
          </a:xfrm>
        </p:grpSpPr>
        <p:sp>
          <p:nvSpPr>
            <p:cNvPr id="32" name="Retângulo 3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6" name="Elipse 5"/>
          <p:cNvSpPr/>
          <p:nvPr/>
        </p:nvSpPr>
        <p:spPr>
          <a:xfrm>
            <a:off x="3442335" y="1911985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545205" y="204406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BT</a:t>
            </a:r>
            <a:endParaRPr lang="pt-BR" altLang="en-US"/>
          </a:p>
        </p:txBody>
      </p:sp>
      <p:cxnSp>
        <p:nvCxnSpPr>
          <p:cNvPr id="18" name="Conector Reto 17"/>
          <p:cNvCxnSpPr>
            <a:stCxn id="6" idx="3"/>
          </p:cNvCxnSpPr>
          <p:nvPr/>
        </p:nvCxnSpPr>
        <p:spPr>
          <a:xfrm flipH="1">
            <a:off x="3281680" y="2453005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2913380" y="2660650"/>
            <a:ext cx="506730" cy="336550"/>
            <a:chOff x="7362" y="3547"/>
            <a:chExt cx="798" cy="530"/>
          </a:xfrm>
        </p:grpSpPr>
        <p:sp>
          <p:nvSpPr>
            <p:cNvPr id="35" name="Retângulo 3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37" name="Conector Reto 36"/>
          <p:cNvCxnSpPr>
            <a:stCxn id="6" idx="5"/>
          </p:cNvCxnSpPr>
          <p:nvPr/>
        </p:nvCxnSpPr>
        <p:spPr>
          <a:xfrm>
            <a:off x="3983355" y="2453005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upo 37"/>
          <p:cNvGrpSpPr/>
          <p:nvPr/>
        </p:nvGrpSpPr>
        <p:grpSpPr>
          <a:xfrm>
            <a:off x="3983355" y="2689225"/>
            <a:ext cx="506730" cy="336550"/>
            <a:chOff x="7362" y="3547"/>
            <a:chExt cx="798" cy="530"/>
          </a:xfrm>
        </p:grpSpPr>
        <p:sp>
          <p:nvSpPr>
            <p:cNvPr id="39" name="Retângulo 38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Caixa de Texto 3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27" name="Elipse 26"/>
          <p:cNvSpPr/>
          <p:nvPr/>
        </p:nvSpPr>
        <p:spPr>
          <a:xfrm>
            <a:off x="5654675" y="195707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5704205" y="208915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MD</a:t>
            </a:r>
            <a:endParaRPr lang="pt-BR" altLang="en-US"/>
          </a:p>
        </p:txBody>
      </p:sp>
      <p:cxnSp>
        <p:nvCxnSpPr>
          <p:cNvPr id="41" name="Conector Reto 40"/>
          <p:cNvCxnSpPr/>
          <p:nvPr/>
        </p:nvCxnSpPr>
        <p:spPr>
          <a:xfrm flipH="1">
            <a:off x="5494020" y="249809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5240655" y="2787650"/>
            <a:ext cx="506730" cy="336550"/>
            <a:chOff x="7362" y="3547"/>
            <a:chExt cx="798" cy="530"/>
          </a:xfrm>
        </p:grpSpPr>
        <p:sp>
          <p:nvSpPr>
            <p:cNvPr id="44" name="Retângulo 4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46" name="Conector Reto 45"/>
          <p:cNvCxnSpPr>
            <a:stCxn id="27" idx="5"/>
          </p:cNvCxnSpPr>
          <p:nvPr/>
        </p:nvCxnSpPr>
        <p:spPr>
          <a:xfrm>
            <a:off x="6195695" y="249809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6393180" y="2689225"/>
            <a:ext cx="633730" cy="633730"/>
          </a:xfrm>
          <a:prstGeom prst="ellipse">
            <a:avLst/>
          </a:prstGeom>
          <a:solidFill>
            <a:srgbClr val="E40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6485890" y="283273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NE</a:t>
            </a:r>
            <a:endParaRPr lang="pt-BR" altLang="en-US"/>
          </a:p>
        </p:txBody>
      </p:sp>
      <p:cxnSp>
        <p:nvCxnSpPr>
          <p:cNvPr id="11" name="Conector Reto 10"/>
          <p:cNvCxnSpPr>
            <a:stCxn id="9" idx="3"/>
          </p:cNvCxnSpPr>
          <p:nvPr/>
        </p:nvCxnSpPr>
        <p:spPr>
          <a:xfrm flipH="1">
            <a:off x="6322695" y="3230245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upo 24"/>
          <p:cNvGrpSpPr/>
          <p:nvPr/>
        </p:nvGrpSpPr>
        <p:grpSpPr>
          <a:xfrm>
            <a:off x="6069330" y="3367405"/>
            <a:ext cx="506730" cy="336550"/>
            <a:chOff x="7362" y="3547"/>
            <a:chExt cx="798" cy="530"/>
          </a:xfrm>
        </p:grpSpPr>
        <p:sp>
          <p:nvSpPr>
            <p:cNvPr id="42" name="Retângulo 4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Caixa de Texto 4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51" name="Conector Reto 50"/>
          <p:cNvCxnSpPr>
            <a:stCxn id="9" idx="5"/>
          </p:cNvCxnSpPr>
          <p:nvPr/>
        </p:nvCxnSpPr>
        <p:spPr>
          <a:xfrm>
            <a:off x="6934200" y="3230245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6758305" y="3338830"/>
            <a:ext cx="506730" cy="336550"/>
            <a:chOff x="7362" y="3547"/>
            <a:chExt cx="798" cy="530"/>
          </a:xfrm>
        </p:grpSpPr>
        <p:sp>
          <p:nvSpPr>
            <p:cNvPr id="53" name="Retângulo 52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4" name="Caixa de Texto 53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55" name="Fluxograma: Extrato 54"/>
          <p:cNvSpPr/>
          <p:nvPr/>
        </p:nvSpPr>
        <p:spPr>
          <a:xfrm>
            <a:off x="9958705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6" name="Caixa de Texto 55"/>
          <p:cNvSpPr txBox="1"/>
          <p:nvPr/>
        </p:nvSpPr>
        <p:spPr>
          <a:xfrm>
            <a:off x="9884410" y="1126490"/>
            <a:ext cx="987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/>
              <a:t>CASO 5</a:t>
            </a:r>
            <a:endParaRPr lang="pt-BR" altLang="en-US" sz="2000"/>
          </a:p>
        </p:txBody>
      </p:sp>
      <p:sp>
        <p:nvSpPr>
          <p:cNvPr id="57" name="Caixa de Texto 56"/>
          <p:cNvSpPr txBox="1"/>
          <p:nvPr/>
        </p:nvSpPr>
        <p:spPr>
          <a:xfrm>
            <a:off x="9484360" y="1623695"/>
            <a:ext cx="2294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ROTAÇÃO DUPLA</a:t>
            </a:r>
            <a:endParaRPr lang="pt-BR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5" idx="1"/>
          </p:cNvCxnSpPr>
          <p:nvPr/>
        </p:nvCxnSpPr>
        <p:spPr>
          <a:xfrm>
            <a:off x="5586095" y="1033780"/>
            <a:ext cx="796925" cy="335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8" idx="3"/>
            <a:endCxn id="19" idx="7"/>
          </p:cNvCxnSpPr>
          <p:nvPr/>
        </p:nvCxnSpPr>
        <p:spPr>
          <a:xfrm flipH="1">
            <a:off x="4645660" y="1033780"/>
            <a:ext cx="49212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9958705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6290310" y="1276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6393180" y="140970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5" idx="3"/>
            <a:endCxn id="27" idx="7"/>
          </p:cNvCxnSpPr>
          <p:nvPr/>
        </p:nvCxnSpPr>
        <p:spPr>
          <a:xfrm flipH="1">
            <a:off x="6195695" y="1817370"/>
            <a:ext cx="187325" cy="232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15" idx="0"/>
          </p:cNvCxnSpPr>
          <p:nvPr/>
        </p:nvCxnSpPr>
        <p:spPr>
          <a:xfrm>
            <a:off x="6831330" y="1817370"/>
            <a:ext cx="568960" cy="286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7146925" y="2103755"/>
            <a:ext cx="506730" cy="336550"/>
            <a:chOff x="7362" y="3547"/>
            <a:chExt cx="798" cy="530"/>
          </a:xfrm>
        </p:grpSpPr>
        <p:sp>
          <p:nvSpPr>
            <p:cNvPr id="14" name="Retângulo 1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19" name="Elipse 18"/>
          <p:cNvSpPr/>
          <p:nvPr/>
        </p:nvSpPr>
        <p:spPr>
          <a:xfrm>
            <a:off x="4104640" y="114427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4207510" y="127635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FP</a:t>
            </a:r>
            <a:endParaRPr lang="pt-BR" altLang="en-US"/>
          </a:p>
        </p:txBody>
      </p:sp>
      <p:cxnSp>
        <p:nvCxnSpPr>
          <p:cNvPr id="21" name="Conector Reto 20"/>
          <p:cNvCxnSpPr>
            <a:stCxn id="19" idx="3"/>
          </p:cNvCxnSpPr>
          <p:nvPr/>
        </p:nvCxnSpPr>
        <p:spPr>
          <a:xfrm flipH="1">
            <a:off x="3943985" y="168529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9" idx="5"/>
          </p:cNvCxnSpPr>
          <p:nvPr/>
        </p:nvCxnSpPr>
        <p:spPr>
          <a:xfrm>
            <a:off x="4645660" y="168529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663440" y="2031365"/>
            <a:ext cx="506730" cy="336550"/>
            <a:chOff x="7362" y="3547"/>
            <a:chExt cx="798" cy="530"/>
          </a:xfrm>
        </p:grpSpPr>
        <p:sp>
          <p:nvSpPr>
            <p:cNvPr id="32" name="Retângulo 3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9" name="Elipse 8"/>
          <p:cNvSpPr/>
          <p:nvPr/>
        </p:nvSpPr>
        <p:spPr>
          <a:xfrm>
            <a:off x="3442335" y="1911985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545205" y="204406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BT</a:t>
            </a:r>
            <a:endParaRPr lang="pt-BR" altLang="en-US"/>
          </a:p>
        </p:txBody>
      </p:sp>
      <p:cxnSp>
        <p:nvCxnSpPr>
          <p:cNvPr id="18" name="Conector Reto 17"/>
          <p:cNvCxnSpPr>
            <a:stCxn id="9" idx="3"/>
          </p:cNvCxnSpPr>
          <p:nvPr/>
        </p:nvCxnSpPr>
        <p:spPr>
          <a:xfrm flipH="1">
            <a:off x="3281680" y="2453005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2913380" y="2660650"/>
            <a:ext cx="506730" cy="336550"/>
            <a:chOff x="7362" y="3547"/>
            <a:chExt cx="798" cy="530"/>
          </a:xfrm>
        </p:grpSpPr>
        <p:sp>
          <p:nvSpPr>
            <p:cNvPr id="35" name="Retângulo 3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37" name="Conector Reto 36"/>
          <p:cNvCxnSpPr>
            <a:stCxn id="9" idx="5"/>
          </p:cNvCxnSpPr>
          <p:nvPr/>
        </p:nvCxnSpPr>
        <p:spPr>
          <a:xfrm>
            <a:off x="3983355" y="2453005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upo 37"/>
          <p:cNvGrpSpPr/>
          <p:nvPr/>
        </p:nvGrpSpPr>
        <p:grpSpPr>
          <a:xfrm>
            <a:off x="3983355" y="2689225"/>
            <a:ext cx="506730" cy="336550"/>
            <a:chOff x="7362" y="3547"/>
            <a:chExt cx="798" cy="530"/>
          </a:xfrm>
        </p:grpSpPr>
        <p:sp>
          <p:nvSpPr>
            <p:cNvPr id="39" name="Retângulo 38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Caixa de Texto 3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27" name="Elipse 26"/>
          <p:cNvSpPr/>
          <p:nvPr/>
        </p:nvSpPr>
        <p:spPr>
          <a:xfrm>
            <a:off x="5654675" y="1957070"/>
            <a:ext cx="633730" cy="633730"/>
          </a:xfrm>
          <a:prstGeom prst="ellipse">
            <a:avLst/>
          </a:prstGeom>
          <a:solidFill>
            <a:srgbClr val="E40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5766435" y="2087880"/>
            <a:ext cx="52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NE</a:t>
            </a:r>
            <a:endParaRPr lang="pt-BR" altLang="en-US"/>
          </a:p>
        </p:txBody>
      </p:sp>
      <p:cxnSp>
        <p:nvCxnSpPr>
          <p:cNvPr id="41" name="Conector Reto 40"/>
          <p:cNvCxnSpPr>
            <a:stCxn id="27" idx="3"/>
            <a:endCxn id="10" idx="7"/>
          </p:cNvCxnSpPr>
          <p:nvPr/>
        </p:nvCxnSpPr>
        <p:spPr>
          <a:xfrm flipH="1">
            <a:off x="5567045" y="2498090"/>
            <a:ext cx="180340" cy="38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6290310" y="2832735"/>
            <a:ext cx="506730" cy="336550"/>
            <a:chOff x="7362" y="3547"/>
            <a:chExt cx="798" cy="530"/>
          </a:xfrm>
        </p:grpSpPr>
        <p:sp>
          <p:nvSpPr>
            <p:cNvPr id="44" name="Retângulo 4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46" name="Conector Reto 45"/>
          <p:cNvCxnSpPr>
            <a:stCxn id="27" idx="5"/>
            <a:endCxn id="45" idx="0"/>
          </p:cNvCxnSpPr>
          <p:nvPr/>
        </p:nvCxnSpPr>
        <p:spPr>
          <a:xfrm>
            <a:off x="6195695" y="2498090"/>
            <a:ext cx="347980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5026025" y="278765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071110" y="292036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MD</a:t>
            </a:r>
            <a:endParaRPr lang="pt-BR" altLang="en-US"/>
          </a:p>
        </p:txBody>
      </p:sp>
      <p:cxnSp>
        <p:nvCxnSpPr>
          <p:cNvPr id="25" name="Conector Reto 24"/>
          <p:cNvCxnSpPr>
            <a:stCxn id="10" idx="3"/>
          </p:cNvCxnSpPr>
          <p:nvPr/>
        </p:nvCxnSpPr>
        <p:spPr>
          <a:xfrm flipH="1">
            <a:off x="4955540" y="33286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upo 41"/>
          <p:cNvGrpSpPr/>
          <p:nvPr/>
        </p:nvGrpSpPr>
        <p:grpSpPr>
          <a:xfrm>
            <a:off x="4702175" y="3465830"/>
            <a:ext cx="506730" cy="336550"/>
            <a:chOff x="7362" y="3547"/>
            <a:chExt cx="798" cy="530"/>
          </a:xfrm>
        </p:grpSpPr>
        <p:sp>
          <p:nvSpPr>
            <p:cNvPr id="47" name="Retângulo 46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Caixa de Texto 4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51" name="Conector Reto 50"/>
          <p:cNvCxnSpPr>
            <a:stCxn id="10" idx="5"/>
          </p:cNvCxnSpPr>
          <p:nvPr/>
        </p:nvCxnSpPr>
        <p:spPr>
          <a:xfrm>
            <a:off x="5567045" y="33286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5391150" y="3437255"/>
            <a:ext cx="506730" cy="336550"/>
            <a:chOff x="7362" y="3547"/>
            <a:chExt cx="798" cy="530"/>
          </a:xfrm>
        </p:grpSpPr>
        <p:sp>
          <p:nvSpPr>
            <p:cNvPr id="53" name="Retângulo 52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4" name="Caixa de Texto 53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48" name="Caixa de Texto 47"/>
          <p:cNvSpPr txBox="1"/>
          <p:nvPr/>
        </p:nvSpPr>
        <p:spPr>
          <a:xfrm>
            <a:off x="9884410" y="1126490"/>
            <a:ext cx="987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/>
              <a:t>CASO 5</a:t>
            </a:r>
            <a:endParaRPr lang="pt-BR" altLang="en-US" sz="2000"/>
          </a:p>
        </p:txBody>
      </p:sp>
      <p:sp>
        <p:nvSpPr>
          <p:cNvPr id="49" name="Caixa de Texto 48"/>
          <p:cNvSpPr txBox="1"/>
          <p:nvPr/>
        </p:nvSpPr>
        <p:spPr>
          <a:xfrm>
            <a:off x="9484360" y="1623695"/>
            <a:ext cx="22948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ROTAÇÃO DUPLA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* rotação à esquerda </a:t>
            </a:r>
            <a:endParaRPr lang="pt-BR" altLang="en-US"/>
          </a:p>
          <a:p>
            <a:endParaRPr lang="pt-BR" altLang="en-US"/>
          </a:p>
        </p:txBody>
      </p:sp>
      <p:pic>
        <p:nvPicPr>
          <p:cNvPr id="55" name="Imagem 54" descr="retor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0410" y="2978150"/>
            <a:ext cx="350520" cy="35052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7" idx="1"/>
          </p:cNvCxnSpPr>
          <p:nvPr/>
        </p:nvCxnSpPr>
        <p:spPr>
          <a:xfrm>
            <a:off x="5586095" y="1033780"/>
            <a:ext cx="73469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8" idx="3"/>
            <a:endCxn id="19" idx="7"/>
          </p:cNvCxnSpPr>
          <p:nvPr/>
        </p:nvCxnSpPr>
        <p:spPr>
          <a:xfrm flipH="1">
            <a:off x="4645660" y="1033780"/>
            <a:ext cx="49212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9958705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6910705" y="2019935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013575" y="215328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5" idx="3"/>
            <a:endCxn id="45" idx="0"/>
          </p:cNvCxnSpPr>
          <p:nvPr/>
        </p:nvCxnSpPr>
        <p:spPr>
          <a:xfrm flipH="1">
            <a:off x="6886575" y="2560955"/>
            <a:ext cx="116840" cy="15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</p:cNvCxnSpPr>
          <p:nvPr/>
        </p:nvCxnSpPr>
        <p:spPr>
          <a:xfrm>
            <a:off x="7451725" y="2560955"/>
            <a:ext cx="568960" cy="286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7558405" y="2681605"/>
            <a:ext cx="506730" cy="336550"/>
            <a:chOff x="7362" y="3547"/>
            <a:chExt cx="798" cy="530"/>
          </a:xfrm>
        </p:grpSpPr>
        <p:sp>
          <p:nvSpPr>
            <p:cNvPr id="14" name="Retângulo 1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19" name="Elipse 18"/>
          <p:cNvSpPr/>
          <p:nvPr/>
        </p:nvSpPr>
        <p:spPr>
          <a:xfrm>
            <a:off x="4104640" y="114427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4207510" y="127635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FP</a:t>
            </a:r>
            <a:endParaRPr lang="pt-BR" altLang="en-US"/>
          </a:p>
        </p:txBody>
      </p:sp>
      <p:cxnSp>
        <p:nvCxnSpPr>
          <p:cNvPr id="21" name="Conector Reto 20"/>
          <p:cNvCxnSpPr>
            <a:stCxn id="19" idx="3"/>
          </p:cNvCxnSpPr>
          <p:nvPr/>
        </p:nvCxnSpPr>
        <p:spPr>
          <a:xfrm flipH="1">
            <a:off x="3943985" y="168529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9" idx="5"/>
          </p:cNvCxnSpPr>
          <p:nvPr/>
        </p:nvCxnSpPr>
        <p:spPr>
          <a:xfrm>
            <a:off x="4645660" y="168529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645660" y="1991360"/>
            <a:ext cx="506730" cy="336550"/>
            <a:chOff x="7362" y="3547"/>
            <a:chExt cx="798" cy="530"/>
          </a:xfrm>
        </p:grpSpPr>
        <p:sp>
          <p:nvSpPr>
            <p:cNvPr id="32" name="Retângulo 3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9" name="Elipse 8"/>
          <p:cNvSpPr/>
          <p:nvPr/>
        </p:nvSpPr>
        <p:spPr>
          <a:xfrm>
            <a:off x="3442335" y="1911985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545205" y="204406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BT</a:t>
            </a:r>
            <a:endParaRPr lang="pt-BR" altLang="en-US"/>
          </a:p>
        </p:txBody>
      </p:sp>
      <p:cxnSp>
        <p:nvCxnSpPr>
          <p:cNvPr id="18" name="Conector Reto 17"/>
          <p:cNvCxnSpPr>
            <a:stCxn id="9" idx="3"/>
          </p:cNvCxnSpPr>
          <p:nvPr/>
        </p:nvCxnSpPr>
        <p:spPr>
          <a:xfrm flipH="1">
            <a:off x="3281680" y="2453005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2913380" y="2660650"/>
            <a:ext cx="506730" cy="336550"/>
            <a:chOff x="7362" y="3547"/>
            <a:chExt cx="798" cy="530"/>
          </a:xfrm>
        </p:grpSpPr>
        <p:sp>
          <p:nvSpPr>
            <p:cNvPr id="35" name="Retângulo 3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37" name="Conector Reto 36"/>
          <p:cNvCxnSpPr>
            <a:stCxn id="9" idx="5"/>
          </p:cNvCxnSpPr>
          <p:nvPr/>
        </p:nvCxnSpPr>
        <p:spPr>
          <a:xfrm>
            <a:off x="3983355" y="2453005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upo 37"/>
          <p:cNvGrpSpPr/>
          <p:nvPr/>
        </p:nvGrpSpPr>
        <p:grpSpPr>
          <a:xfrm>
            <a:off x="3983355" y="2689225"/>
            <a:ext cx="506730" cy="336550"/>
            <a:chOff x="7362" y="3547"/>
            <a:chExt cx="798" cy="530"/>
          </a:xfrm>
        </p:grpSpPr>
        <p:sp>
          <p:nvSpPr>
            <p:cNvPr id="39" name="Retângulo 38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Caixa de Texto 3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27" name="Elipse 26"/>
          <p:cNvSpPr/>
          <p:nvPr/>
        </p:nvSpPr>
        <p:spPr>
          <a:xfrm>
            <a:off x="6228080" y="1144270"/>
            <a:ext cx="633730" cy="633730"/>
          </a:xfrm>
          <a:prstGeom prst="ellipse">
            <a:avLst/>
          </a:prstGeom>
          <a:solidFill>
            <a:srgbClr val="E40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6339840" y="1275080"/>
            <a:ext cx="52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NE</a:t>
            </a:r>
            <a:endParaRPr lang="pt-BR" altLang="en-US"/>
          </a:p>
        </p:txBody>
      </p:sp>
      <p:cxnSp>
        <p:nvCxnSpPr>
          <p:cNvPr id="41" name="Conector Reto 40"/>
          <p:cNvCxnSpPr>
            <a:stCxn id="27" idx="3"/>
            <a:endCxn id="10" idx="7"/>
          </p:cNvCxnSpPr>
          <p:nvPr/>
        </p:nvCxnSpPr>
        <p:spPr>
          <a:xfrm flipH="1">
            <a:off x="6140450" y="1685290"/>
            <a:ext cx="180340" cy="38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6633210" y="2717800"/>
            <a:ext cx="506730" cy="336550"/>
            <a:chOff x="7362" y="3547"/>
            <a:chExt cx="798" cy="530"/>
          </a:xfrm>
        </p:grpSpPr>
        <p:sp>
          <p:nvSpPr>
            <p:cNvPr id="44" name="Retângulo 4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46" name="Conector Reto 45"/>
          <p:cNvCxnSpPr>
            <a:stCxn id="27" idx="5"/>
            <a:endCxn id="5" idx="1"/>
          </p:cNvCxnSpPr>
          <p:nvPr/>
        </p:nvCxnSpPr>
        <p:spPr>
          <a:xfrm>
            <a:off x="6769100" y="1685290"/>
            <a:ext cx="234315" cy="42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5599430" y="197485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644515" y="210756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MD</a:t>
            </a:r>
            <a:endParaRPr lang="pt-BR" altLang="en-US"/>
          </a:p>
        </p:txBody>
      </p:sp>
      <p:cxnSp>
        <p:nvCxnSpPr>
          <p:cNvPr id="25" name="Conector Reto 24"/>
          <p:cNvCxnSpPr>
            <a:stCxn id="10" idx="3"/>
          </p:cNvCxnSpPr>
          <p:nvPr/>
        </p:nvCxnSpPr>
        <p:spPr>
          <a:xfrm flipH="1">
            <a:off x="5528945" y="25158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upo 41"/>
          <p:cNvGrpSpPr/>
          <p:nvPr/>
        </p:nvGrpSpPr>
        <p:grpSpPr>
          <a:xfrm>
            <a:off x="5275580" y="2653030"/>
            <a:ext cx="506730" cy="336550"/>
            <a:chOff x="7362" y="3547"/>
            <a:chExt cx="798" cy="530"/>
          </a:xfrm>
        </p:grpSpPr>
        <p:sp>
          <p:nvSpPr>
            <p:cNvPr id="47" name="Retângulo 46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Caixa de Texto 4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51" name="Conector Reto 50"/>
          <p:cNvCxnSpPr>
            <a:stCxn id="10" idx="5"/>
          </p:cNvCxnSpPr>
          <p:nvPr/>
        </p:nvCxnSpPr>
        <p:spPr>
          <a:xfrm>
            <a:off x="6140450" y="25158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5964555" y="2624455"/>
            <a:ext cx="506730" cy="336550"/>
            <a:chOff x="7362" y="3547"/>
            <a:chExt cx="798" cy="530"/>
          </a:xfrm>
        </p:grpSpPr>
        <p:sp>
          <p:nvSpPr>
            <p:cNvPr id="53" name="Retângulo 52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4" name="Caixa de Texto 53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48" name="Caixa de Texto 47"/>
          <p:cNvSpPr txBox="1"/>
          <p:nvPr/>
        </p:nvSpPr>
        <p:spPr>
          <a:xfrm>
            <a:off x="9884410" y="1126490"/>
            <a:ext cx="987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/>
              <a:t>CASO 5</a:t>
            </a:r>
            <a:endParaRPr lang="pt-BR" altLang="en-US" sz="2000"/>
          </a:p>
        </p:txBody>
      </p:sp>
      <p:sp>
        <p:nvSpPr>
          <p:cNvPr id="49" name="Caixa de Texto 48"/>
          <p:cNvSpPr txBox="1"/>
          <p:nvPr/>
        </p:nvSpPr>
        <p:spPr>
          <a:xfrm>
            <a:off x="9484360" y="1623695"/>
            <a:ext cx="22948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ROTAÇÃO DUPLA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* rotação à esquerda</a:t>
            </a:r>
            <a:endParaRPr lang="pt-BR" altLang="en-US"/>
          </a:p>
          <a:p>
            <a:r>
              <a:rPr lang="pt-BR" altLang="en-US"/>
              <a:t>* rotação à direita</a:t>
            </a:r>
            <a:endParaRPr lang="pt-BR" altLang="en-US"/>
          </a:p>
        </p:txBody>
      </p:sp>
      <p:pic>
        <p:nvPicPr>
          <p:cNvPr id="55" name="Imagem 54" descr="retor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6393815" y="2038985"/>
            <a:ext cx="373380" cy="37338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7" idx="1"/>
          </p:cNvCxnSpPr>
          <p:nvPr/>
        </p:nvCxnSpPr>
        <p:spPr>
          <a:xfrm>
            <a:off x="5586095" y="1033780"/>
            <a:ext cx="73469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8" idx="3"/>
            <a:endCxn id="19" idx="7"/>
          </p:cNvCxnSpPr>
          <p:nvPr/>
        </p:nvCxnSpPr>
        <p:spPr>
          <a:xfrm flipH="1">
            <a:off x="4645660" y="1033780"/>
            <a:ext cx="49212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9958705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6910705" y="2019935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013575" y="215328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5" idx="3"/>
            <a:endCxn id="45" idx="0"/>
          </p:cNvCxnSpPr>
          <p:nvPr/>
        </p:nvCxnSpPr>
        <p:spPr>
          <a:xfrm flipH="1">
            <a:off x="6886575" y="2560955"/>
            <a:ext cx="116840" cy="15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</p:cNvCxnSpPr>
          <p:nvPr/>
        </p:nvCxnSpPr>
        <p:spPr>
          <a:xfrm>
            <a:off x="7451725" y="2560955"/>
            <a:ext cx="568960" cy="286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7558405" y="2681605"/>
            <a:ext cx="506730" cy="336550"/>
            <a:chOff x="7362" y="3547"/>
            <a:chExt cx="798" cy="530"/>
          </a:xfrm>
        </p:grpSpPr>
        <p:sp>
          <p:nvSpPr>
            <p:cNvPr id="14" name="Retângulo 1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19" name="Elipse 18"/>
          <p:cNvSpPr/>
          <p:nvPr/>
        </p:nvSpPr>
        <p:spPr>
          <a:xfrm>
            <a:off x="4104640" y="114427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4207510" y="127635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FP</a:t>
            </a:r>
            <a:endParaRPr lang="pt-BR" altLang="en-US"/>
          </a:p>
        </p:txBody>
      </p:sp>
      <p:cxnSp>
        <p:nvCxnSpPr>
          <p:cNvPr id="21" name="Conector Reto 20"/>
          <p:cNvCxnSpPr>
            <a:stCxn id="19" idx="3"/>
          </p:cNvCxnSpPr>
          <p:nvPr/>
        </p:nvCxnSpPr>
        <p:spPr>
          <a:xfrm flipH="1">
            <a:off x="3943985" y="168529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9" idx="5"/>
          </p:cNvCxnSpPr>
          <p:nvPr/>
        </p:nvCxnSpPr>
        <p:spPr>
          <a:xfrm>
            <a:off x="4645660" y="168529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645660" y="1991360"/>
            <a:ext cx="506730" cy="336550"/>
            <a:chOff x="7362" y="3547"/>
            <a:chExt cx="798" cy="530"/>
          </a:xfrm>
        </p:grpSpPr>
        <p:sp>
          <p:nvSpPr>
            <p:cNvPr id="32" name="Retângulo 3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9" name="Elipse 8"/>
          <p:cNvSpPr/>
          <p:nvPr/>
        </p:nvSpPr>
        <p:spPr>
          <a:xfrm>
            <a:off x="3442335" y="1911985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545205" y="204406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BT</a:t>
            </a:r>
            <a:endParaRPr lang="pt-BR" altLang="en-US"/>
          </a:p>
        </p:txBody>
      </p:sp>
      <p:cxnSp>
        <p:nvCxnSpPr>
          <p:cNvPr id="18" name="Conector Reto 17"/>
          <p:cNvCxnSpPr>
            <a:stCxn id="9" idx="3"/>
          </p:cNvCxnSpPr>
          <p:nvPr/>
        </p:nvCxnSpPr>
        <p:spPr>
          <a:xfrm flipH="1">
            <a:off x="3281680" y="2453005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2913380" y="2660650"/>
            <a:ext cx="506730" cy="336550"/>
            <a:chOff x="7362" y="3547"/>
            <a:chExt cx="798" cy="530"/>
          </a:xfrm>
        </p:grpSpPr>
        <p:sp>
          <p:nvSpPr>
            <p:cNvPr id="35" name="Retângulo 3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37" name="Conector Reto 36"/>
          <p:cNvCxnSpPr>
            <a:stCxn id="9" idx="5"/>
          </p:cNvCxnSpPr>
          <p:nvPr/>
        </p:nvCxnSpPr>
        <p:spPr>
          <a:xfrm>
            <a:off x="3983355" y="2453005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upo 37"/>
          <p:cNvGrpSpPr/>
          <p:nvPr/>
        </p:nvGrpSpPr>
        <p:grpSpPr>
          <a:xfrm>
            <a:off x="3983355" y="2689225"/>
            <a:ext cx="506730" cy="336550"/>
            <a:chOff x="7362" y="3547"/>
            <a:chExt cx="798" cy="530"/>
          </a:xfrm>
        </p:grpSpPr>
        <p:sp>
          <p:nvSpPr>
            <p:cNvPr id="39" name="Retângulo 38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Caixa de Texto 3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27" name="Elipse 26"/>
          <p:cNvSpPr/>
          <p:nvPr/>
        </p:nvSpPr>
        <p:spPr>
          <a:xfrm>
            <a:off x="6228080" y="114427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6339840" y="1275080"/>
            <a:ext cx="52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NE</a:t>
            </a:r>
            <a:endParaRPr lang="pt-BR" altLang="en-US"/>
          </a:p>
        </p:txBody>
      </p:sp>
      <p:cxnSp>
        <p:nvCxnSpPr>
          <p:cNvPr id="41" name="Conector Reto 40"/>
          <p:cNvCxnSpPr>
            <a:stCxn id="27" idx="3"/>
            <a:endCxn id="10" idx="7"/>
          </p:cNvCxnSpPr>
          <p:nvPr/>
        </p:nvCxnSpPr>
        <p:spPr>
          <a:xfrm flipH="1">
            <a:off x="6140450" y="1685290"/>
            <a:ext cx="180340" cy="38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6633210" y="2717800"/>
            <a:ext cx="506730" cy="336550"/>
            <a:chOff x="7362" y="3547"/>
            <a:chExt cx="798" cy="530"/>
          </a:xfrm>
        </p:grpSpPr>
        <p:sp>
          <p:nvSpPr>
            <p:cNvPr id="44" name="Retângulo 4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46" name="Conector Reto 45"/>
          <p:cNvCxnSpPr>
            <a:stCxn id="27" idx="5"/>
            <a:endCxn id="5" idx="1"/>
          </p:cNvCxnSpPr>
          <p:nvPr/>
        </p:nvCxnSpPr>
        <p:spPr>
          <a:xfrm>
            <a:off x="6769100" y="1685290"/>
            <a:ext cx="234315" cy="42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5599430" y="197485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644515" y="210756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MD</a:t>
            </a:r>
            <a:endParaRPr lang="pt-BR" altLang="en-US"/>
          </a:p>
        </p:txBody>
      </p:sp>
      <p:cxnSp>
        <p:nvCxnSpPr>
          <p:cNvPr id="25" name="Conector Reto 24"/>
          <p:cNvCxnSpPr>
            <a:stCxn id="10" idx="3"/>
          </p:cNvCxnSpPr>
          <p:nvPr/>
        </p:nvCxnSpPr>
        <p:spPr>
          <a:xfrm flipH="1">
            <a:off x="5528945" y="25158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upo 41"/>
          <p:cNvGrpSpPr/>
          <p:nvPr/>
        </p:nvGrpSpPr>
        <p:grpSpPr>
          <a:xfrm>
            <a:off x="5275580" y="2653030"/>
            <a:ext cx="506730" cy="336550"/>
            <a:chOff x="7362" y="3547"/>
            <a:chExt cx="798" cy="530"/>
          </a:xfrm>
        </p:grpSpPr>
        <p:sp>
          <p:nvSpPr>
            <p:cNvPr id="47" name="Retângulo 46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Caixa de Texto 4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51" name="Conector Reto 50"/>
          <p:cNvCxnSpPr>
            <a:stCxn id="10" idx="5"/>
          </p:cNvCxnSpPr>
          <p:nvPr/>
        </p:nvCxnSpPr>
        <p:spPr>
          <a:xfrm>
            <a:off x="6140450" y="25158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5964555" y="2624455"/>
            <a:ext cx="506730" cy="336550"/>
            <a:chOff x="7362" y="3547"/>
            <a:chExt cx="798" cy="530"/>
          </a:xfrm>
        </p:grpSpPr>
        <p:sp>
          <p:nvSpPr>
            <p:cNvPr id="53" name="Retângulo 52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4" name="Caixa de Texto 53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48" name="Caixa de Texto 47"/>
          <p:cNvSpPr txBox="1"/>
          <p:nvPr/>
        </p:nvSpPr>
        <p:spPr>
          <a:xfrm>
            <a:off x="9884410" y="1126490"/>
            <a:ext cx="987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/>
              <a:t>CASO 5</a:t>
            </a:r>
            <a:endParaRPr lang="pt-BR" altLang="en-US" sz="2000"/>
          </a:p>
        </p:txBody>
      </p:sp>
      <p:sp>
        <p:nvSpPr>
          <p:cNvPr id="49" name="Caixa de Texto 48"/>
          <p:cNvSpPr txBox="1"/>
          <p:nvPr/>
        </p:nvSpPr>
        <p:spPr>
          <a:xfrm>
            <a:off x="9484360" y="1623695"/>
            <a:ext cx="22948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ROTAÇÃO DUPLA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* rotação à esquerda</a:t>
            </a:r>
            <a:endParaRPr lang="pt-BR" altLang="en-US"/>
          </a:p>
          <a:p>
            <a:r>
              <a:rPr lang="pt-BR" altLang="en-US"/>
              <a:t>* rotação à direita</a:t>
            </a:r>
            <a:endParaRPr lang="pt-BR" altLang="en-US"/>
          </a:p>
          <a:p>
            <a:r>
              <a:rPr lang="pt-BR" altLang="en-US"/>
              <a:t>* trocar as cores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7" idx="1"/>
          </p:cNvCxnSpPr>
          <p:nvPr/>
        </p:nvCxnSpPr>
        <p:spPr>
          <a:xfrm>
            <a:off x="5586095" y="1033780"/>
            <a:ext cx="73469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8" idx="3"/>
            <a:endCxn id="19" idx="7"/>
          </p:cNvCxnSpPr>
          <p:nvPr/>
        </p:nvCxnSpPr>
        <p:spPr>
          <a:xfrm flipH="1">
            <a:off x="4645660" y="1033780"/>
            <a:ext cx="49212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10278745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6910705" y="2019935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013575" y="215328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5" idx="3"/>
            <a:endCxn id="45" idx="0"/>
          </p:cNvCxnSpPr>
          <p:nvPr/>
        </p:nvCxnSpPr>
        <p:spPr>
          <a:xfrm flipH="1">
            <a:off x="6886575" y="2560955"/>
            <a:ext cx="116840" cy="15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</p:cNvCxnSpPr>
          <p:nvPr/>
        </p:nvCxnSpPr>
        <p:spPr>
          <a:xfrm>
            <a:off x="7451725" y="2560955"/>
            <a:ext cx="568960" cy="286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7558405" y="2681605"/>
            <a:ext cx="506730" cy="336550"/>
            <a:chOff x="7362" y="3547"/>
            <a:chExt cx="798" cy="530"/>
          </a:xfrm>
        </p:grpSpPr>
        <p:sp>
          <p:nvSpPr>
            <p:cNvPr id="14" name="Retângulo 1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19" name="Elipse 18"/>
          <p:cNvSpPr/>
          <p:nvPr/>
        </p:nvSpPr>
        <p:spPr>
          <a:xfrm>
            <a:off x="4104640" y="114427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4207510" y="127635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FP</a:t>
            </a:r>
            <a:endParaRPr lang="pt-BR" altLang="en-US"/>
          </a:p>
        </p:txBody>
      </p:sp>
      <p:cxnSp>
        <p:nvCxnSpPr>
          <p:cNvPr id="21" name="Conector Reto 20"/>
          <p:cNvCxnSpPr>
            <a:stCxn id="19" idx="3"/>
            <a:endCxn id="9" idx="7"/>
          </p:cNvCxnSpPr>
          <p:nvPr/>
        </p:nvCxnSpPr>
        <p:spPr>
          <a:xfrm flipH="1">
            <a:off x="3712845" y="1685290"/>
            <a:ext cx="484505" cy="295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9" idx="5"/>
          </p:cNvCxnSpPr>
          <p:nvPr/>
        </p:nvCxnSpPr>
        <p:spPr>
          <a:xfrm>
            <a:off x="4645660" y="168529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645660" y="1991360"/>
            <a:ext cx="506730" cy="336550"/>
            <a:chOff x="7362" y="3547"/>
            <a:chExt cx="798" cy="530"/>
          </a:xfrm>
        </p:grpSpPr>
        <p:sp>
          <p:nvSpPr>
            <p:cNvPr id="32" name="Retângulo 3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9" name="Elipse 8"/>
          <p:cNvSpPr/>
          <p:nvPr/>
        </p:nvSpPr>
        <p:spPr>
          <a:xfrm>
            <a:off x="3171825" y="1887855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274695" y="201993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BT</a:t>
            </a:r>
            <a:endParaRPr lang="pt-BR" altLang="en-US"/>
          </a:p>
        </p:txBody>
      </p:sp>
      <p:cxnSp>
        <p:nvCxnSpPr>
          <p:cNvPr id="18" name="Conector Reto 17"/>
          <p:cNvCxnSpPr>
            <a:stCxn id="9" idx="3"/>
            <a:endCxn id="36" idx="0"/>
          </p:cNvCxnSpPr>
          <p:nvPr/>
        </p:nvCxnSpPr>
        <p:spPr>
          <a:xfrm flipH="1">
            <a:off x="2918460" y="2428875"/>
            <a:ext cx="346075" cy="1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2665095" y="2624455"/>
            <a:ext cx="506730" cy="336550"/>
            <a:chOff x="7362" y="3547"/>
            <a:chExt cx="798" cy="530"/>
          </a:xfrm>
        </p:grpSpPr>
        <p:sp>
          <p:nvSpPr>
            <p:cNvPr id="35" name="Retângulo 3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37" name="Conector Reto 36"/>
          <p:cNvCxnSpPr>
            <a:stCxn id="9" idx="5"/>
            <a:endCxn id="40" idx="0"/>
          </p:cNvCxnSpPr>
          <p:nvPr/>
        </p:nvCxnSpPr>
        <p:spPr>
          <a:xfrm>
            <a:off x="3712845" y="2428875"/>
            <a:ext cx="270510" cy="252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6228080" y="114427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6339840" y="1275080"/>
            <a:ext cx="52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NE</a:t>
            </a:r>
            <a:endParaRPr lang="pt-BR" altLang="en-US"/>
          </a:p>
        </p:txBody>
      </p:sp>
      <p:cxnSp>
        <p:nvCxnSpPr>
          <p:cNvPr id="41" name="Conector Reto 40"/>
          <p:cNvCxnSpPr>
            <a:stCxn id="27" idx="3"/>
            <a:endCxn id="10" idx="7"/>
          </p:cNvCxnSpPr>
          <p:nvPr/>
        </p:nvCxnSpPr>
        <p:spPr>
          <a:xfrm flipH="1">
            <a:off x="6140450" y="1685290"/>
            <a:ext cx="180340" cy="38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6633210" y="2717800"/>
            <a:ext cx="506730" cy="336550"/>
            <a:chOff x="7362" y="3547"/>
            <a:chExt cx="798" cy="530"/>
          </a:xfrm>
        </p:grpSpPr>
        <p:sp>
          <p:nvSpPr>
            <p:cNvPr id="44" name="Retângulo 4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46" name="Conector Reto 45"/>
          <p:cNvCxnSpPr>
            <a:stCxn id="27" idx="5"/>
            <a:endCxn id="5" idx="1"/>
          </p:cNvCxnSpPr>
          <p:nvPr/>
        </p:nvCxnSpPr>
        <p:spPr>
          <a:xfrm>
            <a:off x="6769100" y="1685290"/>
            <a:ext cx="234315" cy="42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5599430" y="197485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644515" y="210756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MD</a:t>
            </a:r>
            <a:endParaRPr lang="pt-BR" altLang="en-US"/>
          </a:p>
        </p:txBody>
      </p:sp>
      <p:cxnSp>
        <p:nvCxnSpPr>
          <p:cNvPr id="25" name="Conector Reto 24"/>
          <p:cNvCxnSpPr>
            <a:stCxn id="10" idx="3"/>
          </p:cNvCxnSpPr>
          <p:nvPr/>
        </p:nvCxnSpPr>
        <p:spPr>
          <a:xfrm flipH="1">
            <a:off x="5528945" y="25158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upo 41"/>
          <p:cNvGrpSpPr/>
          <p:nvPr/>
        </p:nvGrpSpPr>
        <p:grpSpPr>
          <a:xfrm>
            <a:off x="5275580" y="2653030"/>
            <a:ext cx="506730" cy="336550"/>
            <a:chOff x="7362" y="3547"/>
            <a:chExt cx="798" cy="530"/>
          </a:xfrm>
        </p:grpSpPr>
        <p:sp>
          <p:nvSpPr>
            <p:cNvPr id="47" name="Retângulo 46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Caixa de Texto 4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51" name="Conector Reto 50"/>
          <p:cNvCxnSpPr>
            <a:stCxn id="10" idx="5"/>
          </p:cNvCxnSpPr>
          <p:nvPr/>
        </p:nvCxnSpPr>
        <p:spPr>
          <a:xfrm>
            <a:off x="6140450" y="25158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5964555" y="2624455"/>
            <a:ext cx="506730" cy="336550"/>
            <a:chOff x="7362" y="3547"/>
            <a:chExt cx="798" cy="530"/>
          </a:xfrm>
        </p:grpSpPr>
        <p:sp>
          <p:nvSpPr>
            <p:cNvPr id="53" name="Retângulo 52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4" name="Caixa de Texto 53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48" name="Caixa de Texto 47"/>
          <p:cNvSpPr txBox="1"/>
          <p:nvPr/>
        </p:nvSpPr>
        <p:spPr>
          <a:xfrm>
            <a:off x="9884410" y="1126490"/>
            <a:ext cx="987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/>
              <a:t>CASO 5</a:t>
            </a:r>
            <a:endParaRPr lang="pt-BR" altLang="en-US" sz="2000"/>
          </a:p>
        </p:txBody>
      </p:sp>
      <p:sp>
        <p:nvSpPr>
          <p:cNvPr id="49" name="Caixa de Texto 48"/>
          <p:cNvSpPr txBox="1"/>
          <p:nvPr/>
        </p:nvSpPr>
        <p:spPr>
          <a:xfrm>
            <a:off x="9484360" y="1623695"/>
            <a:ext cx="2294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ROTAÇÃO DUPLA</a:t>
            </a:r>
            <a:endParaRPr lang="pt-BR" altLang="en-US"/>
          </a:p>
        </p:txBody>
      </p:sp>
      <p:sp>
        <p:nvSpPr>
          <p:cNvPr id="2" name="Elipse 1"/>
          <p:cNvSpPr/>
          <p:nvPr/>
        </p:nvSpPr>
        <p:spPr>
          <a:xfrm>
            <a:off x="3890645" y="2602865"/>
            <a:ext cx="633730" cy="633730"/>
          </a:xfrm>
          <a:prstGeom prst="ellipse">
            <a:avLst/>
          </a:prstGeom>
          <a:solidFill>
            <a:srgbClr val="E40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3983355" y="274637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DJ</a:t>
            </a:r>
            <a:endParaRPr lang="pt-BR" altLang="en-US"/>
          </a:p>
        </p:txBody>
      </p:sp>
      <p:cxnSp>
        <p:nvCxnSpPr>
          <p:cNvPr id="56" name="Conector Reto 55"/>
          <p:cNvCxnSpPr>
            <a:stCxn id="2" idx="3"/>
          </p:cNvCxnSpPr>
          <p:nvPr/>
        </p:nvCxnSpPr>
        <p:spPr>
          <a:xfrm flipH="1">
            <a:off x="3820160" y="3143885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3594735" y="3260725"/>
            <a:ext cx="506730" cy="336550"/>
            <a:chOff x="7362" y="3547"/>
            <a:chExt cx="798" cy="530"/>
          </a:xfrm>
        </p:grpSpPr>
        <p:sp>
          <p:nvSpPr>
            <p:cNvPr id="58" name="Retângulo 5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9" name="Caixa de Texto 5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0" name="Conector Reto 59"/>
          <p:cNvCxnSpPr>
            <a:stCxn id="2" idx="5"/>
          </p:cNvCxnSpPr>
          <p:nvPr/>
        </p:nvCxnSpPr>
        <p:spPr>
          <a:xfrm>
            <a:off x="4431665" y="3143885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Grupo 60"/>
          <p:cNvGrpSpPr/>
          <p:nvPr/>
        </p:nvGrpSpPr>
        <p:grpSpPr>
          <a:xfrm>
            <a:off x="4255770" y="3252470"/>
            <a:ext cx="506730" cy="336550"/>
            <a:chOff x="7362" y="3547"/>
            <a:chExt cx="798" cy="530"/>
          </a:xfrm>
        </p:grpSpPr>
        <p:sp>
          <p:nvSpPr>
            <p:cNvPr id="62" name="Retângulo 6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3" name="Caixa de Texto 6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Elipse 27"/>
          <p:cNvSpPr/>
          <p:nvPr/>
        </p:nvSpPr>
        <p:spPr>
          <a:xfrm>
            <a:off x="5779135" y="33401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2" name="Retângulo arredondado 121"/>
          <p:cNvSpPr/>
          <p:nvPr/>
        </p:nvSpPr>
        <p:spPr>
          <a:xfrm>
            <a:off x="8097520" y="100330"/>
            <a:ext cx="3962400" cy="426085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150225" y="163830"/>
            <a:ext cx="3820160" cy="362585"/>
          </a:xfrm>
        </p:spPr>
        <p:txBody>
          <a:bodyPr>
            <a:normAutofit fontScale="50000"/>
          </a:bodyPr>
          <a:p>
            <a:r>
              <a:rPr lang="pt-BR" altLang="en-US" sz="3200">
                <a:solidFill>
                  <a:schemeClr val="tx1"/>
                </a:solidFill>
              </a:rPr>
              <a:t> GL, RN, DH, TV, XE, GJ, DG, SN, SL, DM e GG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34810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179195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GG, RN e GL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5884545" y="466725"/>
            <a:ext cx="42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GL</a:t>
            </a:r>
            <a:endParaRPr lang="pt-BR" altLang="en-US"/>
          </a:p>
        </p:txBody>
      </p:sp>
      <p:sp>
        <p:nvSpPr>
          <p:cNvPr id="8" name="Fluxograma: Extrato 7"/>
          <p:cNvSpPr/>
          <p:nvPr/>
        </p:nvSpPr>
        <p:spPr>
          <a:xfrm>
            <a:off x="9006205" y="466725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lipse 1"/>
          <p:cNvSpPr/>
          <p:nvPr/>
        </p:nvSpPr>
        <p:spPr>
          <a:xfrm>
            <a:off x="6562090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664019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RN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" idx="1"/>
          </p:cNvCxnSpPr>
          <p:nvPr/>
        </p:nvCxnSpPr>
        <p:spPr>
          <a:xfrm>
            <a:off x="6320155" y="875030"/>
            <a:ext cx="33464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5026660" y="1080770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10476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DH</a:t>
            </a:r>
            <a:endParaRPr lang="pt-BR" altLang="en-US"/>
          </a:p>
        </p:txBody>
      </p:sp>
      <p:cxnSp>
        <p:nvCxnSpPr>
          <p:cNvPr id="11" name="Conector Reto 10"/>
          <p:cNvCxnSpPr>
            <a:stCxn id="28" idx="3"/>
            <a:endCxn id="9" idx="7"/>
          </p:cNvCxnSpPr>
          <p:nvPr/>
        </p:nvCxnSpPr>
        <p:spPr>
          <a:xfrm flipH="1">
            <a:off x="5567680" y="875030"/>
            <a:ext cx="30416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 de Texto 15"/>
          <p:cNvSpPr txBox="1"/>
          <p:nvPr/>
        </p:nvSpPr>
        <p:spPr>
          <a:xfrm>
            <a:off x="4436745" y="16383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17" name="Conector de Seta Reta 16"/>
          <p:cNvCxnSpPr>
            <a:stCxn id="16" idx="3"/>
          </p:cNvCxnSpPr>
          <p:nvPr/>
        </p:nvCxnSpPr>
        <p:spPr>
          <a:xfrm>
            <a:off x="5116195" y="34798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 de Texto 11"/>
          <p:cNvSpPr txBox="1"/>
          <p:nvPr/>
        </p:nvSpPr>
        <p:spPr>
          <a:xfrm>
            <a:off x="6908800" y="16383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3" name="Caixa de Texto 12"/>
          <p:cNvSpPr txBox="1"/>
          <p:nvPr/>
        </p:nvSpPr>
        <p:spPr>
          <a:xfrm>
            <a:off x="680212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7" idx="1"/>
          </p:cNvCxnSpPr>
          <p:nvPr/>
        </p:nvCxnSpPr>
        <p:spPr>
          <a:xfrm>
            <a:off x="5586095" y="1033780"/>
            <a:ext cx="73469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8" idx="3"/>
            <a:endCxn id="19" idx="7"/>
          </p:cNvCxnSpPr>
          <p:nvPr/>
        </p:nvCxnSpPr>
        <p:spPr>
          <a:xfrm flipH="1">
            <a:off x="4645660" y="1033780"/>
            <a:ext cx="49212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10278745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6910705" y="2019935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013575" y="215328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5" idx="3"/>
            <a:endCxn id="45" idx="0"/>
          </p:cNvCxnSpPr>
          <p:nvPr/>
        </p:nvCxnSpPr>
        <p:spPr>
          <a:xfrm flipH="1">
            <a:off x="6886575" y="2560955"/>
            <a:ext cx="116840" cy="15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</p:cNvCxnSpPr>
          <p:nvPr/>
        </p:nvCxnSpPr>
        <p:spPr>
          <a:xfrm>
            <a:off x="7451725" y="2560955"/>
            <a:ext cx="568960" cy="286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7558405" y="2681605"/>
            <a:ext cx="506730" cy="336550"/>
            <a:chOff x="7362" y="3547"/>
            <a:chExt cx="798" cy="530"/>
          </a:xfrm>
        </p:grpSpPr>
        <p:sp>
          <p:nvSpPr>
            <p:cNvPr id="14" name="Retângulo 1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19" name="Elipse 18"/>
          <p:cNvSpPr/>
          <p:nvPr/>
        </p:nvSpPr>
        <p:spPr>
          <a:xfrm>
            <a:off x="4104640" y="114427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4207510" y="127635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FP</a:t>
            </a:r>
            <a:endParaRPr lang="pt-BR" altLang="en-US"/>
          </a:p>
        </p:txBody>
      </p:sp>
      <p:cxnSp>
        <p:nvCxnSpPr>
          <p:cNvPr id="21" name="Conector Reto 20"/>
          <p:cNvCxnSpPr>
            <a:stCxn id="19" idx="3"/>
            <a:endCxn id="9" idx="7"/>
          </p:cNvCxnSpPr>
          <p:nvPr/>
        </p:nvCxnSpPr>
        <p:spPr>
          <a:xfrm flipH="1">
            <a:off x="3712845" y="1685290"/>
            <a:ext cx="484505" cy="295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9" idx="5"/>
          </p:cNvCxnSpPr>
          <p:nvPr/>
        </p:nvCxnSpPr>
        <p:spPr>
          <a:xfrm>
            <a:off x="4645660" y="168529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645660" y="1991360"/>
            <a:ext cx="506730" cy="336550"/>
            <a:chOff x="7362" y="3547"/>
            <a:chExt cx="798" cy="530"/>
          </a:xfrm>
        </p:grpSpPr>
        <p:sp>
          <p:nvSpPr>
            <p:cNvPr id="32" name="Retângulo 3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9" name="Elipse 8"/>
          <p:cNvSpPr/>
          <p:nvPr/>
        </p:nvSpPr>
        <p:spPr>
          <a:xfrm>
            <a:off x="3171825" y="1887855"/>
            <a:ext cx="633730" cy="633730"/>
          </a:xfrm>
          <a:prstGeom prst="ellipse">
            <a:avLst/>
          </a:prstGeom>
          <a:solidFill>
            <a:srgbClr val="E40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274695" y="201993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DJ</a:t>
            </a:r>
            <a:endParaRPr lang="pt-BR" altLang="en-US"/>
          </a:p>
        </p:txBody>
      </p:sp>
      <p:cxnSp>
        <p:nvCxnSpPr>
          <p:cNvPr id="18" name="Conector Reto 17"/>
          <p:cNvCxnSpPr>
            <a:stCxn id="9" idx="3"/>
            <a:endCxn id="2" idx="7"/>
          </p:cNvCxnSpPr>
          <p:nvPr/>
        </p:nvCxnSpPr>
        <p:spPr>
          <a:xfrm flipH="1">
            <a:off x="3036570" y="2428875"/>
            <a:ext cx="227965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3789045" y="2710180"/>
            <a:ext cx="506730" cy="336550"/>
            <a:chOff x="7362" y="3547"/>
            <a:chExt cx="798" cy="530"/>
          </a:xfrm>
        </p:grpSpPr>
        <p:sp>
          <p:nvSpPr>
            <p:cNvPr id="35" name="Retângulo 3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37" name="Conector Reto 36"/>
          <p:cNvCxnSpPr>
            <a:endCxn id="36" idx="0"/>
          </p:cNvCxnSpPr>
          <p:nvPr/>
        </p:nvCxnSpPr>
        <p:spPr>
          <a:xfrm>
            <a:off x="3712845" y="2442210"/>
            <a:ext cx="329565" cy="26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6228080" y="114427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6339840" y="1275080"/>
            <a:ext cx="52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NE</a:t>
            </a:r>
            <a:endParaRPr lang="pt-BR" altLang="en-US"/>
          </a:p>
        </p:txBody>
      </p:sp>
      <p:cxnSp>
        <p:nvCxnSpPr>
          <p:cNvPr id="41" name="Conector Reto 40"/>
          <p:cNvCxnSpPr>
            <a:stCxn id="27" idx="3"/>
            <a:endCxn id="10" idx="7"/>
          </p:cNvCxnSpPr>
          <p:nvPr/>
        </p:nvCxnSpPr>
        <p:spPr>
          <a:xfrm flipH="1">
            <a:off x="6140450" y="1685290"/>
            <a:ext cx="180340" cy="38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6633210" y="2717800"/>
            <a:ext cx="506730" cy="336550"/>
            <a:chOff x="7362" y="3547"/>
            <a:chExt cx="798" cy="530"/>
          </a:xfrm>
        </p:grpSpPr>
        <p:sp>
          <p:nvSpPr>
            <p:cNvPr id="44" name="Retângulo 4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46" name="Conector Reto 45"/>
          <p:cNvCxnSpPr>
            <a:stCxn id="27" idx="5"/>
            <a:endCxn id="5" idx="1"/>
          </p:cNvCxnSpPr>
          <p:nvPr/>
        </p:nvCxnSpPr>
        <p:spPr>
          <a:xfrm>
            <a:off x="6769100" y="1685290"/>
            <a:ext cx="234315" cy="42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5599430" y="197485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644515" y="210756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MD</a:t>
            </a:r>
            <a:endParaRPr lang="pt-BR" altLang="en-US"/>
          </a:p>
        </p:txBody>
      </p:sp>
      <p:cxnSp>
        <p:nvCxnSpPr>
          <p:cNvPr id="25" name="Conector Reto 24"/>
          <p:cNvCxnSpPr>
            <a:stCxn id="10" idx="3"/>
          </p:cNvCxnSpPr>
          <p:nvPr/>
        </p:nvCxnSpPr>
        <p:spPr>
          <a:xfrm flipH="1">
            <a:off x="5528945" y="25158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upo 41"/>
          <p:cNvGrpSpPr/>
          <p:nvPr/>
        </p:nvGrpSpPr>
        <p:grpSpPr>
          <a:xfrm>
            <a:off x="5275580" y="2653030"/>
            <a:ext cx="506730" cy="336550"/>
            <a:chOff x="7362" y="3547"/>
            <a:chExt cx="798" cy="530"/>
          </a:xfrm>
        </p:grpSpPr>
        <p:sp>
          <p:nvSpPr>
            <p:cNvPr id="47" name="Retângulo 46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Caixa de Texto 4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51" name="Conector Reto 50"/>
          <p:cNvCxnSpPr>
            <a:stCxn id="10" idx="5"/>
          </p:cNvCxnSpPr>
          <p:nvPr/>
        </p:nvCxnSpPr>
        <p:spPr>
          <a:xfrm>
            <a:off x="6140450" y="25158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5964555" y="2624455"/>
            <a:ext cx="506730" cy="336550"/>
            <a:chOff x="7362" y="3547"/>
            <a:chExt cx="798" cy="530"/>
          </a:xfrm>
        </p:grpSpPr>
        <p:sp>
          <p:nvSpPr>
            <p:cNvPr id="53" name="Retângulo 52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4" name="Caixa de Texto 53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48" name="Caixa de Texto 47"/>
          <p:cNvSpPr txBox="1"/>
          <p:nvPr/>
        </p:nvSpPr>
        <p:spPr>
          <a:xfrm>
            <a:off x="9884410" y="1126490"/>
            <a:ext cx="987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/>
              <a:t>CASO 5</a:t>
            </a:r>
            <a:endParaRPr lang="pt-BR" altLang="en-US" sz="2000"/>
          </a:p>
        </p:txBody>
      </p:sp>
      <p:sp>
        <p:nvSpPr>
          <p:cNvPr id="49" name="Caixa de Texto 48"/>
          <p:cNvSpPr txBox="1"/>
          <p:nvPr/>
        </p:nvSpPr>
        <p:spPr>
          <a:xfrm>
            <a:off x="9484360" y="1623695"/>
            <a:ext cx="2294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ROTAÇÃO DUPLA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* rotação à esquerda</a:t>
            </a:r>
            <a:endParaRPr lang="pt-BR" altLang="en-US"/>
          </a:p>
        </p:txBody>
      </p:sp>
      <p:sp>
        <p:nvSpPr>
          <p:cNvPr id="2" name="Elipse 1"/>
          <p:cNvSpPr/>
          <p:nvPr/>
        </p:nvSpPr>
        <p:spPr>
          <a:xfrm>
            <a:off x="2495550" y="2602865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2588260" y="274637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BT</a:t>
            </a:r>
            <a:endParaRPr lang="pt-BR" altLang="en-US"/>
          </a:p>
        </p:txBody>
      </p:sp>
      <p:cxnSp>
        <p:nvCxnSpPr>
          <p:cNvPr id="56" name="Conector Reto 55"/>
          <p:cNvCxnSpPr>
            <a:stCxn id="2" idx="3"/>
          </p:cNvCxnSpPr>
          <p:nvPr/>
        </p:nvCxnSpPr>
        <p:spPr>
          <a:xfrm flipH="1">
            <a:off x="2425065" y="3143885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2199640" y="3260725"/>
            <a:ext cx="506730" cy="336550"/>
            <a:chOff x="7362" y="3547"/>
            <a:chExt cx="798" cy="530"/>
          </a:xfrm>
        </p:grpSpPr>
        <p:sp>
          <p:nvSpPr>
            <p:cNvPr id="58" name="Retângulo 5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9" name="Caixa de Texto 5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0" name="Conector Reto 59"/>
          <p:cNvCxnSpPr>
            <a:stCxn id="2" idx="5"/>
          </p:cNvCxnSpPr>
          <p:nvPr/>
        </p:nvCxnSpPr>
        <p:spPr>
          <a:xfrm>
            <a:off x="3036570" y="3143885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Grupo 60"/>
          <p:cNvGrpSpPr/>
          <p:nvPr/>
        </p:nvGrpSpPr>
        <p:grpSpPr>
          <a:xfrm>
            <a:off x="2860675" y="3252470"/>
            <a:ext cx="506730" cy="336550"/>
            <a:chOff x="7362" y="3547"/>
            <a:chExt cx="798" cy="530"/>
          </a:xfrm>
        </p:grpSpPr>
        <p:sp>
          <p:nvSpPr>
            <p:cNvPr id="62" name="Retângulo 6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3" name="Caixa de Texto 6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pic>
        <p:nvPicPr>
          <p:cNvPr id="55" name="Imagem 54" descr="retor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4535" y="2793365"/>
            <a:ext cx="350520" cy="35052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7" idx="1"/>
          </p:cNvCxnSpPr>
          <p:nvPr/>
        </p:nvCxnSpPr>
        <p:spPr>
          <a:xfrm>
            <a:off x="5586095" y="1033780"/>
            <a:ext cx="73469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8" idx="3"/>
            <a:endCxn id="9" idx="7"/>
          </p:cNvCxnSpPr>
          <p:nvPr/>
        </p:nvCxnSpPr>
        <p:spPr>
          <a:xfrm flipH="1">
            <a:off x="3498850" y="1033780"/>
            <a:ext cx="1638935" cy="243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10278745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6910705" y="202057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013575" y="215328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5" idx="3"/>
            <a:endCxn id="45" idx="0"/>
          </p:cNvCxnSpPr>
          <p:nvPr/>
        </p:nvCxnSpPr>
        <p:spPr>
          <a:xfrm flipH="1">
            <a:off x="6886575" y="2561590"/>
            <a:ext cx="116840" cy="15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</p:cNvCxnSpPr>
          <p:nvPr/>
        </p:nvCxnSpPr>
        <p:spPr>
          <a:xfrm>
            <a:off x="7451725" y="2561590"/>
            <a:ext cx="568960" cy="286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7558405" y="2681605"/>
            <a:ext cx="506730" cy="336550"/>
            <a:chOff x="7362" y="3547"/>
            <a:chExt cx="798" cy="530"/>
          </a:xfrm>
        </p:grpSpPr>
        <p:sp>
          <p:nvSpPr>
            <p:cNvPr id="14" name="Retângulo 1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19" name="Elipse 18"/>
          <p:cNvSpPr/>
          <p:nvPr/>
        </p:nvSpPr>
        <p:spPr>
          <a:xfrm>
            <a:off x="3599815" y="1911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3702685" y="204343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FP</a:t>
            </a:r>
            <a:endParaRPr lang="pt-BR" altLang="en-US"/>
          </a:p>
        </p:txBody>
      </p:sp>
      <p:cxnSp>
        <p:nvCxnSpPr>
          <p:cNvPr id="21" name="Conector Reto 20"/>
          <p:cNvCxnSpPr>
            <a:stCxn id="19" idx="3"/>
            <a:endCxn id="36" idx="0"/>
          </p:cNvCxnSpPr>
          <p:nvPr/>
        </p:nvCxnSpPr>
        <p:spPr>
          <a:xfrm flipH="1">
            <a:off x="3596005" y="2452370"/>
            <a:ext cx="96520" cy="14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9" idx="5"/>
          </p:cNvCxnSpPr>
          <p:nvPr/>
        </p:nvCxnSpPr>
        <p:spPr>
          <a:xfrm>
            <a:off x="4140835" y="24523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140835" y="2608580"/>
            <a:ext cx="506730" cy="336550"/>
            <a:chOff x="7362" y="3547"/>
            <a:chExt cx="798" cy="530"/>
          </a:xfrm>
        </p:grpSpPr>
        <p:sp>
          <p:nvSpPr>
            <p:cNvPr id="32" name="Retângulo 3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9" name="Elipse 8"/>
          <p:cNvSpPr/>
          <p:nvPr/>
        </p:nvSpPr>
        <p:spPr>
          <a:xfrm>
            <a:off x="2957830" y="1184910"/>
            <a:ext cx="633730" cy="633730"/>
          </a:xfrm>
          <a:prstGeom prst="ellipse">
            <a:avLst/>
          </a:prstGeom>
          <a:solidFill>
            <a:srgbClr val="E40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060700" y="131699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DJ</a:t>
            </a:r>
            <a:endParaRPr lang="pt-BR" altLang="en-US"/>
          </a:p>
        </p:txBody>
      </p:sp>
      <p:cxnSp>
        <p:nvCxnSpPr>
          <p:cNvPr id="18" name="Conector Reto 17"/>
          <p:cNvCxnSpPr>
            <a:stCxn id="9" idx="3"/>
            <a:endCxn id="2" idx="7"/>
          </p:cNvCxnSpPr>
          <p:nvPr/>
        </p:nvCxnSpPr>
        <p:spPr>
          <a:xfrm flipH="1">
            <a:off x="2822575" y="1725930"/>
            <a:ext cx="227965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3342640" y="2595880"/>
            <a:ext cx="506730" cy="336550"/>
            <a:chOff x="7362" y="3547"/>
            <a:chExt cx="798" cy="530"/>
          </a:xfrm>
        </p:grpSpPr>
        <p:sp>
          <p:nvSpPr>
            <p:cNvPr id="35" name="Retângulo 3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37" name="Conector Reto 36"/>
          <p:cNvCxnSpPr>
            <a:stCxn id="9" idx="5"/>
            <a:endCxn id="19" idx="1"/>
          </p:cNvCxnSpPr>
          <p:nvPr/>
        </p:nvCxnSpPr>
        <p:spPr>
          <a:xfrm>
            <a:off x="3498850" y="1725930"/>
            <a:ext cx="193675" cy="278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6228080" y="114427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6339840" y="1275080"/>
            <a:ext cx="52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NE</a:t>
            </a:r>
            <a:endParaRPr lang="pt-BR" altLang="en-US"/>
          </a:p>
        </p:txBody>
      </p:sp>
      <p:cxnSp>
        <p:nvCxnSpPr>
          <p:cNvPr id="41" name="Conector Reto 40"/>
          <p:cNvCxnSpPr>
            <a:stCxn id="27" idx="3"/>
            <a:endCxn id="10" idx="7"/>
          </p:cNvCxnSpPr>
          <p:nvPr/>
        </p:nvCxnSpPr>
        <p:spPr>
          <a:xfrm flipH="1">
            <a:off x="6140450" y="1685290"/>
            <a:ext cx="180340" cy="38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6633210" y="2717800"/>
            <a:ext cx="506730" cy="336550"/>
            <a:chOff x="7362" y="3547"/>
            <a:chExt cx="798" cy="530"/>
          </a:xfrm>
        </p:grpSpPr>
        <p:sp>
          <p:nvSpPr>
            <p:cNvPr id="44" name="Retângulo 4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46" name="Conector Reto 45"/>
          <p:cNvCxnSpPr>
            <a:stCxn id="27" idx="5"/>
            <a:endCxn id="5" idx="1"/>
          </p:cNvCxnSpPr>
          <p:nvPr/>
        </p:nvCxnSpPr>
        <p:spPr>
          <a:xfrm>
            <a:off x="6769100" y="1685290"/>
            <a:ext cx="234315" cy="427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5599430" y="197485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644515" y="210756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MD</a:t>
            </a:r>
            <a:endParaRPr lang="pt-BR" altLang="en-US"/>
          </a:p>
        </p:txBody>
      </p:sp>
      <p:cxnSp>
        <p:nvCxnSpPr>
          <p:cNvPr id="25" name="Conector Reto 24"/>
          <p:cNvCxnSpPr>
            <a:stCxn id="10" idx="3"/>
          </p:cNvCxnSpPr>
          <p:nvPr/>
        </p:nvCxnSpPr>
        <p:spPr>
          <a:xfrm flipH="1">
            <a:off x="5528945" y="25158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upo 41"/>
          <p:cNvGrpSpPr/>
          <p:nvPr/>
        </p:nvGrpSpPr>
        <p:grpSpPr>
          <a:xfrm>
            <a:off x="5275580" y="2653030"/>
            <a:ext cx="506730" cy="336550"/>
            <a:chOff x="7362" y="3547"/>
            <a:chExt cx="798" cy="530"/>
          </a:xfrm>
        </p:grpSpPr>
        <p:sp>
          <p:nvSpPr>
            <p:cNvPr id="47" name="Retângulo 46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Caixa de Texto 4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51" name="Conector Reto 50"/>
          <p:cNvCxnSpPr>
            <a:stCxn id="10" idx="5"/>
          </p:cNvCxnSpPr>
          <p:nvPr/>
        </p:nvCxnSpPr>
        <p:spPr>
          <a:xfrm>
            <a:off x="6140450" y="25158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5964555" y="2624455"/>
            <a:ext cx="506730" cy="336550"/>
            <a:chOff x="7362" y="3547"/>
            <a:chExt cx="798" cy="530"/>
          </a:xfrm>
        </p:grpSpPr>
        <p:sp>
          <p:nvSpPr>
            <p:cNvPr id="53" name="Retângulo 52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4" name="Caixa de Texto 53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48" name="Caixa de Texto 47"/>
          <p:cNvSpPr txBox="1"/>
          <p:nvPr/>
        </p:nvSpPr>
        <p:spPr>
          <a:xfrm>
            <a:off x="9884410" y="1126490"/>
            <a:ext cx="987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/>
              <a:t>CASO 5</a:t>
            </a:r>
            <a:endParaRPr lang="pt-BR" altLang="en-US" sz="2000"/>
          </a:p>
        </p:txBody>
      </p:sp>
      <p:sp>
        <p:nvSpPr>
          <p:cNvPr id="2" name="Elipse 1"/>
          <p:cNvSpPr/>
          <p:nvPr/>
        </p:nvSpPr>
        <p:spPr>
          <a:xfrm>
            <a:off x="2281555" y="189992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2374265" y="204343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BT</a:t>
            </a:r>
            <a:endParaRPr lang="pt-BR" altLang="en-US"/>
          </a:p>
        </p:txBody>
      </p:sp>
      <p:cxnSp>
        <p:nvCxnSpPr>
          <p:cNvPr id="56" name="Conector Reto 55"/>
          <p:cNvCxnSpPr>
            <a:stCxn id="2" idx="3"/>
          </p:cNvCxnSpPr>
          <p:nvPr/>
        </p:nvCxnSpPr>
        <p:spPr>
          <a:xfrm flipH="1">
            <a:off x="2211070" y="244094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1985645" y="2557780"/>
            <a:ext cx="506730" cy="336550"/>
            <a:chOff x="7362" y="3547"/>
            <a:chExt cx="798" cy="530"/>
          </a:xfrm>
        </p:grpSpPr>
        <p:sp>
          <p:nvSpPr>
            <p:cNvPr id="58" name="Retângulo 5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9" name="Caixa de Texto 5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0" name="Conector Reto 59"/>
          <p:cNvCxnSpPr>
            <a:stCxn id="2" idx="5"/>
          </p:cNvCxnSpPr>
          <p:nvPr/>
        </p:nvCxnSpPr>
        <p:spPr>
          <a:xfrm>
            <a:off x="2822575" y="244094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Grupo 60"/>
          <p:cNvGrpSpPr/>
          <p:nvPr/>
        </p:nvGrpSpPr>
        <p:grpSpPr>
          <a:xfrm>
            <a:off x="2646680" y="2549525"/>
            <a:ext cx="506730" cy="336550"/>
            <a:chOff x="7362" y="3547"/>
            <a:chExt cx="798" cy="530"/>
          </a:xfrm>
        </p:grpSpPr>
        <p:sp>
          <p:nvSpPr>
            <p:cNvPr id="62" name="Retângulo 6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3" name="Caixa de Texto 6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38" name="Caixa de Texto 37"/>
          <p:cNvSpPr txBox="1"/>
          <p:nvPr/>
        </p:nvSpPr>
        <p:spPr>
          <a:xfrm>
            <a:off x="9484360" y="1623695"/>
            <a:ext cx="22948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ROTAÇÃO DUPLA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* rotação à esquerda</a:t>
            </a:r>
            <a:endParaRPr lang="pt-BR" altLang="en-US"/>
          </a:p>
          <a:p>
            <a:r>
              <a:rPr lang="pt-BR" altLang="en-US"/>
              <a:t>* rotação à direita</a:t>
            </a:r>
            <a:endParaRPr lang="pt-BR" altLang="en-US"/>
          </a:p>
        </p:txBody>
      </p:sp>
      <p:pic>
        <p:nvPicPr>
          <p:cNvPr id="39" name="Imagem 38" descr="retor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088005" y="1974850"/>
            <a:ext cx="373380" cy="37338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7" idx="1"/>
          </p:cNvCxnSpPr>
          <p:nvPr/>
        </p:nvCxnSpPr>
        <p:spPr>
          <a:xfrm>
            <a:off x="5586095" y="1033780"/>
            <a:ext cx="73469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8" idx="3"/>
            <a:endCxn id="9" idx="7"/>
          </p:cNvCxnSpPr>
          <p:nvPr/>
        </p:nvCxnSpPr>
        <p:spPr>
          <a:xfrm flipH="1">
            <a:off x="3498850" y="1033780"/>
            <a:ext cx="1638935" cy="243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10278745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6910705" y="202057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013575" y="215328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5" idx="3"/>
            <a:endCxn id="45" idx="0"/>
          </p:cNvCxnSpPr>
          <p:nvPr/>
        </p:nvCxnSpPr>
        <p:spPr>
          <a:xfrm flipH="1">
            <a:off x="6886575" y="2561590"/>
            <a:ext cx="116840" cy="15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</p:cNvCxnSpPr>
          <p:nvPr/>
        </p:nvCxnSpPr>
        <p:spPr>
          <a:xfrm>
            <a:off x="7451725" y="2561590"/>
            <a:ext cx="568960" cy="286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7558405" y="2681605"/>
            <a:ext cx="506730" cy="336550"/>
            <a:chOff x="7362" y="3547"/>
            <a:chExt cx="798" cy="530"/>
          </a:xfrm>
        </p:grpSpPr>
        <p:sp>
          <p:nvSpPr>
            <p:cNvPr id="14" name="Retângulo 1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19" name="Elipse 18"/>
          <p:cNvSpPr/>
          <p:nvPr/>
        </p:nvSpPr>
        <p:spPr>
          <a:xfrm>
            <a:off x="3599815" y="191135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3702685" y="204343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FP</a:t>
            </a:r>
            <a:endParaRPr lang="pt-BR" altLang="en-US"/>
          </a:p>
        </p:txBody>
      </p:sp>
      <p:cxnSp>
        <p:nvCxnSpPr>
          <p:cNvPr id="21" name="Conector Reto 20"/>
          <p:cNvCxnSpPr>
            <a:stCxn id="19" idx="3"/>
            <a:endCxn id="36" idx="0"/>
          </p:cNvCxnSpPr>
          <p:nvPr/>
        </p:nvCxnSpPr>
        <p:spPr>
          <a:xfrm flipH="1">
            <a:off x="3596005" y="2452370"/>
            <a:ext cx="96520" cy="14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9" idx="5"/>
          </p:cNvCxnSpPr>
          <p:nvPr/>
        </p:nvCxnSpPr>
        <p:spPr>
          <a:xfrm>
            <a:off x="4140835" y="24523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140835" y="2608580"/>
            <a:ext cx="506730" cy="336550"/>
            <a:chOff x="7362" y="3547"/>
            <a:chExt cx="798" cy="530"/>
          </a:xfrm>
        </p:grpSpPr>
        <p:sp>
          <p:nvSpPr>
            <p:cNvPr id="32" name="Retângulo 3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9" name="Elipse 8"/>
          <p:cNvSpPr/>
          <p:nvPr/>
        </p:nvSpPr>
        <p:spPr>
          <a:xfrm>
            <a:off x="2957830" y="118491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060700" y="131699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DJ</a:t>
            </a:r>
            <a:endParaRPr lang="pt-BR" altLang="en-US"/>
          </a:p>
        </p:txBody>
      </p:sp>
      <p:cxnSp>
        <p:nvCxnSpPr>
          <p:cNvPr id="18" name="Conector Reto 17"/>
          <p:cNvCxnSpPr>
            <a:stCxn id="9" idx="3"/>
            <a:endCxn id="2" idx="7"/>
          </p:cNvCxnSpPr>
          <p:nvPr/>
        </p:nvCxnSpPr>
        <p:spPr>
          <a:xfrm flipH="1">
            <a:off x="2822575" y="1725930"/>
            <a:ext cx="227965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3342640" y="2595880"/>
            <a:ext cx="506730" cy="336550"/>
            <a:chOff x="7362" y="3547"/>
            <a:chExt cx="798" cy="530"/>
          </a:xfrm>
        </p:grpSpPr>
        <p:sp>
          <p:nvSpPr>
            <p:cNvPr id="35" name="Retângulo 3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37" name="Conector Reto 36"/>
          <p:cNvCxnSpPr>
            <a:stCxn id="9" idx="5"/>
            <a:endCxn id="19" idx="1"/>
          </p:cNvCxnSpPr>
          <p:nvPr/>
        </p:nvCxnSpPr>
        <p:spPr>
          <a:xfrm>
            <a:off x="3498850" y="1725930"/>
            <a:ext cx="193675" cy="278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6228080" y="114427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6339840" y="1275080"/>
            <a:ext cx="52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NE</a:t>
            </a:r>
            <a:endParaRPr lang="pt-BR" altLang="en-US"/>
          </a:p>
        </p:txBody>
      </p:sp>
      <p:cxnSp>
        <p:nvCxnSpPr>
          <p:cNvPr id="41" name="Conector Reto 40"/>
          <p:cNvCxnSpPr>
            <a:stCxn id="27" idx="3"/>
            <a:endCxn id="10" idx="7"/>
          </p:cNvCxnSpPr>
          <p:nvPr/>
        </p:nvCxnSpPr>
        <p:spPr>
          <a:xfrm flipH="1">
            <a:off x="6140450" y="1685290"/>
            <a:ext cx="180340" cy="38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6633210" y="2717800"/>
            <a:ext cx="506730" cy="336550"/>
            <a:chOff x="7362" y="3547"/>
            <a:chExt cx="798" cy="530"/>
          </a:xfrm>
        </p:grpSpPr>
        <p:sp>
          <p:nvSpPr>
            <p:cNvPr id="44" name="Retângulo 4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46" name="Conector Reto 45"/>
          <p:cNvCxnSpPr>
            <a:stCxn id="27" idx="5"/>
            <a:endCxn id="5" idx="1"/>
          </p:cNvCxnSpPr>
          <p:nvPr/>
        </p:nvCxnSpPr>
        <p:spPr>
          <a:xfrm>
            <a:off x="6769100" y="1685290"/>
            <a:ext cx="234315" cy="427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5599430" y="197485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644515" y="210756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MD</a:t>
            </a:r>
            <a:endParaRPr lang="pt-BR" altLang="en-US"/>
          </a:p>
        </p:txBody>
      </p:sp>
      <p:cxnSp>
        <p:nvCxnSpPr>
          <p:cNvPr id="25" name="Conector Reto 24"/>
          <p:cNvCxnSpPr>
            <a:stCxn id="10" idx="3"/>
          </p:cNvCxnSpPr>
          <p:nvPr/>
        </p:nvCxnSpPr>
        <p:spPr>
          <a:xfrm flipH="1">
            <a:off x="5528945" y="25158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upo 41"/>
          <p:cNvGrpSpPr/>
          <p:nvPr/>
        </p:nvGrpSpPr>
        <p:grpSpPr>
          <a:xfrm>
            <a:off x="5275580" y="2653030"/>
            <a:ext cx="506730" cy="336550"/>
            <a:chOff x="7362" y="3547"/>
            <a:chExt cx="798" cy="530"/>
          </a:xfrm>
        </p:grpSpPr>
        <p:sp>
          <p:nvSpPr>
            <p:cNvPr id="47" name="Retângulo 46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Caixa de Texto 4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51" name="Conector Reto 50"/>
          <p:cNvCxnSpPr>
            <a:stCxn id="10" idx="5"/>
          </p:cNvCxnSpPr>
          <p:nvPr/>
        </p:nvCxnSpPr>
        <p:spPr>
          <a:xfrm>
            <a:off x="6140450" y="25158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5964555" y="2624455"/>
            <a:ext cx="506730" cy="336550"/>
            <a:chOff x="7362" y="3547"/>
            <a:chExt cx="798" cy="530"/>
          </a:xfrm>
        </p:grpSpPr>
        <p:sp>
          <p:nvSpPr>
            <p:cNvPr id="53" name="Retângulo 52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4" name="Caixa de Texto 53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48" name="Caixa de Texto 47"/>
          <p:cNvSpPr txBox="1"/>
          <p:nvPr/>
        </p:nvSpPr>
        <p:spPr>
          <a:xfrm>
            <a:off x="9884410" y="1126490"/>
            <a:ext cx="987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/>
              <a:t>CASO 5</a:t>
            </a:r>
            <a:endParaRPr lang="pt-BR" altLang="en-US" sz="2000"/>
          </a:p>
        </p:txBody>
      </p:sp>
      <p:sp>
        <p:nvSpPr>
          <p:cNvPr id="2" name="Elipse 1"/>
          <p:cNvSpPr/>
          <p:nvPr/>
        </p:nvSpPr>
        <p:spPr>
          <a:xfrm>
            <a:off x="2281555" y="189992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2374265" y="204343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BT</a:t>
            </a:r>
            <a:endParaRPr lang="pt-BR" altLang="en-US"/>
          </a:p>
        </p:txBody>
      </p:sp>
      <p:cxnSp>
        <p:nvCxnSpPr>
          <p:cNvPr id="56" name="Conector Reto 55"/>
          <p:cNvCxnSpPr>
            <a:stCxn id="2" idx="3"/>
          </p:cNvCxnSpPr>
          <p:nvPr/>
        </p:nvCxnSpPr>
        <p:spPr>
          <a:xfrm flipH="1">
            <a:off x="2211070" y="244094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1985645" y="2557780"/>
            <a:ext cx="506730" cy="336550"/>
            <a:chOff x="7362" y="3547"/>
            <a:chExt cx="798" cy="530"/>
          </a:xfrm>
        </p:grpSpPr>
        <p:sp>
          <p:nvSpPr>
            <p:cNvPr id="58" name="Retângulo 5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9" name="Caixa de Texto 5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0" name="Conector Reto 59"/>
          <p:cNvCxnSpPr>
            <a:stCxn id="2" idx="5"/>
          </p:cNvCxnSpPr>
          <p:nvPr/>
        </p:nvCxnSpPr>
        <p:spPr>
          <a:xfrm>
            <a:off x="2822575" y="244094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Grupo 60"/>
          <p:cNvGrpSpPr/>
          <p:nvPr/>
        </p:nvGrpSpPr>
        <p:grpSpPr>
          <a:xfrm>
            <a:off x="2646680" y="2549525"/>
            <a:ext cx="506730" cy="336550"/>
            <a:chOff x="7362" y="3547"/>
            <a:chExt cx="798" cy="530"/>
          </a:xfrm>
        </p:grpSpPr>
        <p:sp>
          <p:nvSpPr>
            <p:cNvPr id="62" name="Retângulo 6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3" name="Caixa de Texto 6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49" name="Caixa de Texto 48"/>
          <p:cNvSpPr txBox="1"/>
          <p:nvPr/>
        </p:nvSpPr>
        <p:spPr>
          <a:xfrm>
            <a:off x="9484360" y="1623695"/>
            <a:ext cx="22948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ROTAÇÃO DUPLA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* rotação à esquerda</a:t>
            </a:r>
            <a:endParaRPr lang="pt-BR" altLang="en-US"/>
          </a:p>
          <a:p>
            <a:r>
              <a:rPr lang="pt-BR" altLang="en-US"/>
              <a:t>* rotação à direita</a:t>
            </a:r>
            <a:endParaRPr lang="pt-BR" altLang="en-US"/>
          </a:p>
          <a:p>
            <a:r>
              <a:rPr lang="pt-BR" altLang="en-US"/>
              <a:t>* trocar as cores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7" idx="1"/>
          </p:cNvCxnSpPr>
          <p:nvPr/>
        </p:nvCxnSpPr>
        <p:spPr>
          <a:xfrm>
            <a:off x="5586095" y="1033780"/>
            <a:ext cx="73469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8" idx="3"/>
            <a:endCxn id="9" idx="7"/>
          </p:cNvCxnSpPr>
          <p:nvPr/>
        </p:nvCxnSpPr>
        <p:spPr>
          <a:xfrm flipH="1">
            <a:off x="3498850" y="1033780"/>
            <a:ext cx="1638935" cy="243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10598785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6910705" y="202057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013575" y="215328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5" idx="3"/>
            <a:endCxn id="45" idx="0"/>
          </p:cNvCxnSpPr>
          <p:nvPr/>
        </p:nvCxnSpPr>
        <p:spPr>
          <a:xfrm flipH="1">
            <a:off x="6886575" y="2561590"/>
            <a:ext cx="116840" cy="15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</p:cNvCxnSpPr>
          <p:nvPr/>
        </p:nvCxnSpPr>
        <p:spPr>
          <a:xfrm>
            <a:off x="7451725" y="2561590"/>
            <a:ext cx="568960" cy="286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7558405" y="2681605"/>
            <a:ext cx="506730" cy="336550"/>
            <a:chOff x="7362" y="3547"/>
            <a:chExt cx="798" cy="530"/>
          </a:xfrm>
        </p:grpSpPr>
        <p:sp>
          <p:nvSpPr>
            <p:cNvPr id="14" name="Retângulo 1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19" name="Elipse 18"/>
          <p:cNvSpPr/>
          <p:nvPr/>
        </p:nvSpPr>
        <p:spPr>
          <a:xfrm>
            <a:off x="3599815" y="191135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3702685" y="204343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FP</a:t>
            </a:r>
            <a:endParaRPr lang="pt-BR" altLang="en-US"/>
          </a:p>
        </p:txBody>
      </p:sp>
      <p:cxnSp>
        <p:nvCxnSpPr>
          <p:cNvPr id="21" name="Conector Reto 20"/>
          <p:cNvCxnSpPr>
            <a:stCxn id="19" idx="3"/>
            <a:endCxn id="36" idx="0"/>
          </p:cNvCxnSpPr>
          <p:nvPr/>
        </p:nvCxnSpPr>
        <p:spPr>
          <a:xfrm flipH="1">
            <a:off x="3596005" y="2452370"/>
            <a:ext cx="96520" cy="14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9" idx="5"/>
          </p:cNvCxnSpPr>
          <p:nvPr/>
        </p:nvCxnSpPr>
        <p:spPr>
          <a:xfrm>
            <a:off x="4140835" y="24523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140835" y="2608580"/>
            <a:ext cx="506730" cy="336550"/>
            <a:chOff x="7362" y="3547"/>
            <a:chExt cx="798" cy="530"/>
          </a:xfrm>
        </p:grpSpPr>
        <p:sp>
          <p:nvSpPr>
            <p:cNvPr id="32" name="Retângulo 3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9" name="Elipse 8"/>
          <p:cNvSpPr/>
          <p:nvPr/>
        </p:nvSpPr>
        <p:spPr>
          <a:xfrm>
            <a:off x="2957830" y="118491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060700" y="131699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DJ</a:t>
            </a:r>
            <a:endParaRPr lang="pt-BR" altLang="en-US"/>
          </a:p>
        </p:txBody>
      </p:sp>
      <p:cxnSp>
        <p:nvCxnSpPr>
          <p:cNvPr id="18" name="Conector Reto 17"/>
          <p:cNvCxnSpPr>
            <a:stCxn id="9" idx="3"/>
            <a:endCxn id="2" idx="7"/>
          </p:cNvCxnSpPr>
          <p:nvPr/>
        </p:nvCxnSpPr>
        <p:spPr>
          <a:xfrm flipH="1">
            <a:off x="2222500" y="1725930"/>
            <a:ext cx="828040" cy="278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3342640" y="2595880"/>
            <a:ext cx="506730" cy="336550"/>
            <a:chOff x="7362" y="3547"/>
            <a:chExt cx="798" cy="530"/>
          </a:xfrm>
        </p:grpSpPr>
        <p:sp>
          <p:nvSpPr>
            <p:cNvPr id="35" name="Retângulo 3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37" name="Conector Reto 36"/>
          <p:cNvCxnSpPr>
            <a:stCxn id="9" idx="5"/>
            <a:endCxn id="19" idx="1"/>
          </p:cNvCxnSpPr>
          <p:nvPr/>
        </p:nvCxnSpPr>
        <p:spPr>
          <a:xfrm>
            <a:off x="3498850" y="1725930"/>
            <a:ext cx="193675" cy="278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6228080" y="114427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6339840" y="1275080"/>
            <a:ext cx="52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NE</a:t>
            </a:r>
            <a:endParaRPr lang="pt-BR" altLang="en-US"/>
          </a:p>
        </p:txBody>
      </p:sp>
      <p:cxnSp>
        <p:nvCxnSpPr>
          <p:cNvPr id="41" name="Conector Reto 40"/>
          <p:cNvCxnSpPr>
            <a:stCxn id="27" idx="3"/>
            <a:endCxn id="10" idx="7"/>
          </p:cNvCxnSpPr>
          <p:nvPr/>
        </p:nvCxnSpPr>
        <p:spPr>
          <a:xfrm flipH="1">
            <a:off x="6140450" y="1685290"/>
            <a:ext cx="180340" cy="38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6633210" y="2717800"/>
            <a:ext cx="506730" cy="336550"/>
            <a:chOff x="7362" y="3547"/>
            <a:chExt cx="798" cy="530"/>
          </a:xfrm>
        </p:grpSpPr>
        <p:sp>
          <p:nvSpPr>
            <p:cNvPr id="44" name="Retângulo 4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46" name="Conector Reto 45"/>
          <p:cNvCxnSpPr>
            <a:stCxn id="27" idx="5"/>
            <a:endCxn id="5" idx="1"/>
          </p:cNvCxnSpPr>
          <p:nvPr/>
        </p:nvCxnSpPr>
        <p:spPr>
          <a:xfrm>
            <a:off x="6769100" y="1685290"/>
            <a:ext cx="234315" cy="427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5599430" y="197485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644515" y="210756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MD</a:t>
            </a:r>
            <a:endParaRPr lang="pt-BR" altLang="en-US"/>
          </a:p>
        </p:txBody>
      </p:sp>
      <p:cxnSp>
        <p:nvCxnSpPr>
          <p:cNvPr id="25" name="Conector Reto 24"/>
          <p:cNvCxnSpPr>
            <a:stCxn id="10" idx="3"/>
          </p:cNvCxnSpPr>
          <p:nvPr/>
        </p:nvCxnSpPr>
        <p:spPr>
          <a:xfrm flipH="1">
            <a:off x="5528945" y="25158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upo 41"/>
          <p:cNvGrpSpPr/>
          <p:nvPr/>
        </p:nvGrpSpPr>
        <p:grpSpPr>
          <a:xfrm>
            <a:off x="5275580" y="2653030"/>
            <a:ext cx="506730" cy="336550"/>
            <a:chOff x="7362" y="3547"/>
            <a:chExt cx="798" cy="530"/>
          </a:xfrm>
        </p:grpSpPr>
        <p:sp>
          <p:nvSpPr>
            <p:cNvPr id="47" name="Retângulo 46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Caixa de Texto 4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51" name="Conector Reto 50"/>
          <p:cNvCxnSpPr>
            <a:stCxn id="10" idx="5"/>
          </p:cNvCxnSpPr>
          <p:nvPr/>
        </p:nvCxnSpPr>
        <p:spPr>
          <a:xfrm>
            <a:off x="6140450" y="25158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5964555" y="2624455"/>
            <a:ext cx="506730" cy="336550"/>
            <a:chOff x="7362" y="3547"/>
            <a:chExt cx="798" cy="530"/>
          </a:xfrm>
        </p:grpSpPr>
        <p:sp>
          <p:nvSpPr>
            <p:cNvPr id="53" name="Retângulo 52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4" name="Caixa de Texto 53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2" name="Elipse 1"/>
          <p:cNvSpPr/>
          <p:nvPr/>
        </p:nvSpPr>
        <p:spPr>
          <a:xfrm>
            <a:off x="1681480" y="191135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1774190" y="205486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BT</a:t>
            </a:r>
            <a:endParaRPr lang="pt-BR" altLang="en-US"/>
          </a:p>
        </p:txBody>
      </p:sp>
      <p:cxnSp>
        <p:nvCxnSpPr>
          <p:cNvPr id="56" name="Conector Reto 55"/>
          <p:cNvCxnSpPr>
            <a:stCxn id="2" idx="3"/>
          </p:cNvCxnSpPr>
          <p:nvPr/>
        </p:nvCxnSpPr>
        <p:spPr>
          <a:xfrm flipH="1">
            <a:off x="1610995" y="24523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1267460" y="2567305"/>
            <a:ext cx="506730" cy="336550"/>
            <a:chOff x="7362" y="3547"/>
            <a:chExt cx="798" cy="530"/>
          </a:xfrm>
        </p:grpSpPr>
        <p:sp>
          <p:nvSpPr>
            <p:cNvPr id="58" name="Retângulo 5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9" name="Caixa de Texto 5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0" name="Conector Reto 59"/>
          <p:cNvCxnSpPr/>
          <p:nvPr/>
        </p:nvCxnSpPr>
        <p:spPr>
          <a:xfrm>
            <a:off x="2222500" y="2439670"/>
            <a:ext cx="163830" cy="1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265045" y="2522220"/>
            <a:ext cx="633730" cy="633730"/>
          </a:xfrm>
          <a:prstGeom prst="ellipse">
            <a:avLst/>
          </a:prstGeom>
          <a:solidFill>
            <a:srgbClr val="E40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2315210" y="265303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CM</a:t>
            </a:r>
            <a:endParaRPr lang="pt-BR" altLang="en-US"/>
          </a:p>
        </p:txBody>
      </p:sp>
      <p:cxnSp>
        <p:nvCxnSpPr>
          <p:cNvPr id="40" name="Conector Reto 39"/>
          <p:cNvCxnSpPr>
            <a:stCxn id="38" idx="3"/>
          </p:cNvCxnSpPr>
          <p:nvPr/>
        </p:nvCxnSpPr>
        <p:spPr>
          <a:xfrm flipH="1">
            <a:off x="2194560" y="306324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upo 54"/>
          <p:cNvGrpSpPr/>
          <p:nvPr/>
        </p:nvGrpSpPr>
        <p:grpSpPr>
          <a:xfrm>
            <a:off x="1969135" y="3180080"/>
            <a:ext cx="506730" cy="336550"/>
            <a:chOff x="7362" y="3547"/>
            <a:chExt cx="798" cy="530"/>
          </a:xfrm>
        </p:grpSpPr>
        <p:sp>
          <p:nvSpPr>
            <p:cNvPr id="64" name="Retângulo 6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5" name="Caixa de Texto 6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6" name="Conector Reto 65"/>
          <p:cNvCxnSpPr>
            <a:stCxn id="38" idx="5"/>
          </p:cNvCxnSpPr>
          <p:nvPr/>
        </p:nvCxnSpPr>
        <p:spPr>
          <a:xfrm>
            <a:off x="2806065" y="306324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upo 66"/>
          <p:cNvGrpSpPr/>
          <p:nvPr/>
        </p:nvGrpSpPr>
        <p:grpSpPr>
          <a:xfrm>
            <a:off x="2630170" y="3171825"/>
            <a:ext cx="506730" cy="336550"/>
            <a:chOff x="7362" y="3547"/>
            <a:chExt cx="798" cy="530"/>
          </a:xfrm>
        </p:grpSpPr>
        <p:sp>
          <p:nvSpPr>
            <p:cNvPr id="68" name="Retângulo 6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9" name="Caixa de Texto 6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70" name="Caixa de Texto 69"/>
          <p:cNvSpPr txBox="1"/>
          <p:nvPr/>
        </p:nvSpPr>
        <p:spPr>
          <a:xfrm>
            <a:off x="9884410" y="1126490"/>
            <a:ext cx="987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/>
              <a:t>CASO 1</a:t>
            </a:r>
            <a:endParaRPr lang="pt-BR" altLang="en-US" sz="2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7" idx="1"/>
          </p:cNvCxnSpPr>
          <p:nvPr/>
        </p:nvCxnSpPr>
        <p:spPr>
          <a:xfrm>
            <a:off x="5586095" y="1033780"/>
            <a:ext cx="73469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8" idx="3"/>
            <a:endCxn id="9" idx="7"/>
          </p:cNvCxnSpPr>
          <p:nvPr/>
        </p:nvCxnSpPr>
        <p:spPr>
          <a:xfrm flipH="1">
            <a:off x="3498850" y="1033780"/>
            <a:ext cx="1638935" cy="243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10598785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6910705" y="202057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013575" y="215328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5" idx="3"/>
            <a:endCxn id="45" idx="0"/>
          </p:cNvCxnSpPr>
          <p:nvPr/>
        </p:nvCxnSpPr>
        <p:spPr>
          <a:xfrm flipH="1">
            <a:off x="6886575" y="2561590"/>
            <a:ext cx="116840" cy="15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</p:cNvCxnSpPr>
          <p:nvPr/>
        </p:nvCxnSpPr>
        <p:spPr>
          <a:xfrm>
            <a:off x="7451725" y="2561590"/>
            <a:ext cx="568960" cy="286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7558405" y="2681605"/>
            <a:ext cx="506730" cy="336550"/>
            <a:chOff x="7362" y="3547"/>
            <a:chExt cx="798" cy="530"/>
          </a:xfrm>
        </p:grpSpPr>
        <p:sp>
          <p:nvSpPr>
            <p:cNvPr id="14" name="Retângulo 1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19" name="Elipse 18"/>
          <p:cNvSpPr/>
          <p:nvPr/>
        </p:nvSpPr>
        <p:spPr>
          <a:xfrm>
            <a:off x="3599815" y="1911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3702685" y="204343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FP</a:t>
            </a:r>
            <a:endParaRPr lang="pt-BR" altLang="en-US"/>
          </a:p>
        </p:txBody>
      </p:sp>
      <p:cxnSp>
        <p:nvCxnSpPr>
          <p:cNvPr id="21" name="Conector Reto 20"/>
          <p:cNvCxnSpPr>
            <a:stCxn id="19" idx="3"/>
            <a:endCxn id="36" idx="0"/>
          </p:cNvCxnSpPr>
          <p:nvPr/>
        </p:nvCxnSpPr>
        <p:spPr>
          <a:xfrm flipH="1">
            <a:off x="3596005" y="2452370"/>
            <a:ext cx="96520" cy="14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9" idx="5"/>
          </p:cNvCxnSpPr>
          <p:nvPr/>
        </p:nvCxnSpPr>
        <p:spPr>
          <a:xfrm>
            <a:off x="4140835" y="24523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140835" y="2608580"/>
            <a:ext cx="506730" cy="336550"/>
            <a:chOff x="7362" y="3547"/>
            <a:chExt cx="798" cy="530"/>
          </a:xfrm>
        </p:grpSpPr>
        <p:sp>
          <p:nvSpPr>
            <p:cNvPr id="32" name="Retângulo 3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9" name="Elipse 8"/>
          <p:cNvSpPr/>
          <p:nvPr/>
        </p:nvSpPr>
        <p:spPr>
          <a:xfrm>
            <a:off x="2957830" y="1184275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060700" y="131699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DJ</a:t>
            </a:r>
            <a:endParaRPr lang="pt-BR" altLang="en-US"/>
          </a:p>
        </p:txBody>
      </p:sp>
      <p:cxnSp>
        <p:nvCxnSpPr>
          <p:cNvPr id="18" name="Conector Reto 17"/>
          <p:cNvCxnSpPr>
            <a:stCxn id="9" idx="3"/>
            <a:endCxn id="38" idx="7"/>
          </p:cNvCxnSpPr>
          <p:nvPr/>
        </p:nvCxnSpPr>
        <p:spPr>
          <a:xfrm flipH="1">
            <a:off x="2222500" y="1725295"/>
            <a:ext cx="828040" cy="27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3342640" y="2595880"/>
            <a:ext cx="506730" cy="336550"/>
            <a:chOff x="7362" y="3547"/>
            <a:chExt cx="798" cy="530"/>
          </a:xfrm>
        </p:grpSpPr>
        <p:sp>
          <p:nvSpPr>
            <p:cNvPr id="35" name="Retângulo 3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37" name="Conector Reto 36"/>
          <p:cNvCxnSpPr>
            <a:stCxn id="9" idx="5"/>
            <a:endCxn id="19" idx="1"/>
          </p:cNvCxnSpPr>
          <p:nvPr/>
        </p:nvCxnSpPr>
        <p:spPr>
          <a:xfrm>
            <a:off x="3498850" y="1725295"/>
            <a:ext cx="193675" cy="27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6228080" y="114427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6339840" y="1275080"/>
            <a:ext cx="52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NE</a:t>
            </a:r>
            <a:endParaRPr lang="pt-BR" altLang="en-US"/>
          </a:p>
        </p:txBody>
      </p:sp>
      <p:cxnSp>
        <p:nvCxnSpPr>
          <p:cNvPr id="41" name="Conector Reto 40"/>
          <p:cNvCxnSpPr>
            <a:stCxn id="27" idx="3"/>
            <a:endCxn id="10" idx="7"/>
          </p:cNvCxnSpPr>
          <p:nvPr/>
        </p:nvCxnSpPr>
        <p:spPr>
          <a:xfrm flipH="1">
            <a:off x="6140450" y="1685290"/>
            <a:ext cx="180340" cy="38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6633210" y="2717800"/>
            <a:ext cx="506730" cy="336550"/>
            <a:chOff x="7362" y="3547"/>
            <a:chExt cx="798" cy="530"/>
          </a:xfrm>
        </p:grpSpPr>
        <p:sp>
          <p:nvSpPr>
            <p:cNvPr id="44" name="Retângulo 4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46" name="Conector Reto 45"/>
          <p:cNvCxnSpPr>
            <a:stCxn id="27" idx="5"/>
            <a:endCxn id="5" idx="1"/>
          </p:cNvCxnSpPr>
          <p:nvPr/>
        </p:nvCxnSpPr>
        <p:spPr>
          <a:xfrm>
            <a:off x="6769100" y="1685290"/>
            <a:ext cx="234315" cy="427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5599430" y="197485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644515" y="210756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MD</a:t>
            </a:r>
            <a:endParaRPr lang="pt-BR" altLang="en-US"/>
          </a:p>
        </p:txBody>
      </p:sp>
      <p:cxnSp>
        <p:nvCxnSpPr>
          <p:cNvPr id="25" name="Conector Reto 24"/>
          <p:cNvCxnSpPr>
            <a:stCxn id="10" idx="3"/>
          </p:cNvCxnSpPr>
          <p:nvPr/>
        </p:nvCxnSpPr>
        <p:spPr>
          <a:xfrm flipH="1">
            <a:off x="5528945" y="25158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upo 41"/>
          <p:cNvGrpSpPr/>
          <p:nvPr/>
        </p:nvGrpSpPr>
        <p:grpSpPr>
          <a:xfrm>
            <a:off x="5275580" y="2653030"/>
            <a:ext cx="506730" cy="336550"/>
            <a:chOff x="7362" y="3547"/>
            <a:chExt cx="798" cy="530"/>
          </a:xfrm>
        </p:grpSpPr>
        <p:sp>
          <p:nvSpPr>
            <p:cNvPr id="47" name="Retângulo 46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Caixa de Texto 4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51" name="Conector Reto 50"/>
          <p:cNvCxnSpPr>
            <a:stCxn id="10" idx="5"/>
          </p:cNvCxnSpPr>
          <p:nvPr/>
        </p:nvCxnSpPr>
        <p:spPr>
          <a:xfrm>
            <a:off x="6140450" y="25158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5964555" y="2624455"/>
            <a:ext cx="506730" cy="336550"/>
            <a:chOff x="7362" y="3547"/>
            <a:chExt cx="798" cy="530"/>
          </a:xfrm>
        </p:grpSpPr>
        <p:sp>
          <p:nvSpPr>
            <p:cNvPr id="53" name="Retângulo 52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4" name="Caixa de Texto 53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38" name="Elipse 37"/>
          <p:cNvSpPr/>
          <p:nvPr/>
        </p:nvSpPr>
        <p:spPr>
          <a:xfrm>
            <a:off x="1681480" y="1911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1774190" y="205486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BT</a:t>
            </a:r>
            <a:endParaRPr lang="pt-BR" altLang="en-US"/>
          </a:p>
        </p:txBody>
      </p:sp>
      <p:cxnSp>
        <p:nvCxnSpPr>
          <p:cNvPr id="56" name="Conector Reto 55"/>
          <p:cNvCxnSpPr>
            <a:stCxn id="38" idx="3"/>
          </p:cNvCxnSpPr>
          <p:nvPr/>
        </p:nvCxnSpPr>
        <p:spPr>
          <a:xfrm flipH="1">
            <a:off x="1610995" y="24523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1267460" y="2567305"/>
            <a:ext cx="506730" cy="336550"/>
            <a:chOff x="7362" y="3547"/>
            <a:chExt cx="798" cy="530"/>
          </a:xfrm>
        </p:grpSpPr>
        <p:sp>
          <p:nvSpPr>
            <p:cNvPr id="58" name="Retângulo 5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9" name="Caixa de Texto 5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0" name="Conector Reto 59"/>
          <p:cNvCxnSpPr/>
          <p:nvPr/>
        </p:nvCxnSpPr>
        <p:spPr>
          <a:xfrm>
            <a:off x="2222500" y="2439670"/>
            <a:ext cx="163830" cy="1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265045" y="2522220"/>
            <a:ext cx="633730" cy="633730"/>
          </a:xfrm>
          <a:prstGeom prst="ellipse">
            <a:avLst/>
          </a:prstGeom>
          <a:solidFill>
            <a:srgbClr val="E40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2315210" y="265303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CM</a:t>
            </a:r>
            <a:endParaRPr lang="pt-BR" altLang="en-US"/>
          </a:p>
        </p:txBody>
      </p:sp>
      <p:cxnSp>
        <p:nvCxnSpPr>
          <p:cNvPr id="49" name="Conector Reto 48"/>
          <p:cNvCxnSpPr>
            <a:stCxn id="40" idx="3"/>
          </p:cNvCxnSpPr>
          <p:nvPr/>
        </p:nvCxnSpPr>
        <p:spPr>
          <a:xfrm flipH="1">
            <a:off x="2194560" y="306324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upo 54"/>
          <p:cNvGrpSpPr/>
          <p:nvPr/>
        </p:nvGrpSpPr>
        <p:grpSpPr>
          <a:xfrm>
            <a:off x="1969135" y="3180080"/>
            <a:ext cx="506730" cy="336550"/>
            <a:chOff x="7362" y="3547"/>
            <a:chExt cx="798" cy="530"/>
          </a:xfrm>
        </p:grpSpPr>
        <p:sp>
          <p:nvSpPr>
            <p:cNvPr id="64" name="Retângulo 6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5" name="Caixa de Texto 6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6" name="Conector Reto 65"/>
          <p:cNvCxnSpPr>
            <a:stCxn id="40" idx="5"/>
          </p:cNvCxnSpPr>
          <p:nvPr/>
        </p:nvCxnSpPr>
        <p:spPr>
          <a:xfrm>
            <a:off x="2806065" y="306324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upo 66"/>
          <p:cNvGrpSpPr/>
          <p:nvPr/>
        </p:nvGrpSpPr>
        <p:grpSpPr>
          <a:xfrm>
            <a:off x="2630170" y="3171825"/>
            <a:ext cx="506730" cy="336550"/>
            <a:chOff x="7362" y="3547"/>
            <a:chExt cx="798" cy="530"/>
          </a:xfrm>
        </p:grpSpPr>
        <p:sp>
          <p:nvSpPr>
            <p:cNvPr id="68" name="Retângulo 6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9" name="Caixa de Texto 6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61" name="Caixa de Texto 60"/>
          <p:cNvSpPr txBox="1"/>
          <p:nvPr/>
        </p:nvSpPr>
        <p:spPr>
          <a:xfrm>
            <a:off x="9884410" y="1126490"/>
            <a:ext cx="987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/>
              <a:t>CASO 1</a:t>
            </a:r>
            <a:endParaRPr lang="pt-BR" altLang="en-US" sz="2000"/>
          </a:p>
        </p:txBody>
      </p:sp>
      <p:sp>
        <p:nvSpPr>
          <p:cNvPr id="62" name="Caixa de Texto 61"/>
          <p:cNvSpPr txBox="1"/>
          <p:nvPr/>
        </p:nvSpPr>
        <p:spPr>
          <a:xfrm>
            <a:off x="9150350" y="1786890"/>
            <a:ext cx="2455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/>
              <a:t>Trocar a cor do pai, tio e avô</a:t>
            </a:r>
            <a:endParaRPr lang="pt-BR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7" idx="1"/>
          </p:cNvCxnSpPr>
          <p:nvPr/>
        </p:nvCxnSpPr>
        <p:spPr>
          <a:xfrm>
            <a:off x="5586095" y="1033780"/>
            <a:ext cx="73469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8" idx="3"/>
            <a:endCxn id="9" idx="7"/>
          </p:cNvCxnSpPr>
          <p:nvPr/>
        </p:nvCxnSpPr>
        <p:spPr>
          <a:xfrm flipH="1">
            <a:off x="3498850" y="1033780"/>
            <a:ext cx="1638935" cy="243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10918825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6910705" y="202057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013575" y="215328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5" idx="3"/>
            <a:endCxn id="45" idx="0"/>
          </p:cNvCxnSpPr>
          <p:nvPr/>
        </p:nvCxnSpPr>
        <p:spPr>
          <a:xfrm flipH="1">
            <a:off x="6886575" y="2561590"/>
            <a:ext cx="116840" cy="15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2" idx="1"/>
          </p:cNvCxnSpPr>
          <p:nvPr/>
        </p:nvCxnSpPr>
        <p:spPr>
          <a:xfrm>
            <a:off x="7451725" y="2561590"/>
            <a:ext cx="568960" cy="320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3599815" y="1911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3702685" y="204343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FP</a:t>
            </a:r>
            <a:endParaRPr lang="pt-BR" altLang="en-US"/>
          </a:p>
        </p:txBody>
      </p:sp>
      <p:cxnSp>
        <p:nvCxnSpPr>
          <p:cNvPr id="21" name="Conector Reto 20"/>
          <p:cNvCxnSpPr>
            <a:stCxn id="19" idx="3"/>
            <a:endCxn id="36" idx="0"/>
          </p:cNvCxnSpPr>
          <p:nvPr/>
        </p:nvCxnSpPr>
        <p:spPr>
          <a:xfrm flipH="1">
            <a:off x="3596005" y="2452370"/>
            <a:ext cx="96520" cy="14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9" idx="5"/>
          </p:cNvCxnSpPr>
          <p:nvPr/>
        </p:nvCxnSpPr>
        <p:spPr>
          <a:xfrm>
            <a:off x="4140835" y="24523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140835" y="2608580"/>
            <a:ext cx="506730" cy="336550"/>
            <a:chOff x="7362" y="3547"/>
            <a:chExt cx="798" cy="530"/>
          </a:xfrm>
        </p:grpSpPr>
        <p:sp>
          <p:nvSpPr>
            <p:cNvPr id="32" name="Retângulo 3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9" name="Elipse 8"/>
          <p:cNvSpPr/>
          <p:nvPr/>
        </p:nvSpPr>
        <p:spPr>
          <a:xfrm>
            <a:off x="2957830" y="1184275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060700" y="131699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DJ</a:t>
            </a:r>
            <a:endParaRPr lang="pt-BR" altLang="en-US"/>
          </a:p>
        </p:txBody>
      </p:sp>
      <p:cxnSp>
        <p:nvCxnSpPr>
          <p:cNvPr id="18" name="Conector Reto 17"/>
          <p:cNvCxnSpPr>
            <a:stCxn id="9" idx="3"/>
            <a:endCxn id="38" idx="7"/>
          </p:cNvCxnSpPr>
          <p:nvPr/>
        </p:nvCxnSpPr>
        <p:spPr>
          <a:xfrm flipH="1">
            <a:off x="2222500" y="1725295"/>
            <a:ext cx="828040" cy="27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3342640" y="2595880"/>
            <a:ext cx="506730" cy="336550"/>
            <a:chOff x="7362" y="3547"/>
            <a:chExt cx="798" cy="530"/>
          </a:xfrm>
        </p:grpSpPr>
        <p:sp>
          <p:nvSpPr>
            <p:cNvPr id="35" name="Retângulo 3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37" name="Conector Reto 36"/>
          <p:cNvCxnSpPr>
            <a:stCxn id="9" idx="5"/>
            <a:endCxn id="19" idx="1"/>
          </p:cNvCxnSpPr>
          <p:nvPr/>
        </p:nvCxnSpPr>
        <p:spPr>
          <a:xfrm>
            <a:off x="3498850" y="1725295"/>
            <a:ext cx="193675" cy="27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6228080" y="114427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6339840" y="1275080"/>
            <a:ext cx="52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NE</a:t>
            </a:r>
            <a:endParaRPr lang="pt-BR" altLang="en-US"/>
          </a:p>
        </p:txBody>
      </p:sp>
      <p:cxnSp>
        <p:nvCxnSpPr>
          <p:cNvPr id="41" name="Conector Reto 40"/>
          <p:cNvCxnSpPr>
            <a:stCxn id="27" idx="3"/>
            <a:endCxn id="10" idx="7"/>
          </p:cNvCxnSpPr>
          <p:nvPr/>
        </p:nvCxnSpPr>
        <p:spPr>
          <a:xfrm flipH="1">
            <a:off x="6140450" y="1685290"/>
            <a:ext cx="180340" cy="38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6633210" y="2717800"/>
            <a:ext cx="506730" cy="336550"/>
            <a:chOff x="7362" y="3547"/>
            <a:chExt cx="798" cy="530"/>
          </a:xfrm>
        </p:grpSpPr>
        <p:sp>
          <p:nvSpPr>
            <p:cNvPr id="44" name="Retângulo 4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46" name="Conector Reto 45"/>
          <p:cNvCxnSpPr>
            <a:stCxn id="27" idx="5"/>
            <a:endCxn id="5" idx="1"/>
          </p:cNvCxnSpPr>
          <p:nvPr/>
        </p:nvCxnSpPr>
        <p:spPr>
          <a:xfrm>
            <a:off x="6769100" y="1685290"/>
            <a:ext cx="234315" cy="427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5599430" y="197485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644515" y="210756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MD</a:t>
            </a:r>
            <a:endParaRPr lang="pt-BR" altLang="en-US"/>
          </a:p>
        </p:txBody>
      </p:sp>
      <p:cxnSp>
        <p:nvCxnSpPr>
          <p:cNvPr id="25" name="Conector Reto 24"/>
          <p:cNvCxnSpPr>
            <a:stCxn id="10" idx="3"/>
          </p:cNvCxnSpPr>
          <p:nvPr/>
        </p:nvCxnSpPr>
        <p:spPr>
          <a:xfrm flipH="1">
            <a:off x="5528945" y="25158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upo 41"/>
          <p:cNvGrpSpPr/>
          <p:nvPr/>
        </p:nvGrpSpPr>
        <p:grpSpPr>
          <a:xfrm>
            <a:off x="5275580" y="2653030"/>
            <a:ext cx="506730" cy="336550"/>
            <a:chOff x="7362" y="3547"/>
            <a:chExt cx="798" cy="530"/>
          </a:xfrm>
        </p:grpSpPr>
        <p:sp>
          <p:nvSpPr>
            <p:cNvPr id="47" name="Retângulo 46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Caixa de Texto 4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51" name="Conector Reto 50"/>
          <p:cNvCxnSpPr>
            <a:stCxn id="10" idx="5"/>
          </p:cNvCxnSpPr>
          <p:nvPr/>
        </p:nvCxnSpPr>
        <p:spPr>
          <a:xfrm>
            <a:off x="6140450" y="25158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5964555" y="2624455"/>
            <a:ext cx="506730" cy="336550"/>
            <a:chOff x="7362" y="3547"/>
            <a:chExt cx="798" cy="530"/>
          </a:xfrm>
        </p:grpSpPr>
        <p:sp>
          <p:nvSpPr>
            <p:cNvPr id="53" name="Retângulo 52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4" name="Caixa de Texto 53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38" name="Elipse 37"/>
          <p:cNvSpPr/>
          <p:nvPr/>
        </p:nvSpPr>
        <p:spPr>
          <a:xfrm>
            <a:off x="1681480" y="1911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1774190" y="205486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BT</a:t>
            </a:r>
            <a:endParaRPr lang="pt-BR" altLang="en-US"/>
          </a:p>
        </p:txBody>
      </p:sp>
      <p:cxnSp>
        <p:nvCxnSpPr>
          <p:cNvPr id="56" name="Conector Reto 55"/>
          <p:cNvCxnSpPr>
            <a:stCxn id="38" idx="3"/>
          </p:cNvCxnSpPr>
          <p:nvPr/>
        </p:nvCxnSpPr>
        <p:spPr>
          <a:xfrm flipH="1">
            <a:off x="1610995" y="24523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1267460" y="2567305"/>
            <a:ext cx="506730" cy="336550"/>
            <a:chOff x="7362" y="3547"/>
            <a:chExt cx="798" cy="530"/>
          </a:xfrm>
        </p:grpSpPr>
        <p:sp>
          <p:nvSpPr>
            <p:cNvPr id="58" name="Retângulo 5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9" name="Caixa de Texto 5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0" name="Conector Reto 59"/>
          <p:cNvCxnSpPr/>
          <p:nvPr/>
        </p:nvCxnSpPr>
        <p:spPr>
          <a:xfrm>
            <a:off x="2222500" y="2439670"/>
            <a:ext cx="163830" cy="1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265045" y="252222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2315210" y="265303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CM</a:t>
            </a:r>
            <a:endParaRPr lang="pt-BR" altLang="en-US"/>
          </a:p>
        </p:txBody>
      </p:sp>
      <p:cxnSp>
        <p:nvCxnSpPr>
          <p:cNvPr id="49" name="Conector Reto 48"/>
          <p:cNvCxnSpPr>
            <a:stCxn id="40" idx="3"/>
          </p:cNvCxnSpPr>
          <p:nvPr/>
        </p:nvCxnSpPr>
        <p:spPr>
          <a:xfrm flipH="1">
            <a:off x="2194560" y="306324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upo 54"/>
          <p:cNvGrpSpPr/>
          <p:nvPr/>
        </p:nvGrpSpPr>
        <p:grpSpPr>
          <a:xfrm>
            <a:off x="1969135" y="3180080"/>
            <a:ext cx="506730" cy="336550"/>
            <a:chOff x="7362" y="3547"/>
            <a:chExt cx="798" cy="530"/>
          </a:xfrm>
        </p:grpSpPr>
        <p:sp>
          <p:nvSpPr>
            <p:cNvPr id="64" name="Retângulo 6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5" name="Caixa de Texto 6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6" name="Conector Reto 65"/>
          <p:cNvCxnSpPr>
            <a:stCxn id="40" idx="5"/>
          </p:cNvCxnSpPr>
          <p:nvPr/>
        </p:nvCxnSpPr>
        <p:spPr>
          <a:xfrm>
            <a:off x="2806065" y="306324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upo 66"/>
          <p:cNvGrpSpPr/>
          <p:nvPr/>
        </p:nvGrpSpPr>
        <p:grpSpPr>
          <a:xfrm>
            <a:off x="2630170" y="3171825"/>
            <a:ext cx="506730" cy="336550"/>
            <a:chOff x="7362" y="3547"/>
            <a:chExt cx="798" cy="530"/>
          </a:xfrm>
        </p:grpSpPr>
        <p:sp>
          <p:nvSpPr>
            <p:cNvPr id="68" name="Retângulo 6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9" name="Caixa de Texto 6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61" name="Caixa de Texto 60"/>
          <p:cNvSpPr txBox="1"/>
          <p:nvPr/>
        </p:nvSpPr>
        <p:spPr>
          <a:xfrm>
            <a:off x="9884410" y="1126490"/>
            <a:ext cx="987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/>
              <a:t>CASO 1</a:t>
            </a:r>
            <a:endParaRPr lang="pt-BR" altLang="en-US" sz="2000"/>
          </a:p>
        </p:txBody>
      </p:sp>
      <p:sp>
        <p:nvSpPr>
          <p:cNvPr id="2" name="Elipse 1"/>
          <p:cNvSpPr/>
          <p:nvPr/>
        </p:nvSpPr>
        <p:spPr>
          <a:xfrm>
            <a:off x="7927975" y="2789555"/>
            <a:ext cx="633730" cy="633730"/>
          </a:xfrm>
          <a:prstGeom prst="ellipse">
            <a:avLst/>
          </a:prstGeom>
          <a:solidFill>
            <a:srgbClr val="E40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8020685" y="293306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TC</a:t>
            </a:r>
            <a:endParaRPr lang="pt-BR" altLang="en-US"/>
          </a:p>
        </p:txBody>
      </p:sp>
      <p:cxnSp>
        <p:nvCxnSpPr>
          <p:cNvPr id="63" name="Conector Reto 62"/>
          <p:cNvCxnSpPr>
            <a:stCxn id="2" idx="3"/>
          </p:cNvCxnSpPr>
          <p:nvPr/>
        </p:nvCxnSpPr>
        <p:spPr>
          <a:xfrm flipH="1">
            <a:off x="7857490" y="3330575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o 69"/>
          <p:cNvGrpSpPr/>
          <p:nvPr/>
        </p:nvGrpSpPr>
        <p:grpSpPr>
          <a:xfrm>
            <a:off x="7604125" y="3467735"/>
            <a:ext cx="506730" cy="336550"/>
            <a:chOff x="7362" y="3547"/>
            <a:chExt cx="798" cy="530"/>
          </a:xfrm>
        </p:grpSpPr>
        <p:sp>
          <p:nvSpPr>
            <p:cNvPr id="71" name="Retângulo 70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72" name="Caixa de Texto 71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73" name="Conector Reto 72"/>
          <p:cNvCxnSpPr>
            <a:stCxn id="2" idx="5"/>
          </p:cNvCxnSpPr>
          <p:nvPr/>
        </p:nvCxnSpPr>
        <p:spPr>
          <a:xfrm>
            <a:off x="8468995" y="3330575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upo 73"/>
          <p:cNvGrpSpPr/>
          <p:nvPr/>
        </p:nvGrpSpPr>
        <p:grpSpPr>
          <a:xfrm>
            <a:off x="8293100" y="3439160"/>
            <a:ext cx="506730" cy="336550"/>
            <a:chOff x="7362" y="3547"/>
            <a:chExt cx="798" cy="530"/>
          </a:xfrm>
        </p:grpSpPr>
        <p:sp>
          <p:nvSpPr>
            <p:cNvPr id="75" name="Retângulo 7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76" name="Caixa de Texto 7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7" idx="1"/>
          </p:cNvCxnSpPr>
          <p:nvPr/>
        </p:nvCxnSpPr>
        <p:spPr>
          <a:xfrm>
            <a:off x="5586095" y="1033780"/>
            <a:ext cx="73469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8" idx="3"/>
            <a:endCxn id="9" idx="7"/>
          </p:cNvCxnSpPr>
          <p:nvPr/>
        </p:nvCxnSpPr>
        <p:spPr>
          <a:xfrm flipH="1">
            <a:off x="3498850" y="1033780"/>
            <a:ext cx="1638935" cy="243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10918825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6910705" y="202057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013575" y="215328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5" idx="3"/>
            <a:endCxn id="45" idx="0"/>
          </p:cNvCxnSpPr>
          <p:nvPr/>
        </p:nvCxnSpPr>
        <p:spPr>
          <a:xfrm flipH="1">
            <a:off x="6886575" y="2561590"/>
            <a:ext cx="116840" cy="15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2" idx="1"/>
          </p:cNvCxnSpPr>
          <p:nvPr/>
        </p:nvCxnSpPr>
        <p:spPr>
          <a:xfrm>
            <a:off x="7451725" y="2561590"/>
            <a:ext cx="568960" cy="320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3599815" y="1911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3702685" y="204343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FP</a:t>
            </a:r>
            <a:endParaRPr lang="pt-BR" altLang="en-US"/>
          </a:p>
        </p:txBody>
      </p:sp>
      <p:cxnSp>
        <p:nvCxnSpPr>
          <p:cNvPr id="21" name="Conector Reto 20"/>
          <p:cNvCxnSpPr>
            <a:stCxn id="19" idx="3"/>
            <a:endCxn id="36" idx="0"/>
          </p:cNvCxnSpPr>
          <p:nvPr/>
        </p:nvCxnSpPr>
        <p:spPr>
          <a:xfrm flipH="1">
            <a:off x="3596005" y="2452370"/>
            <a:ext cx="96520" cy="14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9" idx="5"/>
          </p:cNvCxnSpPr>
          <p:nvPr/>
        </p:nvCxnSpPr>
        <p:spPr>
          <a:xfrm>
            <a:off x="4140835" y="24523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140835" y="2608580"/>
            <a:ext cx="506730" cy="336550"/>
            <a:chOff x="7362" y="3547"/>
            <a:chExt cx="798" cy="530"/>
          </a:xfrm>
        </p:grpSpPr>
        <p:sp>
          <p:nvSpPr>
            <p:cNvPr id="32" name="Retângulo 3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9" name="Elipse 8"/>
          <p:cNvSpPr/>
          <p:nvPr/>
        </p:nvSpPr>
        <p:spPr>
          <a:xfrm>
            <a:off x="2957830" y="1184275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060700" y="131699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DJ</a:t>
            </a:r>
            <a:endParaRPr lang="pt-BR" altLang="en-US"/>
          </a:p>
        </p:txBody>
      </p:sp>
      <p:cxnSp>
        <p:nvCxnSpPr>
          <p:cNvPr id="18" name="Conector Reto 17"/>
          <p:cNvCxnSpPr>
            <a:stCxn id="9" idx="3"/>
            <a:endCxn id="38" idx="7"/>
          </p:cNvCxnSpPr>
          <p:nvPr/>
        </p:nvCxnSpPr>
        <p:spPr>
          <a:xfrm flipH="1">
            <a:off x="2222500" y="1725295"/>
            <a:ext cx="828040" cy="27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3342640" y="2595880"/>
            <a:ext cx="506730" cy="336550"/>
            <a:chOff x="7362" y="3547"/>
            <a:chExt cx="798" cy="530"/>
          </a:xfrm>
        </p:grpSpPr>
        <p:sp>
          <p:nvSpPr>
            <p:cNvPr id="35" name="Retângulo 3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37" name="Conector Reto 36"/>
          <p:cNvCxnSpPr>
            <a:stCxn id="9" idx="5"/>
            <a:endCxn id="19" idx="1"/>
          </p:cNvCxnSpPr>
          <p:nvPr/>
        </p:nvCxnSpPr>
        <p:spPr>
          <a:xfrm>
            <a:off x="3498850" y="1725295"/>
            <a:ext cx="193675" cy="27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6228080" y="114427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6339840" y="1275080"/>
            <a:ext cx="52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NE</a:t>
            </a:r>
            <a:endParaRPr lang="pt-BR" altLang="en-US"/>
          </a:p>
        </p:txBody>
      </p:sp>
      <p:cxnSp>
        <p:nvCxnSpPr>
          <p:cNvPr id="41" name="Conector Reto 40"/>
          <p:cNvCxnSpPr>
            <a:stCxn id="27" idx="3"/>
            <a:endCxn id="10" idx="7"/>
          </p:cNvCxnSpPr>
          <p:nvPr/>
        </p:nvCxnSpPr>
        <p:spPr>
          <a:xfrm flipH="1">
            <a:off x="6140450" y="1685290"/>
            <a:ext cx="180340" cy="38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6633210" y="2717800"/>
            <a:ext cx="506730" cy="336550"/>
            <a:chOff x="7362" y="3547"/>
            <a:chExt cx="798" cy="530"/>
          </a:xfrm>
        </p:grpSpPr>
        <p:sp>
          <p:nvSpPr>
            <p:cNvPr id="44" name="Retângulo 4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46" name="Conector Reto 45"/>
          <p:cNvCxnSpPr>
            <a:stCxn id="27" idx="5"/>
            <a:endCxn id="5" idx="1"/>
          </p:cNvCxnSpPr>
          <p:nvPr/>
        </p:nvCxnSpPr>
        <p:spPr>
          <a:xfrm>
            <a:off x="6769100" y="1685290"/>
            <a:ext cx="234315" cy="427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5599430" y="19748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644515" y="210756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MD</a:t>
            </a:r>
            <a:endParaRPr lang="pt-BR" altLang="en-US"/>
          </a:p>
        </p:txBody>
      </p:sp>
      <p:cxnSp>
        <p:nvCxnSpPr>
          <p:cNvPr id="25" name="Conector Reto 24"/>
          <p:cNvCxnSpPr>
            <a:stCxn id="10" idx="3"/>
          </p:cNvCxnSpPr>
          <p:nvPr/>
        </p:nvCxnSpPr>
        <p:spPr>
          <a:xfrm flipH="1">
            <a:off x="5528945" y="25158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upo 41"/>
          <p:cNvGrpSpPr/>
          <p:nvPr/>
        </p:nvGrpSpPr>
        <p:grpSpPr>
          <a:xfrm>
            <a:off x="5275580" y="2653030"/>
            <a:ext cx="506730" cy="336550"/>
            <a:chOff x="7362" y="3547"/>
            <a:chExt cx="798" cy="530"/>
          </a:xfrm>
        </p:grpSpPr>
        <p:sp>
          <p:nvSpPr>
            <p:cNvPr id="47" name="Retângulo 46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Caixa de Texto 4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51" name="Conector Reto 50"/>
          <p:cNvCxnSpPr>
            <a:stCxn id="10" idx="5"/>
          </p:cNvCxnSpPr>
          <p:nvPr/>
        </p:nvCxnSpPr>
        <p:spPr>
          <a:xfrm>
            <a:off x="6140450" y="25158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5964555" y="2624455"/>
            <a:ext cx="506730" cy="336550"/>
            <a:chOff x="7362" y="3547"/>
            <a:chExt cx="798" cy="530"/>
          </a:xfrm>
        </p:grpSpPr>
        <p:sp>
          <p:nvSpPr>
            <p:cNvPr id="53" name="Retângulo 52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4" name="Caixa de Texto 53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38" name="Elipse 37"/>
          <p:cNvSpPr/>
          <p:nvPr/>
        </p:nvSpPr>
        <p:spPr>
          <a:xfrm>
            <a:off x="1681480" y="1911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1774190" y="205486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BT</a:t>
            </a:r>
            <a:endParaRPr lang="pt-BR" altLang="en-US"/>
          </a:p>
        </p:txBody>
      </p:sp>
      <p:cxnSp>
        <p:nvCxnSpPr>
          <p:cNvPr id="56" name="Conector Reto 55"/>
          <p:cNvCxnSpPr>
            <a:stCxn id="38" idx="3"/>
          </p:cNvCxnSpPr>
          <p:nvPr/>
        </p:nvCxnSpPr>
        <p:spPr>
          <a:xfrm flipH="1">
            <a:off x="1610995" y="24523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1267460" y="2567305"/>
            <a:ext cx="506730" cy="336550"/>
            <a:chOff x="7362" y="3547"/>
            <a:chExt cx="798" cy="530"/>
          </a:xfrm>
        </p:grpSpPr>
        <p:sp>
          <p:nvSpPr>
            <p:cNvPr id="58" name="Retângulo 5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9" name="Caixa de Texto 5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0" name="Conector Reto 59"/>
          <p:cNvCxnSpPr/>
          <p:nvPr/>
        </p:nvCxnSpPr>
        <p:spPr>
          <a:xfrm>
            <a:off x="2222500" y="2439670"/>
            <a:ext cx="163830" cy="1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265045" y="252222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2315210" y="265303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CM</a:t>
            </a:r>
            <a:endParaRPr lang="pt-BR" altLang="en-US"/>
          </a:p>
        </p:txBody>
      </p:sp>
      <p:cxnSp>
        <p:nvCxnSpPr>
          <p:cNvPr id="49" name="Conector Reto 48"/>
          <p:cNvCxnSpPr>
            <a:stCxn id="40" idx="3"/>
          </p:cNvCxnSpPr>
          <p:nvPr/>
        </p:nvCxnSpPr>
        <p:spPr>
          <a:xfrm flipH="1">
            <a:off x="2194560" y="306324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upo 54"/>
          <p:cNvGrpSpPr/>
          <p:nvPr/>
        </p:nvGrpSpPr>
        <p:grpSpPr>
          <a:xfrm>
            <a:off x="1969135" y="3180080"/>
            <a:ext cx="506730" cy="336550"/>
            <a:chOff x="7362" y="3547"/>
            <a:chExt cx="798" cy="530"/>
          </a:xfrm>
        </p:grpSpPr>
        <p:sp>
          <p:nvSpPr>
            <p:cNvPr id="64" name="Retângulo 6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5" name="Caixa de Texto 6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6" name="Conector Reto 65"/>
          <p:cNvCxnSpPr>
            <a:stCxn id="40" idx="5"/>
          </p:cNvCxnSpPr>
          <p:nvPr/>
        </p:nvCxnSpPr>
        <p:spPr>
          <a:xfrm>
            <a:off x="2806065" y="306324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upo 66"/>
          <p:cNvGrpSpPr/>
          <p:nvPr/>
        </p:nvGrpSpPr>
        <p:grpSpPr>
          <a:xfrm>
            <a:off x="2630170" y="3171825"/>
            <a:ext cx="506730" cy="336550"/>
            <a:chOff x="7362" y="3547"/>
            <a:chExt cx="798" cy="530"/>
          </a:xfrm>
        </p:grpSpPr>
        <p:sp>
          <p:nvSpPr>
            <p:cNvPr id="68" name="Retângulo 6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9" name="Caixa de Texto 6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61" name="Caixa de Texto 60"/>
          <p:cNvSpPr txBox="1"/>
          <p:nvPr/>
        </p:nvSpPr>
        <p:spPr>
          <a:xfrm>
            <a:off x="9884410" y="1126490"/>
            <a:ext cx="987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/>
              <a:t>CASO 1</a:t>
            </a:r>
            <a:endParaRPr lang="pt-BR" altLang="en-US" sz="2000"/>
          </a:p>
        </p:txBody>
      </p:sp>
      <p:sp>
        <p:nvSpPr>
          <p:cNvPr id="62" name="Caixa de Texto 61"/>
          <p:cNvSpPr txBox="1"/>
          <p:nvPr/>
        </p:nvSpPr>
        <p:spPr>
          <a:xfrm>
            <a:off x="9150350" y="1786890"/>
            <a:ext cx="2455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/>
              <a:t>Trocar a cor do pai, tio e avô</a:t>
            </a:r>
            <a:endParaRPr lang="pt-BR" altLang="en-US"/>
          </a:p>
        </p:txBody>
      </p:sp>
      <p:sp>
        <p:nvSpPr>
          <p:cNvPr id="2" name="Elipse 1"/>
          <p:cNvSpPr/>
          <p:nvPr/>
        </p:nvSpPr>
        <p:spPr>
          <a:xfrm>
            <a:off x="7927975" y="2789555"/>
            <a:ext cx="633730" cy="633730"/>
          </a:xfrm>
          <a:prstGeom prst="ellipse">
            <a:avLst/>
          </a:prstGeom>
          <a:solidFill>
            <a:srgbClr val="E40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8020685" y="293306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TC</a:t>
            </a:r>
            <a:endParaRPr lang="pt-BR" altLang="en-US"/>
          </a:p>
        </p:txBody>
      </p:sp>
      <p:cxnSp>
        <p:nvCxnSpPr>
          <p:cNvPr id="63" name="Conector Reto 62"/>
          <p:cNvCxnSpPr>
            <a:stCxn id="2" idx="3"/>
          </p:cNvCxnSpPr>
          <p:nvPr/>
        </p:nvCxnSpPr>
        <p:spPr>
          <a:xfrm flipH="1">
            <a:off x="7857490" y="3330575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o 69"/>
          <p:cNvGrpSpPr/>
          <p:nvPr/>
        </p:nvGrpSpPr>
        <p:grpSpPr>
          <a:xfrm>
            <a:off x="7604125" y="3467735"/>
            <a:ext cx="506730" cy="336550"/>
            <a:chOff x="7362" y="3547"/>
            <a:chExt cx="798" cy="530"/>
          </a:xfrm>
        </p:grpSpPr>
        <p:sp>
          <p:nvSpPr>
            <p:cNvPr id="71" name="Retângulo 70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72" name="Caixa de Texto 71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73" name="Conector Reto 72"/>
          <p:cNvCxnSpPr>
            <a:stCxn id="2" idx="5"/>
          </p:cNvCxnSpPr>
          <p:nvPr/>
        </p:nvCxnSpPr>
        <p:spPr>
          <a:xfrm>
            <a:off x="8468995" y="3330575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upo 73"/>
          <p:cNvGrpSpPr/>
          <p:nvPr/>
        </p:nvGrpSpPr>
        <p:grpSpPr>
          <a:xfrm>
            <a:off x="8293100" y="3439160"/>
            <a:ext cx="506730" cy="336550"/>
            <a:chOff x="7362" y="3547"/>
            <a:chExt cx="798" cy="530"/>
          </a:xfrm>
        </p:grpSpPr>
        <p:sp>
          <p:nvSpPr>
            <p:cNvPr id="75" name="Retângulo 7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76" name="Caixa de Texto 7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7" idx="1"/>
          </p:cNvCxnSpPr>
          <p:nvPr/>
        </p:nvCxnSpPr>
        <p:spPr>
          <a:xfrm>
            <a:off x="5586095" y="1033780"/>
            <a:ext cx="73469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8" idx="3"/>
            <a:endCxn id="9" idx="7"/>
          </p:cNvCxnSpPr>
          <p:nvPr/>
        </p:nvCxnSpPr>
        <p:spPr>
          <a:xfrm flipH="1">
            <a:off x="3498850" y="1033780"/>
            <a:ext cx="1638935" cy="243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11238865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7195185" y="1980565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298055" y="211328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5" idx="3"/>
          </p:cNvCxnSpPr>
          <p:nvPr/>
        </p:nvCxnSpPr>
        <p:spPr>
          <a:xfrm flipH="1">
            <a:off x="7171055" y="2521585"/>
            <a:ext cx="116840" cy="15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7736205" y="2521585"/>
            <a:ext cx="568960" cy="133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3599815" y="1911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3702685" y="204343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FP</a:t>
            </a:r>
            <a:endParaRPr lang="pt-BR" altLang="en-US"/>
          </a:p>
        </p:txBody>
      </p:sp>
      <p:cxnSp>
        <p:nvCxnSpPr>
          <p:cNvPr id="21" name="Conector Reto 20"/>
          <p:cNvCxnSpPr>
            <a:stCxn id="19" idx="3"/>
            <a:endCxn id="36" idx="0"/>
          </p:cNvCxnSpPr>
          <p:nvPr/>
        </p:nvCxnSpPr>
        <p:spPr>
          <a:xfrm flipH="1">
            <a:off x="3596005" y="2452370"/>
            <a:ext cx="96520" cy="14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9" idx="5"/>
          </p:cNvCxnSpPr>
          <p:nvPr/>
        </p:nvCxnSpPr>
        <p:spPr>
          <a:xfrm>
            <a:off x="4140835" y="24523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140835" y="2608580"/>
            <a:ext cx="506730" cy="336550"/>
            <a:chOff x="7362" y="3547"/>
            <a:chExt cx="798" cy="530"/>
          </a:xfrm>
        </p:grpSpPr>
        <p:sp>
          <p:nvSpPr>
            <p:cNvPr id="32" name="Retângulo 3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9" name="Elipse 8"/>
          <p:cNvSpPr/>
          <p:nvPr/>
        </p:nvSpPr>
        <p:spPr>
          <a:xfrm>
            <a:off x="2957830" y="1184275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060700" y="131699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DJ</a:t>
            </a:r>
            <a:endParaRPr lang="pt-BR" altLang="en-US"/>
          </a:p>
        </p:txBody>
      </p:sp>
      <p:cxnSp>
        <p:nvCxnSpPr>
          <p:cNvPr id="18" name="Conector Reto 17"/>
          <p:cNvCxnSpPr>
            <a:stCxn id="9" idx="3"/>
            <a:endCxn id="38" idx="7"/>
          </p:cNvCxnSpPr>
          <p:nvPr/>
        </p:nvCxnSpPr>
        <p:spPr>
          <a:xfrm flipH="1">
            <a:off x="2222500" y="1725295"/>
            <a:ext cx="828040" cy="27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3342640" y="2595880"/>
            <a:ext cx="506730" cy="336550"/>
            <a:chOff x="7362" y="3547"/>
            <a:chExt cx="798" cy="530"/>
          </a:xfrm>
        </p:grpSpPr>
        <p:sp>
          <p:nvSpPr>
            <p:cNvPr id="35" name="Retângulo 3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37" name="Conector Reto 36"/>
          <p:cNvCxnSpPr>
            <a:stCxn id="9" idx="5"/>
            <a:endCxn id="19" idx="1"/>
          </p:cNvCxnSpPr>
          <p:nvPr/>
        </p:nvCxnSpPr>
        <p:spPr>
          <a:xfrm>
            <a:off x="3498850" y="1725295"/>
            <a:ext cx="193675" cy="27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6228080" y="114427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6339840" y="1275080"/>
            <a:ext cx="52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NE</a:t>
            </a:r>
            <a:endParaRPr lang="pt-BR" altLang="en-US"/>
          </a:p>
        </p:txBody>
      </p:sp>
      <p:cxnSp>
        <p:nvCxnSpPr>
          <p:cNvPr id="41" name="Conector Reto 40"/>
          <p:cNvCxnSpPr>
            <a:stCxn id="27" idx="3"/>
            <a:endCxn id="10" idx="7"/>
          </p:cNvCxnSpPr>
          <p:nvPr/>
        </p:nvCxnSpPr>
        <p:spPr>
          <a:xfrm flipH="1">
            <a:off x="6140450" y="1685290"/>
            <a:ext cx="180340" cy="38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6917690" y="2677795"/>
            <a:ext cx="506730" cy="336550"/>
            <a:chOff x="7362" y="3547"/>
            <a:chExt cx="798" cy="530"/>
          </a:xfrm>
        </p:grpSpPr>
        <p:sp>
          <p:nvSpPr>
            <p:cNvPr id="44" name="Retângulo 4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46" name="Conector Reto 45"/>
          <p:cNvCxnSpPr>
            <a:stCxn id="27" idx="5"/>
            <a:endCxn id="5" idx="1"/>
          </p:cNvCxnSpPr>
          <p:nvPr/>
        </p:nvCxnSpPr>
        <p:spPr>
          <a:xfrm>
            <a:off x="6769100" y="1685290"/>
            <a:ext cx="518795" cy="387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5599430" y="19748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644515" y="210756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MD</a:t>
            </a:r>
            <a:endParaRPr lang="pt-BR" altLang="en-US"/>
          </a:p>
        </p:txBody>
      </p:sp>
      <p:cxnSp>
        <p:nvCxnSpPr>
          <p:cNvPr id="25" name="Conector Reto 24"/>
          <p:cNvCxnSpPr>
            <a:stCxn id="10" idx="3"/>
          </p:cNvCxnSpPr>
          <p:nvPr/>
        </p:nvCxnSpPr>
        <p:spPr>
          <a:xfrm flipH="1">
            <a:off x="5528945" y="25158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upo 41"/>
          <p:cNvGrpSpPr/>
          <p:nvPr/>
        </p:nvGrpSpPr>
        <p:grpSpPr>
          <a:xfrm>
            <a:off x="5275580" y="2653030"/>
            <a:ext cx="506730" cy="336550"/>
            <a:chOff x="7362" y="3547"/>
            <a:chExt cx="798" cy="530"/>
          </a:xfrm>
        </p:grpSpPr>
        <p:sp>
          <p:nvSpPr>
            <p:cNvPr id="47" name="Retângulo 46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Caixa de Texto 4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51" name="Conector Reto 50"/>
          <p:cNvCxnSpPr>
            <a:stCxn id="10" idx="5"/>
          </p:cNvCxnSpPr>
          <p:nvPr/>
        </p:nvCxnSpPr>
        <p:spPr>
          <a:xfrm>
            <a:off x="6140450" y="25158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5964555" y="2624455"/>
            <a:ext cx="506730" cy="336550"/>
            <a:chOff x="7362" y="3547"/>
            <a:chExt cx="798" cy="530"/>
          </a:xfrm>
        </p:grpSpPr>
        <p:sp>
          <p:nvSpPr>
            <p:cNvPr id="53" name="Retângulo 52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4" name="Caixa de Texto 53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38" name="Elipse 37"/>
          <p:cNvSpPr/>
          <p:nvPr/>
        </p:nvSpPr>
        <p:spPr>
          <a:xfrm>
            <a:off x="1681480" y="1911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1774190" y="205486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BT</a:t>
            </a:r>
            <a:endParaRPr lang="pt-BR" altLang="en-US"/>
          </a:p>
        </p:txBody>
      </p:sp>
      <p:cxnSp>
        <p:nvCxnSpPr>
          <p:cNvPr id="56" name="Conector Reto 55"/>
          <p:cNvCxnSpPr>
            <a:stCxn id="38" idx="3"/>
          </p:cNvCxnSpPr>
          <p:nvPr/>
        </p:nvCxnSpPr>
        <p:spPr>
          <a:xfrm flipH="1">
            <a:off x="1610995" y="24523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1267460" y="2567305"/>
            <a:ext cx="506730" cy="336550"/>
            <a:chOff x="7362" y="3547"/>
            <a:chExt cx="798" cy="530"/>
          </a:xfrm>
        </p:grpSpPr>
        <p:sp>
          <p:nvSpPr>
            <p:cNvPr id="58" name="Retângulo 5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9" name="Caixa de Texto 5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0" name="Conector Reto 59"/>
          <p:cNvCxnSpPr/>
          <p:nvPr/>
        </p:nvCxnSpPr>
        <p:spPr>
          <a:xfrm>
            <a:off x="2222500" y="2439670"/>
            <a:ext cx="163830" cy="1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265045" y="252222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2315210" y="265303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CM</a:t>
            </a:r>
            <a:endParaRPr lang="pt-BR" altLang="en-US"/>
          </a:p>
        </p:txBody>
      </p:sp>
      <p:cxnSp>
        <p:nvCxnSpPr>
          <p:cNvPr id="49" name="Conector Reto 48"/>
          <p:cNvCxnSpPr>
            <a:stCxn id="40" idx="3"/>
            <a:endCxn id="65" idx="0"/>
          </p:cNvCxnSpPr>
          <p:nvPr/>
        </p:nvCxnSpPr>
        <p:spPr>
          <a:xfrm flipH="1">
            <a:off x="2132965" y="3063240"/>
            <a:ext cx="224790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upo 54"/>
          <p:cNvGrpSpPr/>
          <p:nvPr/>
        </p:nvGrpSpPr>
        <p:grpSpPr>
          <a:xfrm>
            <a:off x="1879600" y="3397885"/>
            <a:ext cx="506730" cy="336550"/>
            <a:chOff x="7362" y="3547"/>
            <a:chExt cx="798" cy="530"/>
          </a:xfrm>
        </p:grpSpPr>
        <p:sp>
          <p:nvSpPr>
            <p:cNvPr id="64" name="Retângulo 6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5" name="Caixa de Texto 6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6" name="Conector Reto 65"/>
          <p:cNvCxnSpPr>
            <a:stCxn id="40" idx="5"/>
          </p:cNvCxnSpPr>
          <p:nvPr/>
        </p:nvCxnSpPr>
        <p:spPr>
          <a:xfrm>
            <a:off x="2806065" y="306324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upo 66"/>
          <p:cNvGrpSpPr/>
          <p:nvPr/>
        </p:nvGrpSpPr>
        <p:grpSpPr>
          <a:xfrm>
            <a:off x="2898775" y="3369310"/>
            <a:ext cx="506730" cy="336550"/>
            <a:chOff x="7362" y="3547"/>
            <a:chExt cx="798" cy="530"/>
          </a:xfrm>
        </p:grpSpPr>
        <p:sp>
          <p:nvSpPr>
            <p:cNvPr id="68" name="Retângulo 6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9" name="Caixa de Texto 6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2" name="Elipse 1"/>
          <p:cNvSpPr/>
          <p:nvPr/>
        </p:nvSpPr>
        <p:spPr>
          <a:xfrm>
            <a:off x="8212455" y="256286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8305165" y="270637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TC</a:t>
            </a:r>
            <a:endParaRPr lang="pt-BR" altLang="en-US"/>
          </a:p>
        </p:txBody>
      </p:sp>
      <p:cxnSp>
        <p:nvCxnSpPr>
          <p:cNvPr id="63" name="Conector Reto 62"/>
          <p:cNvCxnSpPr>
            <a:stCxn id="2" idx="3"/>
            <a:endCxn id="72" idx="0"/>
          </p:cNvCxnSpPr>
          <p:nvPr/>
        </p:nvCxnSpPr>
        <p:spPr>
          <a:xfrm flipH="1">
            <a:off x="8020685" y="3103880"/>
            <a:ext cx="284480" cy="376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o 69"/>
          <p:cNvGrpSpPr/>
          <p:nvPr/>
        </p:nvGrpSpPr>
        <p:grpSpPr>
          <a:xfrm>
            <a:off x="7767320" y="3480435"/>
            <a:ext cx="506730" cy="336550"/>
            <a:chOff x="7362" y="3547"/>
            <a:chExt cx="798" cy="530"/>
          </a:xfrm>
        </p:grpSpPr>
        <p:sp>
          <p:nvSpPr>
            <p:cNvPr id="71" name="Retângulo 70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72" name="Caixa de Texto 71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73" name="Conector Reto 72"/>
          <p:cNvCxnSpPr>
            <a:stCxn id="2" idx="5"/>
            <a:endCxn id="13" idx="1"/>
          </p:cNvCxnSpPr>
          <p:nvPr/>
        </p:nvCxnSpPr>
        <p:spPr>
          <a:xfrm>
            <a:off x="8753475" y="3103880"/>
            <a:ext cx="346075" cy="386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9006840" y="3397885"/>
            <a:ext cx="633730" cy="633730"/>
          </a:xfrm>
          <a:prstGeom prst="ellipse">
            <a:avLst/>
          </a:prstGeom>
          <a:solidFill>
            <a:srgbClr val="E40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Caixa de Texto 13"/>
          <p:cNvSpPr txBox="1"/>
          <p:nvPr/>
        </p:nvSpPr>
        <p:spPr>
          <a:xfrm>
            <a:off x="9099550" y="354139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VK</a:t>
            </a:r>
            <a:endParaRPr lang="pt-BR" altLang="en-US"/>
          </a:p>
        </p:txBody>
      </p:sp>
      <p:cxnSp>
        <p:nvCxnSpPr>
          <p:cNvPr id="15" name="Conector Reto 14"/>
          <p:cNvCxnSpPr>
            <a:stCxn id="13" idx="3"/>
          </p:cNvCxnSpPr>
          <p:nvPr/>
        </p:nvCxnSpPr>
        <p:spPr>
          <a:xfrm flipH="1">
            <a:off x="8936355" y="3938905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upo 76"/>
          <p:cNvGrpSpPr/>
          <p:nvPr/>
        </p:nvGrpSpPr>
        <p:grpSpPr>
          <a:xfrm>
            <a:off x="8682990" y="4076065"/>
            <a:ext cx="506730" cy="336550"/>
            <a:chOff x="7362" y="3547"/>
            <a:chExt cx="798" cy="530"/>
          </a:xfrm>
        </p:grpSpPr>
        <p:sp>
          <p:nvSpPr>
            <p:cNvPr id="78" name="Retângulo 7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79" name="Caixa de Texto 7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80" name="Conector Reto 79"/>
          <p:cNvCxnSpPr>
            <a:stCxn id="13" idx="5"/>
          </p:cNvCxnSpPr>
          <p:nvPr/>
        </p:nvCxnSpPr>
        <p:spPr>
          <a:xfrm>
            <a:off x="9547860" y="3938905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upo 80"/>
          <p:cNvGrpSpPr/>
          <p:nvPr/>
        </p:nvGrpSpPr>
        <p:grpSpPr>
          <a:xfrm>
            <a:off x="9371965" y="4047490"/>
            <a:ext cx="506730" cy="336550"/>
            <a:chOff x="7362" y="3547"/>
            <a:chExt cx="798" cy="530"/>
          </a:xfrm>
        </p:grpSpPr>
        <p:sp>
          <p:nvSpPr>
            <p:cNvPr id="82" name="Retângulo 8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83" name="Caixa de Texto 8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85" name="Caixa de Texto 84"/>
          <p:cNvSpPr txBox="1"/>
          <p:nvPr/>
        </p:nvSpPr>
        <p:spPr>
          <a:xfrm>
            <a:off x="9884410" y="1126490"/>
            <a:ext cx="987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/>
              <a:t>CASO 2</a:t>
            </a:r>
            <a:endParaRPr lang="pt-BR" altLang="en-US" sz="2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7" idx="1"/>
          </p:cNvCxnSpPr>
          <p:nvPr/>
        </p:nvCxnSpPr>
        <p:spPr>
          <a:xfrm>
            <a:off x="5586095" y="1033780"/>
            <a:ext cx="73469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8" idx="3"/>
            <a:endCxn id="9" idx="7"/>
          </p:cNvCxnSpPr>
          <p:nvPr/>
        </p:nvCxnSpPr>
        <p:spPr>
          <a:xfrm flipH="1">
            <a:off x="3498850" y="1033780"/>
            <a:ext cx="1638935" cy="243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11238865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6818630" y="265430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6921500" y="278701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5" idx="3"/>
          </p:cNvCxnSpPr>
          <p:nvPr/>
        </p:nvCxnSpPr>
        <p:spPr>
          <a:xfrm flipH="1">
            <a:off x="6794500" y="3195320"/>
            <a:ext cx="116840" cy="15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72" idx="0"/>
          </p:cNvCxnSpPr>
          <p:nvPr/>
        </p:nvCxnSpPr>
        <p:spPr>
          <a:xfrm>
            <a:off x="7359650" y="3195320"/>
            <a:ext cx="191770" cy="18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3599815" y="1911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3702685" y="204343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FP</a:t>
            </a:r>
            <a:endParaRPr lang="pt-BR" altLang="en-US"/>
          </a:p>
        </p:txBody>
      </p:sp>
      <p:cxnSp>
        <p:nvCxnSpPr>
          <p:cNvPr id="21" name="Conector Reto 20"/>
          <p:cNvCxnSpPr>
            <a:stCxn id="19" idx="3"/>
            <a:endCxn id="36" idx="0"/>
          </p:cNvCxnSpPr>
          <p:nvPr/>
        </p:nvCxnSpPr>
        <p:spPr>
          <a:xfrm flipH="1">
            <a:off x="3596005" y="2452370"/>
            <a:ext cx="96520" cy="14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9" idx="5"/>
          </p:cNvCxnSpPr>
          <p:nvPr/>
        </p:nvCxnSpPr>
        <p:spPr>
          <a:xfrm>
            <a:off x="4140835" y="24523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140835" y="2608580"/>
            <a:ext cx="506730" cy="336550"/>
            <a:chOff x="7362" y="3547"/>
            <a:chExt cx="798" cy="530"/>
          </a:xfrm>
        </p:grpSpPr>
        <p:sp>
          <p:nvSpPr>
            <p:cNvPr id="32" name="Retângulo 3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9" name="Elipse 8"/>
          <p:cNvSpPr/>
          <p:nvPr/>
        </p:nvSpPr>
        <p:spPr>
          <a:xfrm>
            <a:off x="2957830" y="1184275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060700" y="131699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DJ</a:t>
            </a:r>
            <a:endParaRPr lang="pt-BR" altLang="en-US"/>
          </a:p>
        </p:txBody>
      </p:sp>
      <p:cxnSp>
        <p:nvCxnSpPr>
          <p:cNvPr id="18" name="Conector Reto 17"/>
          <p:cNvCxnSpPr>
            <a:stCxn id="9" idx="3"/>
            <a:endCxn id="38" idx="7"/>
          </p:cNvCxnSpPr>
          <p:nvPr/>
        </p:nvCxnSpPr>
        <p:spPr>
          <a:xfrm flipH="1">
            <a:off x="2222500" y="1725295"/>
            <a:ext cx="828040" cy="27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3342640" y="2595880"/>
            <a:ext cx="506730" cy="336550"/>
            <a:chOff x="7362" y="3547"/>
            <a:chExt cx="798" cy="530"/>
          </a:xfrm>
        </p:grpSpPr>
        <p:sp>
          <p:nvSpPr>
            <p:cNvPr id="35" name="Retângulo 3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37" name="Conector Reto 36"/>
          <p:cNvCxnSpPr>
            <a:stCxn id="9" idx="5"/>
            <a:endCxn id="19" idx="1"/>
          </p:cNvCxnSpPr>
          <p:nvPr/>
        </p:nvCxnSpPr>
        <p:spPr>
          <a:xfrm>
            <a:off x="3498850" y="1725295"/>
            <a:ext cx="193675" cy="27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6228080" y="114427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6339840" y="1275080"/>
            <a:ext cx="52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NE</a:t>
            </a:r>
            <a:endParaRPr lang="pt-BR" altLang="en-US"/>
          </a:p>
        </p:txBody>
      </p:sp>
      <p:cxnSp>
        <p:nvCxnSpPr>
          <p:cNvPr id="41" name="Conector Reto 40"/>
          <p:cNvCxnSpPr>
            <a:stCxn id="27" idx="3"/>
            <a:endCxn id="10" idx="7"/>
          </p:cNvCxnSpPr>
          <p:nvPr/>
        </p:nvCxnSpPr>
        <p:spPr>
          <a:xfrm flipH="1">
            <a:off x="6140450" y="1685290"/>
            <a:ext cx="180340" cy="38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6541135" y="3351530"/>
            <a:ext cx="506730" cy="336550"/>
            <a:chOff x="7362" y="3547"/>
            <a:chExt cx="798" cy="530"/>
          </a:xfrm>
        </p:grpSpPr>
        <p:sp>
          <p:nvSpPr>
            <p:cNvPr id="44" name="Retângulo 4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46" name="Conector Reto 45"/>
          <p:cNvCxnSpPr>
            <a:endCxn id="2" idx="1"/>
          </p:cNvCxnSpPr>
          <p:nvPr/>
        </p:nvCxnSpPr>
        <p:spPr>
          <a:xfrm>
            <a:off x="6769100" y="1685290"/>
            <a:ext cx="902335" cy="318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5599430" y="19748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644515" y="210756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MD</a:t>
            </a:r>
            <a:endParaRPr lang="pt-BR" altLang="en-US"/>
          </a:p>
        </p:txBody>
      </p:sp>
      <p:cxnSp>
        <p:nvCxnSpPr>
          <p:cNvPr id="25" name="Conector Reto 24"/>
          <p:cNvCxnSpPr>
            <a:stCxn id="10" idx="3"/>
          </p:cNvCxnSpPr>
          <p:nvPr/>
        </p:nvCxnSpPr>
        <p:spPr>
          <a:xfrm flipH="1">
            <a:off x="5528945" y="25158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upo 41"/>
          <p:cNvGrpSpPr/>
          <p:nvPr/>
        </p:nvGrpSpPr>
        <p:grpSpPr>
          <a:xfrm>
            <a:off x="5275580" y="2653030"/>
            <a:ext cx="506730" cy="336550"/>
            <a:chOff x="7362" y="3547"/>
            <a:chExt cx="798" cy="530"/>
          </a:xfrm>
        </p:grpSpPr>
        <p:sp>
          <p:nvSpPr>
            <p:cNvPr id="47" name="Retângulo 46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Caixa de Texto 4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51" name="Conector Reto 50"/>
          <p:cNvCxnSpPr>
            <a:stCxn id="10" idx="5"/>
          </p:cNvCxnSpPr>
          <p:nvPr/>
        </p:nvCxnSpPr>
        <p:spPr>
          <a:xfrm>
            <a:off x="6140450" y="25158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5964555" y="2624455"/>
            <a:ext cx="506730" cy="336550"/>
            <a:chOff x="7362" y="3547"/>
            <a:chExt cx="798" cy="530"/>
          </a:xfrm>
        </p:grpSpPr>
        <p:sp>
          <p:nvSpPr>
            <p:cNvPr id="53" name="Retângulo 52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4" name="Caixa de Texto 53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38" name="Elipse 37"/>
          <p:cNvSpPr/>
          <p:nvPr/>
        </p:nvSpPr>
        <p:spPr>
          <a:xfrm>
            <a:off x="1681480" y="1911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1774190" y="205486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BT</a:t>
            </a:r>
            <a:endParaRPr lang="pt-BR" altLang="en-US"/>
          </a:p>
        </p:txBody>
      </p:sp>
      <p:cxnSp>
        <p:nvCxnSpPr>
          <p:cNvPr id="56" name="Conector Reto 55"/>
          <p:cNvCxnSpPr>
            <a:stCxn id="38" idx="3"/>
          </p:cNvCxnSpPr>
          <p:nvPr/>
        </p:nvCxnSpPr>
        <p:spPr>
          <a:xfrm flipH="1">
            <a:off x="1610995" y="24523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1267460" y="2567305"/>
            <a:ext cx="506730" cy="336550"/>
            <a:chOff x="7362" y="3547"/>
            <a:chExt cx="798" cy="530"/>
          </a:xfrm>
        </p:grpSpPr>
        <p:sp>
          <p:nvSpPr>
            <p:cNvPr id="58" name="Retângulo 5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9" name="Caixa de Texto 5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0" name="Conector Reto 59"/>
          <p:cNvCxnSpPr/>
          <p:nvPr/>
        </p:nvCxnSpPr>
        <p:spPr>
          <a:xfrm>
            <a:off x="2222500" y="2439670"/>
            <a:ext cx="163830" cy="1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265045" y="252222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2315210" y="265303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CM</a:t>
            </a:r>
            <a:endParaRPr lang="pt-BR" altLang="en-US"/>
          </a:p>
        </p:txBody>
      </p:sp>
      <p:cxnSp>
        <p:nvCxnSpPr>
          <p:cNvPr id="49" name="Conector Reto 48"/>
          <p:cNvCxnSpPr>
            <a:stCxn id="40" idx="3"/>
            <a:endCxn id="65" idx="0"/>
          </p:cNvCxnSpPr>
          <p:nvPr/>
        </p:nvCxnSpPr>
        <p:spPr>
          <a:xfrm flipH="1">
            <a:off x="2132965" y="3063240"/>
            <a:ext cx="224790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upo 54"/>
          <p:cNvGrpSpPr/>
          <p:nvPr/>
        </p:nvGrpSpPr>
        <p:grpSpPr>
          <a:xfrm>
            <a:off x="1879600" y="3397885"/>
            <a:ext cx="506730" cy="336550"/>
            <a:chOff x="7362" y="3547"/>
            <a:chExt cx="798" cy="530"/>
          </a:xfrm>
        </p:grpSpPr>
        <p:sp>
          <p:nvSpPr>
            <p:cNvPr id="64" name="Retângulo 6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5" name="Caixa de Texto 6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6" name="Conector Reto 65"/>
          <p:cNvCxnSpPr>
            <a:stCxn id="40" idx="5"/>
          </p:cNvCxnSpPr>
          <p:nvPr/>
        </p:nvCxnSpPr>
        <p:spPr>
          <a:xfrm>
            <a:off x="2806065" y="306324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upo 66"/>
          <p:cNvGrpSpPr/>
          <p:nvPr/>
        </p:nvGrpSpPr>
        <p:grpSpPr>
          <a:xfrm>
            <a:off x="2898775" y="3369310"/>
            <a:ext cx="506730" cy="336550"/>
            <a:chOff x="7362" y="3547"/>
            <a:chExt cx="798" cy="530"/>
          </a:xfrm>
        </p:grpSpPr>
        <p:sp>
          <p:nvSpPr>
            <p:cNvPr id="68" name="Retângulo 6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9" name="Caixa de Texto 6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2" name="Elipse 1"/>
          <p:cNvSpPr/>
          <p:nvPr/>
        </p:nvSpPr>
        <p:spPr>
          <a:xfrm>
            <a:off x="7578725" y="1910715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7671435" y="205422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TC</a:t>
            </a:r>
            <a:endParaRPr lang="pt-BR" altLang="en-US"/>
          </a:p>
        </p:txBody>
      </p:sp>
      <p:cxnSp>
        <p:nvCxnSpPr>
          <p:cNvPr id="63" name="Conector Reto 62"/>
          <p:cNvCxnSpPr>
            <a:stCxn id="2" idx="3"/>
            <a:endCxn id="5" idx="7"/>
          </p:cNvCxnSpPr>
          <p:nvPr/>
        </p:nvCxnSpPr>
        <p:spPr>
          <a:xfrm flipH="1">
            <a:off x="7359650" y="2451735"/>
            <a:ext cx="311785" cy="295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o 69"/>
          <p:cNvGrpSpPr/>
          <p:nvPr/>
        </p:nvGrpSpPr>
        <p:grpSpPr>
          <a:xfrm>
            <a:off x="7298055" y="3380105"/>
            <a:ext cx="506730" cy="336550"/>
            <a:chOff x="7362" y="3547"/>
            <a:chExt cx="798" cy="530"/>
          </a:xfrm>
        </p:grpSpPr>
        <p:sp>
          <p:nvSpPr>
            <p:cNvPr id="71" name="Retângulo 70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72" name="Caixa de Texto 71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73" name="Conector Reto 72"/>
          <p:cNvCxnSpPr>
            <a:stCxn id="2" idx="5"/>
            <a:endCxn id="13" idx="1"/>
          </p:cNvCxnSpPr>
          <p:nvPr/>
        </p:nvCxnSpPr>
        <p:spPr>
          <a:xfrm>
            <a:off x="8119745" y="2451735"/>
            <a:ext cx="346075" cy="386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8373110" y="2745740"/>
            <a:ext cx="633730" cy="633730"/>
          </a:xfrm>
          <a:prstGeom prst="ellipse">
            <a:avLst/>
          </a:prstGeom>
          <a:solidFill>
            <a:srgbClr val="E40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Caixa de Texto 13"/>
          <p:cNvSpPr txBox="1"/>
          <p:nvPr/>
        </p:nvSpPr>
        <p:spPr>
          <a:xfrm>
            <a:off x="8465820" y="288925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VK</a:t>
            </a:r>
            <a:endParaRPr lang="pt-BR" altLang="en-US"/>
          </a:p>
        </p:txBody>
      </p:sp>
      <p:cxnSp>
        <p:nvCxnSpPr>
          <p:cNvPr id="15" name="Conector Reto 14"/>
          <p:cNvCxnSpPr>
            <a:stCxn id="13" idx="3"/>
          </p:cNvCxnSpPr>
          <p:nvPr/>
        </p:nvCxnSpPr>
        <p:spPr>
          <a:xfrm flipH="1">
            <a:off x="8302625" y="328676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upo 76"/>
          <p:cNvGrpSpPr/>
          <p:nvPr/>
        </p:nvGrpSpPr>
        <p:grpSpPr>
          <a:xfrm>
            <a:off x="8049260" y="3423920"/>
            <a:ext cx="506730" cy="336550"/>
            <a:chOff x="7362" y="3547"/>
            <a:chExt cx="798" cy="530"/>
          </a:xfrm>
        </p:grpSpPr>
        <p:sp>
          <p:nvSpPr>
            <p:cNvPr id="78" name="Retângulo 7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79" name="Caixa de Texto 7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80" name="Conector Reto 79"/>
          <p:cNvCxnSpPr>
            <a:stCxn id="13" idx="5"/>
          </p:cNvCxnSpPr>
          <p:nvPr/>
        </p:nvCxnSpPr>
        <p:spPr>
          <a:xfrm>
            <a:off x="8914130" y="328676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upo 80"/>
          <p:cNvGrpSpPr/>
          <p:nvPr/>
        </p:nvGrpSpPr>
        <p:grpSpPr>
          <a:xfrm>
            <a:off x="8738235" y="3395345"/>
            <a:ext cx="506730" cy="336550"/>
            <a:chOff x="7362" y="3547"/>
            <a:chExt cx="798" cy="530"/>
          </a:xfrm>
        </p:grpSpPr>
        <p:sp>
          <p:nvSpPr>
            <p:cNvPr id="82" name="Retângulo 8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83" name="Caixa de Texto 8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85" name="Caixa de Texto 84"/>
          <p:cNvSpPr txBox="1"/>
          <p:nvPr/>
        </p:nvSpPr>
        <p:spPr>
          <a:xfrm>
            <a:off x="9884410" y="1126490"/>
            <a:ext cx="987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/>
              <a:t>CASO 2</a:t>
            </a:r>
            <a:endParaRPr lang="pt-BR" altLang="en-US" sz="2000"/>
          </a:p>
        </p:txBody>
      </p:sp>
      <p:sp>
        <p:nvSpPr>
          <p:cNvPr id="61" name="Caixa de Texto 60"/>
          <p:cNvSpPr txBox="1"/>
          <p:nvPr/>
        </p:nvSpPr>
        <p:spPr>
          <a:xfrm>
            <a:off x="9484360" y="1623695"/>
            <a:ext cx="2294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* rotação à esquerda</a:t>
            </a:r>
            <a:endParaRPr lang="pt-BR" altLang="en-US"/>
          </a:p>
        </p:txBody>
      </p:sp>
      <p:pic>
        <p:nvPicPr>
          <p:cNvPr id="62" name="Imagem 61" descr="retor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1760" y="2795905"/>
            <a:ext cx="350520" cy="35052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7" idx="1"/>
          </p:cNvCxnSpPr>
          <p:nvPr/>
        </p:nvCxnSpPr>
        <p:spPr>
          <a:xfrm>
            <a:off x="5586095" y="1033780"/>
            <a:ext cx="73469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8" idx="3"/>
            <a:endCxn id="9" idx="7"/>
          </p:cNvCxnSpPr>
          <p:nvPr/>
        </p:nvCxnSpPr>
        <p:spPr>
          <a:xfrm flipH="1">
            <a:off x="3498850" y="1033780"/>
            <a:ext cx="1638935" cy="243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11238865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6818630" y="265430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6921500" y="278701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5" idx="3"/>
          </p:cNvCxnSpPr>
          <p:nvPr/>
        </p:nvCxnSpPr>
        <p:spPr>
          <a:xfrm flipH="1">
            <a:off x="6794500" y="3195320"/>
            <a:ext cx="116840" cy="15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72" idx="0"/>
          </p:cNvCxnSpPr>
          <p:nvPr/>
        </p:nvCxnSpPr>
        <p:spPr>
          <a:xfrm>
            <a:off x="7359650" y="3195320"/>
            <a:ext cx="191770" cy="18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3599815" y="1911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3702685" y="204343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FP</a:t>
            </a:r>
            <a:endParaRPr lang="pt-BR" altLang="en-US"/>
          </a:p>
        </p:txBody>
      </p:sp>
      <p:cxnSp>
        <p:nvCxnSpPr>
          <p:cNvPr id="21" name="Conector Reto 20"/>
          <p:cNvCxnSpPr>
            <a:stCxn id="19" idx="3"/>
            <a:endCxn id="36" idx="0"/>
          </p:cNvCxnSpPr>
          <p:nvPr/>
        </p:nvCxnSpPr>
        <p:spPr>
          <a:xfrm flipH="1">
            <a:off x="3596005" y="2452370"/>
            <a:ext cx="96520" cy="14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9" idx="5"/>
          </p:cNvCxnSpPr>
          <p:nvPr/>
        </p:nvCxnSpPr>
        <p:spPr>
          <a:xfrm>
            <a:off x="4140835" y="24523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140835" y="2608580"/>
            <a:ext cx="506730" cy="336550"/>
            <a:chOff x="7362" y="3547"/>
            <a:chExt cx="798" cy="530"/>
          </a:xfrm>
        </p:grpSpPr>
        <p:sp>
          <p:nvSpPr>
            <p:cNvPr id="32" name="Retângulo 3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9" name="Elipse 8"/>
          <p:cNvSpPr/>
          <p:nvPr/>
        </p:nvSpPr>
        <p:spPr>
          <a:xfrm>
            <a:off x="2957830" y="1184275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060700" y="131699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DJ</a:t>
            </a:r>
            <a:endParaRPr lang="pt-BR" altLang="en-US"/>
          </a:p>
        </p:txBody>
      </p:sp>
      <p:cxnSp>
        <p:nvCxnSpPr>
          <p:cNvPr id="18" name="Conector Reto 17"/>
          <p:cNvCxnSpPr>
            <a:stCxn id="9" idx="3"/>
            <a:endCxn id="38" idx="7"/>
          </p:cNvCxnSpPr>
          <p:nvPr/>
        </p:nvCxnSpPr>
        <p:spPr>
          <a:xfrm flipH="1">
            <a:off x="2222500" y="1725295"/>
            <a:ext cx="828040" cy="27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3342640" y="2595880"/>
            <a:ext cx="506730" cy="336550"/>
            <a:chOff x="7362" y="3547"/>
            <a:chExt cx="798" cy="530"/>
          </a:xfrm>
        </p:grpSpPr>
        <p:sp>
          <p:nvSpPr>
            <p:cNvPr id="35" name="Retângulo 3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37" name="Conector Reto 36"/>
          <p:cNvCxnSpPr>
            <a:stCxn id="9" idx="5"/>
            <a:endCxn id="19" idx="1"/>
          </p:cNvCxnSpPr>
          <p:nvPr/>
        </p:nvCxnSpPr>
        <p:spPr>
          <a:xfrm>
            <a:off x="3498850" y="1725295"/>
            <a:ext cx="193675" cy="27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6228080" y="114427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6339840" y="1275080"/>
            <a:ext cx="52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NE</a:t>
            </a:r>
            <a:endParaRPr lang="pt-BR" altLang="en-US"/>
          </a:p>
        </p:txBody>
      </p:sp>
      <p:cxnSp>
        <p:nvCxnSpPr>
          <p:cNvPr id="41" name="Conector Reto 40"/>
          <p:cNvCxnSpPr>
            <a:stCxn id="27" idx="3"/>
            <a:endCxn id="10" idx="7"/>
          </p:cNvCxnSpPr>
          <p:nvPr/>
        </p:nvCxnSpPr>
        <p:spPr>
          <a:xfrm flipH="1">
            <a:off x="6140450" y="1685290"/>
            <a:ext cx="180340" cy="38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6541135" y="3351530"/>
            <a:ext cx="506730" cy="336550"/>
            <a:chOff x="7362" y="3547"/>
            <a:chExt cx="798" cy="530"/>
          </a:xfrm>
        </p:grpSpPr>
        <p:sp>
          <p:nvSpPr>
            <p:cNvPr id="44" name="Retângulo 4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46" name="Conector Reto 45"/>
          <p:cNvCxnSpPr>
            <a:endCxn id="2" idx="1"/>
          </p:cNvCxnSpPr>
          <p:nvPr/>
        </p:nvCxnSpPr>
        <p:spPr>
          <a:xfrm>
            <a:off x="6769100" y="1685290"/>
            <a:ext cx="902335" cy="318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5599430" y="19748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644515" y="210756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MD</a:t>
            </a:r>
            <a:endParaRPr lang="pt-BR" altLang="en-US"/>
          </a:p>
        </p:txBody>
      </p:sp>
      <p:cxnSp>
        <p:nvCxnSpPr>
          <p:cNvPr id="25" name="Conector Reto 24"/>
          <p:cNvCxnSpPr>
            <a:stCxn id="10" idx="3"/>
          </p:cNvCxnSpPr>
          <p:nvPr/>
        </p:nvCxnSpPr>
        <p:spPr>
          <a:xfrm flipH="1">
            <a:off x="5528945" y="25158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upo 41"/>
          <p:cNvGrpSpPr/>
          <p:nvPr/>
        </p:nvGrpSpPr>
        <p:grpSpPr>
          <a:xfrm>
            <a:off x="5275580" y="2653030"/>
            <a:ext cx="506730" cy="336550"/>
            <a:chOff x="7362" y="3547"/>
            <a:chExt cx="798" cy="530"/>
          </a:xfrm>
        </p:grpSpPr>
        <p:sp>
          <p:nvSpPr>
            <p:cNvPr id="47" name="Retângulo 46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Caixa de Texto 4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51" name="Conector Reto 50"/>
          <p:cNvCxnSpPr>
            <a:stCxn id="10" idx="5"/>
          </p:cNvCxnSpPr>
          <p:nvPr/>
        </p:nvCxnSpPr>
        <p:spPr>
          <a:xfrm>
            <a:off x="6140450" y="25158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5964555" y="2624455"/>
            <a:ext cx="506730" cy="336550"/>
            <a:chOff x="7362" y="3547"/>
            <a:chExt cx="798" cy="530"/>
          </a:xfrm>
        </p:grpSpPr>
        <p:sp>
          <p:nvSpPr>
            <p:cNvPr id="53" name="Retângulo 52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4" name="Caixa de Texto 53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38" name="Elipse 37"/>
          <p:cNvSpPr/>
          <p:nvPr/>
        </p:nvSpPr>
        <p:spPr>
          <a:xfrm>
            <a:off x="1681480" y="1911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1774190" y="205486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BT</a:t>
            </a:r>
            <a:endParaRPr lang="pt-BR" altLang="en-US"/>
          </a:p>
        </p:txBody>
      </p:sp>
      <p:cxnSp>
        <p:nvCxnSpPr>
          <p:cNvPr id="56" name="Conector Reto 55"/>
          <p:cNvCxnSpPr>
            <a:stCxn id="38" idx="3"/>
          </p:cNvCxnSpPr>
          <p:nvPr/>
        </p:nvCxnSpPr>
        <p:spPr>
          <a:xfrm flipH="1">
            <a:off x="1610995" y="24523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1267460" y="2567305"/>
            <a:ext cx="506730" cy="336550"/>
            <a:chOff x="7362" y="3547"/>
            <a:chExt cx="798" cy="530"/>
          </a:xfrm>
        </p:grpSpPr>
        <p:sp>
          <p:nvSpPr>
            <p:cNvPr id="58" name="Retângulo 5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9" name="Caixa de Texto 5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0" name="Conector Reto 59"/>
          <p:cNvCxnSpPr/>
          <p:nvPr/>
        </p:nvCxnSpPr>
        <p:spPr>
          <a:xfrm>
            <a:off x="2222500" y="2439670"/>
            <a:ext cx="163830" cy="1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265045" y="252222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2315210" y="265303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CM</a:t>
            </a:r>
            <a:endParaRPr lang="pt-BR" altLang="en-US"/>
          </a:p>
        </p:txBody>
      </p:sp>
      <p:cxnSp>
        <p:nvCxnSpPr>
          <p:cNvPr id="49" name="Conector Reto 48"/>
          <p:cNvCxnSpPr>
            <a:stCxn id="40" idx="3"/>
            <a:endCxn id="65" idx="0"/>
          </p:cNvCxnSpPr>
          <p:nvPr/>
        </p:nvCxnSpPr>
        <p:spPr>
          <a:xfrm flipH="1">
            <a:off x="2132965" y="3063240"/>
            <a:ext cx="224790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upo 54"/>
          <p:cNvGrpSpPr/>
          <p:nvPr/>
        </p:nvGrpSpPr>
        <p:grpSpPr>
          <a:xfrm>
            <a:off x="1879600" y="3397885"/>
            <a:ext cx="506730" cy="336550"/>
            <a:chOff x="7362" y="3547"/>
            <a:chExt cx="798" cy="530"/>
          </a:xfrm>
        </p:grpSpPr>
        <p:sp>
          <p:nvSpPr>
            <p:cNvPr id="64" name="Retângulo 6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5" name="Caixa de Texto 6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6" name="Conector Reto 65"/>
          <p:cNvCxnSpPr>
            <a:stCxn id="40" idx="5"/>
          </p:cNvCxnSpPr>
          <p:nvPr/>
        </p:nvCxnSpPr>
        <p:spPr>
          <a:xfrm>
            <a:off x="2806065" y="306324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upo 66"/>
          <p:cNvGrpSpPr/>
          <p:nvPr/>
        </p:nvGrpSpPr>
        <p:grpSpPr>
          <a:xfrm>
            <a:off x="2898775" y="3369310"/>
            <a:ext cx="506730" cy="336550"/>
            <a:chOff x="7362" y="3547"/>
            <a:chExt cx="798" cy="530"/>
          </a:xfrm>
        </p:grpSpPr>
        <p:sp>
          <p:nvSpPr>
            <p:cNvPr id="68" name="Retângulo 6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9" name="Caixa de Texto 6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2" name="Elipse 1"/>
          <p:cNvSpPr/>
          <p:nvPr/>
        </p:nvSpPr>
        <p:spPr>
          <a:xfrm>
            <a:off x="7578725" y="1910715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7671435" y="205422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TC</a:t>
            </a:r>
            <a:endParaRPr lang="pt-BR" altLang="en-US"/>
          </a:p>
        </p:txBody>
      </p:sp>
      <p:cxnSp>
        <p:nvCxnSpPr>
          <p:cNvPr id="63" name="Conector Reto 62"/>
          <p:cNvCxnSpPr>
            <a:stCxn id="2" idx="3"/>
            <a:endCxn id="5" idx="7"/>
          </p:cNvCxnSpPr>
          <p:nvPr/>
        </p:nvCxnSpPr>
        <p:spPr>
          <a:xfrm flipH="1">
            <a:off x="7359650" y="2451735"/>
            <a:ext cx="311785" cy="295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o 69"/>
          <p:cNvGrpSpPr/>
          <p:nvPr/>
        </p:nvGrpSpPr>
        <p:grpSpPr>
          <a:xfrm>
            <a:off x="7298055" y="3380105"/>
            <a:ext cx="506730" cy="336550"/>
            <a:chOff x="7362" y="3547"/>
            <a:chExt cx="798" cy="530"/>
          </a:xfrm>
        </p:grpSpPr>
        <p:sp>
          <p:nvSpPr>
            <p:cNvPr id="71" name="Retângulo 70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72" name="Caixa de Texto 71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73" name="Conector Reto 72"/>
          <p:cNvCxnSpPr>
            <a:stCxn id="2" idx="5"/>
            <a:endCxn id="13" idx="1"/>
          </p:cNvCxnSpPr>
          <p:nvPr/>
        </p:nvCxnSpPr>
        <p:spPr>
          <a:xfrm>
            <a:off x="8119745" y="2451735"/>
            <a:ext cx="346075" cy="386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8373110" y="2745740"/>
            <a:ext cx="633730" cy="633730"/>
          </a:xfrm>
          <a:prstGeom prst="ellipse">
            <a:avLst/>
          </a:prstGeom>
          <a:solidFill>
            <a:srgbClr val="E40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Caixa de Texto 13"/>
          <p:cNvSpPr txBox="1"/>
          <p:nvPr/>
        </p:nvSpPr>
        <p:spPr>
          <a:xfrm>
            <a:off x="8465820" y="288925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VK</a:t>
            </a:r>
            <a:endParaRPr lang="pt-BR" altLang="en-US"/>
          </a:p>
        </p:txBody>
      </p:sp>
      <p:cxnSp>
        <p:nvCxnSpPr>
          <p:cNvPr id="15" name="Conector Reto 14"/>
          <p:cNvCxnSpPr>
            <a:stCxn id="13" idx="3"/>
          </p:cNvCxnSpPr>
          <p:nvPr/>
        </p:nvCxnSpPr>
        <p:spPr>
          <a:xfrm flipH="1">
            <a:off x="8302625" y="328676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upo 76"/>
          <p:cNvGrpSpPr/>
          <p:nvPr/>
        </p:nvGrpSpPr>
        <p:grpSpPr>
          <a:xfrm>
            <a:off x="8049260" y="3423920"/>
            <a:ext cx="506730" cy="336550"/>
            <a:chOff x="7362" y="3547"/>
            <a:chExt cx="798" cy="530"/>
          </a:xfrm>
        </p:grpSpPr>
        <p:sp>
          <p:nvSpPr>
            <p:cNvPr id="78" name="Retângulo 7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79" name="Caixa de Texto 7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80" name="Conector Reto 79"/>
          <p:cNvCxnSpPr>
            <a:stCxn id="13" idx="5"/>
          </p:cNvCxnSpPr>
          <p:nvPr/>
        </p:nvCxnSpPr>
        <p:spPr>
          <a:xfrm>
            <a:off x="8914130" y="328676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upo 80"/>
          <p:cNvGrpSpPr/>
          <p:nvPr/>
        </p:nvGrpSpPr>
        <p:grpSpPr>
          <a:xfrm>
            <a:off x="8738235" y="3395345"/>
            <a:ext cx="506730" cy="336550"/>
            <a:chOff x="7362" y="3547"/>
            <a:chExt cx="798" cy="530"/>
          </a:xfrm>
        </p:grpSpPr>
        <p:sp>
          <p:nvSpPr>
            <p:cNvPr id="82" name="Retângulo 8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83" name="Caixa de Texto 8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85" name="Caixa de Texto 84"/>
          <p:cNvSpPr txBox="1"/>
          <p:nvPr/>
        </p:nvSpPr>
        <p:spPr>
          <a:xfrm>
            <a:off x="9884410" y="1126490"/>
            <a:ext cx="987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/>
              <a:t>CASO 2</a:t>
            </a:r>
            <a:endParaRPr lang="pt-BR" altLang="en-US" sz="2000"/>
          </a:p>
        </p:txBody>
      </p:sp>
      <p:sp>
        <p:nvSpPr>
          <p:cNvPr id="61" name="Caixa de Texto 60"/>
          <p:cNvSpPr txBox="1"/>
          <p:nvPr/>
        </p:nvSpPr>
        <p:spPr>
          <a:xfrm>
            <a:off x="9484360" y="1623695"/>
            <a:ext cx="2294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* rotação à esquerda</a:t>
            </a:r>
            <a:endParaRPr lang="pt-BR" altLang="en-US"/>
          </a:p>
          <a:p>
            <a:r>
              <a:rPr lang="pt-BR" altLang="en-US">
                <a:sym typeface="+mn-ea"/>
              </a:rPr>
              <a:t>* trocar as cores</a:t>
            </a:r>
            <a:endParaRPr lang="pt-B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Elipse 27"/>
          <p:cNvSpPr/>
          <p:nvPr/>
        </p:nvSpPr>
        <p:spPr>
          <a:xfrm>
            <a:off x="5779135" y="33401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2" name="Retângulo arredondado 121"/>
          <p:cNvSpPr/>
          <p:nvPr/>
        </p:nvSpPr>
        <p:spPr>
          <a:xfrm>
            <a:off x="8097520" y="100330"/>
            <a:ext cx="3962400" cy="426085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150225" y="163830"/>
            <a:ext cx="3820160" cy="362585"/>
          </a:xfrm>
        </p:spPr>
        <p:txBody>
          <a:bodyPr>
            <a:normAutofit fontScale="50000"/>
          </a:bodyPr>
          <a:p>
            <a:r>
              <a:rPr lang="pt-BR" altLang="en-US" sz="3200">
                <a:solidFill>
                  <a:schemeClr val="tx1"/>
                </a:solidFill>
              </a:rPr>
              <a:t> GL, RN, DH, TV, XE, GJ, DG, SN, SL, DM e GG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34810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179195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GG, RN e GL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5884545" y="466725"/>
            <a:ext cx="42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GL</a:t>
            </a:r>
            <a:endParaRPr lang="pt-BR" altLang="en-US"/>
          </a:p>
        </p:txBody>
      </p:sp>
      <p:sp>
        <p:nvSpPr>
          <p:cNvPr id="8" name="Fluxograma: Extrato 7"/>
          <p:cNvSpPr/>
          <p:nvPr/>
        </p:nvSpPr>
        <p:spPr>
          <a:xfrm>
            <a:off x="9329420" y="466725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lipse 1"/>
          <p:cNvSpPr/>
          <p:nvPr/>
        </p:nvSpPr>
        <p:spPr>
          <a:xfrm>
            <a:off x="6562090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664019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RN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" idx="1"/>
          </p:cNvCxnSpPr>
          <p:nvPr/>
        </p:nvCxnSpPr>
        <p:spPr>
          <a:xfrm>
            <a:off x="6320155" y="875030"/>
            <a:ext cx="33464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5026660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10476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DH</a:t>
            </a:r>
            <a:endParaRPr lang="pt-BR" altLang="en-US"/>
          </a:p>
        </p:txBody>
      </p:sp>
      <p:cxnSp>
        <p:nvCxnSpPr>
          <p:cNvPr id="11" name="Conector Reto 10"/>
          <p:cNvCxnSpPr>
            <a:stCxn id="28" idx="3"/>
            <a:endCxn id="9" idx="7"/>
          </p:cNvCxnSpPr>
          <p:nvPr/>
        </p:nvCxnSpPr>
        <p:spPr>
          <a:xfrm flipH="1">
            <a:off x="5567680" y="875030"/>
            <a:ext cx="30416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7365365" y="1811020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Caixa de Texto 12"/>
          <p:cNvSpPr txBox="1"/>
          <p:nvPr/>
        </p:nvSpPr>
        <p:spPr>
          <a:xfrm>
            <a:off x="7443470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TV</a:t>
            </a:r>
            <a:endParaRPr lang="pt-BR" altLang="en-US"/>
          </a:p>
        </p:txBody>
      </p:sp>
      <p:cxnSp>
        <p:nvCxnSpPr>
          <p:cNvPr id="14" name="Conector Reto 13"/>
          <p:cNvCxnSpPr>
            <a:stCxn id="2" idx="5"/>
          </p:cNvCxnSpPr>
          <p:nvPr/>
        </p:nvCxnSpPr>
        <p:spPr>
          <a:xfrm>
            <a:off x="7103110" y="1621790"/>
            <a:ext cx="350520" cy="31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 de Texto 15"/>
          <p:cNvSpPr txBox="1"/>
          <p:nvPr/>
        </p:nvSpPr>
        <p:spPr>
          <a:xfrm>
            <a:off x="4436745" y="16383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17" name="Conector de Seta Reta 16"/>
          <p:cNvCxnSpPr>
            <a:stCxn id="16" idx="3"/>
          </p:cNvCxnSpPr>
          <p:nvPr/>
        </p:nvCxnSpPr>
        <p:spPr>
          <a:xfrm>
            <a:off x="5116195" y="34798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 de Texto 14"/>
          <p:cNvSpPr txBox="1"/>
          <p:nvPr/>
        </p:nvSpPr>
        <p:spPr>
          <a:xfrm>
            <a:off x="6908800" y="16383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18" name="Caixa de Texto 17"/>
          <p:cNvSpPr txBox="1"/>
          <p:nvPr/>
        </p:nvSpPr>
        <p:spPr>
          <a:xfrm>
            <a:off x="680212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7" idx="1"/>
          </p:cNvCxnSpPr>
          <p:nvPr/>
        </p:nvCxnSpPr>
        <p:spPr>
          <a:xfrm>
            <a:off x="5586095" y="1033780"/>
            <a:ext cx="73469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8" idx="3"/>
            <a:endCxn id="9" idx="7"/>
          </p:cNvCxnSpPr>
          <p:nvPr/>
        </p:nvCxnSpPr>
        <p:spPr>
          <a:xfrm flipH="1">
            <a:off x="3498850" y="1033780"/>
            <a:ext cx="1638935" cy="243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11665585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6818630" y="265430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6921500" y="278701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5" idx="3"/>
          </p:cNvCxnSpPr>
          <p:nvPr/>
        </p:nvCxnSpPr>
        <p:spPr>
          <a:xfrm flipH="1">
            <a:off x="6794500" y="3195320"/>
            <a:ext cx="116840" cy="15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72" idx="0"/>
          </p:cNvCxnSpPr>
          <p:nvPr/>
        </p:nvCxnSpPr>
        <p:spPr>
          <a:xfrm>
            <a:off x="7359650" y="3195320"/>
            <a:ext cx="191770" cy="18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3599815" y="1911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3702685" y="204343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FP</a:t>
            </a:r>
            <a:endParaRPr lang="pt-BR" altLang="en-US"/>
          </a:p>
        </p:txBody>
      </p:sp>
      <p:cxnSp>
        <p:nvCxnSpPr>
          <p:cNvPr id="21" name="Conector Reto 20"/>
          <p:cNvCxnSpPr>
            <a:stCxn id="19" idx="3"/>
            <a:endCxn id="36" idx="0"/>
          </p:cNvCxnSpPr>
          <p:nvPr/>
        </p:nvCxnSpPr>
        <p:spPr>
          <a:xfrm flipH="1">
            <a:off x="3596005" y="2452370"/>
            <a:ext cx="96520" cy="14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9" idx="5"/>
          </p:cNvCxnSpPr>
          <p:nvPr/>
        </p:nvCxnSpPr>
        <p:spPr>
          <a:xfrm>
            <a:off x="4140835" y="24523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140835" y="2608580"/>
            <a:ext cx="506730" cy="336550"/>
            <a:chOff x="7362" y="3547"/>
            <a:chExt cx="798" cy="530"/>
          </a:xfrm>
        </p:grpSpPr>
        <p:sp>
          <p:nvSpPr>
            <p:cNvPr id="32" name="Retângulo 3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9" name="Elipse 8"/>
          <p:cNvSpPr/>
          <p:nvPr/>
        </p:nvSpPr>
        <p:spPr>
          <a:xfrm>
            <a:off x="2957830" y="1184275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060700" y="131699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DJ</a:t>
            </a:r>
            <a:endParaRPr lang="pt-BR" altLang="en-US"/>
          </a:p>
        </p:txBody>
      </p:sp>
      <p:cxnSp>
        <p:nvCxnSpPr>
          <p:cNvPr id="18" name="Conector Reto 17"/>
          <p:cNvCxnSpPr>
            <a:stCxn id="9" idx="3"/>
            <a:endCxn id="38" idx="7"/>
          </p:cNvCxnSpPr>
          <p:nvPr/>
        </p:nvCxnSpPr>
        <p:spPr>
          <a:xfrm flipH="1">
            <a:off x="2222500" y="1725295"/>
            <a:ext cx="828040" cy="27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3342640" y="2595880"/>
            <a:ext cx="506730" cy="336550"/>
            <a:chOff x="7362" y="3547"/>
            <a:chExt cx="798" cy="530"/>
          </a:xfrm>
        </p:grpSpPr>
        <p:sp>
          <p:nvSpPr>
            <p:cNvPr id="35" name="Retângulo 3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37" name="Conector Reto 36"/>
          <p:cNvCxnSpPr>
            <a:stCxn id="9" idx="5"/>
            <a:endCxn id="19" idx="1"/>
          </p:cNvCxnSpPr>
          <p:nvPr/>
        </p:nvCxnSpPr>
        <p:spPr>
          <a:xfrm>
            <a:off x="3498850" y="1725295"/>
            <a:ext cx="193675" cy="27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6228080" y="114427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6339840" y="1275080"/>
            <a:ext cx="52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NE</a:t>
            </a:r>
            <a:endParaRPr lang="pt-BR" altLang="en-US"/>
          </a:p>
        </p:txBody>
      </p:sp>
      <p:cxnSp>
        <p:nvCxnSpPr>
          <p:cNvPr id="41" name="Conector Reto 40"/>
          <p:cNvCxnSpPr>
            <a:stCxn id="27" idx="3"/>
            <a:endCxn id="10" idx="7"/>
          </p:cNvCxnSpPr>
          <p:nvPr/>
        </p:nvCxnSpPr>
        <p:spPr>
          <a:xfrm flipH="1">
            <a:off x="6140450" y="1685290"/>
            <a:ext cx="180340" cy="38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6541135" y="3351530"/>
            <a:ext cx="506730" cy="336550"/>
            <a:chOff x="7362" y="3547"/>
            <a:chExt cx="798" cy="530"/>
          </a:xfrm>
        </p:grpSpPr>
        <p:sp>
          <p:nvSpPr>
            <p:cNvPr id="44" name="Retângulo 4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46" name="Conector Reto 45"/>
          <p:cNvCxnSpPr>
            <a:endCxn id="2" idx="1"/>
          </p:cNvCxnSpPr>
          <p:nvPr/>
        </p:nvCxnSpPr>
        <p:spPr>
          <a:xfrm>
            <a:off x="6769100" y="1685290"/>
            <a:ext cx="902335" cy="318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5599430" y="19748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644515" y="210756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MD</a:t>
            </a:r>
            <a:endParaRPr lang="pt-BR" altLang="en-US"/>
          </a:p>
        </p:txBody>
      </p:sp>
      <p:cxnSp>
        <p:nvCxnSpPr>
          <p:cNvPr id="25" name="Conector Reto 24"/>
          <p:cNvCxnSpPr>
            <a:stCxn id="10" idx="3"/>
          </p:cNvCxnSpPr>
          <p:nvPr/>
        </p:nvCxnSpPr>
        <p:spPr>
          <a:xfrm flipH="1">
            <a:off x="5528945" y="25158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upo 41"/>
          <p:cNvGrpSpPr/>
          <p:nvPr/>
        </p:nvGrpSpPr>
        <p:grpSpPr>
          <a:xfrm>
            <a:off x="5275580" y="2653030"/>
            <a:ext cx="506730" cy="336550"/>
            <a:chOff x="7362" y="3547"/>
            <a:chExt cx="798" cy="530"/>
          </a:xfrm>
        </p:grpSpPr>
        <p:sp>
          <p:nvSpPr>
            <p:cNvPr id="47" name="Retângulo 46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Caixa de Texto 4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51" name="Conector Reto 50"/>
          <p:cNvCxnSpPr>
            <a:stCxn id="10" idx="5"/>
          </p:cNvCxnSpPr>
          <p:nvPr/>
        </p:nvCxnSpPr>
        <p:spPr>
          <a:xfrm>
            <a:off x="6140450" y="25158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5964555" y="2624455"/>
            <a:ext cx="506730" cy="336550"/>
            <a:chOff x="7362" y="3547"/>
            <a:chExt cx="798" cy="530"/>
          </a:xfrm>
        </p:grpSpPr>
        <p:sp>
          <p:nvSpPr>
            <p:cNvPr id="53" name="Retângulo 52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4" name="Caixa de Texto 53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38" name="Elipse 37"/>
          <p:cNvSpPr/>
          <p:nvPr/>
        </p:nvSpPr>
        <p:spPr>
          <a:xfrm>
            <a:off x="1681480" y="1911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1774190" y="205486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BT</a:t>
            </a:r>
            <a:endParaRPr lang="pt-BR" altLang="en-US"/>
          </a:p>
        </p:txBody>
      </p:sp>
      <p:cxnSp>
        <p:nvCxnSpPr>
          <p:cNvPr id="56" name="Conector Reto 55"/>
          <p:cNvCxnSpPr>
            <a:stCxn id="38" idx="3"/>
          </p:cNvCxnSpPr>
          <p:nvPr/>
        </p:nvCxnSpPr>
        <p:spPr>
          <a:xfrm flipH="1">
            <a:off x="1610995" y="24523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1267460" y="2567305"/>
            <a:ext cx="506730" cy="336550"/>
            <a:chOff x="7362" y="3547"/>
            <a:chExt cx="798" cy="530"/>
          </a:xfrm>
        </p:grpSpPr>
        <p:sp>
          <p:nvSpPr>
            <p:cNvPr id="58" name="Retângulo 5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9" name="Caixa de Texto 5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0" name="Conector Reto 59"/>
          <p:cNvCxnSpPr/>
          <p:nvPr/>
        </p:nvCxnSpPr>
        <p:spPr>
          <a:xfrm>
            <a:off x="2222500" y="2439670"/>
            <a:ext cx="163830" cy="1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265045" y="252222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2315210" y="265303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CM</a:t>
            </a:r>
            <a:endParaRPr lang="pt-BR" altLang="en-US"/>
          </a:p>
        </p:txBody>
      </p:sp>
      <p:cxnSp>
        <p:nvCxnSpPr>
          <p:cNvPr id="49" name="Conector Reto 48"/>
          <p:cNvCxnSpPr>
            <a:stCxn id="40" idx="3"/>
            <a:endCxn id="65" idx="0"/>
          </p:cNvCxnSpPr>
          <p:nvPr/>
        </p:nvCxnSpPr>
        <p:spPr>
          <a:xfrm flipH="1">
            <a:off x="2132965" y="3063240"/>
            <a:ext cx="224790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upo 54"/>
          <p:cNvGrpSpPr/>
          <p:nvPr/>
        </p:nvGrpSpPr>
        <p:grpSpPr>
          <a:xfrm>
            <a:off x="1879600" y="3397885"/>
            <a:ext cx="506730" cy="336550"/>
            <a:chOff x="7362" y="3547"/>
            <a:chExt cx="798" cy="530"/>
          </a:xfrm>
        </p:grpSpPr>
        <p:sp>
          <p:nvSpPr>
            <p:cNvPr id="64" name="Retângulo 6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5" name="Caixa de Texto 6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6" name="Conector Reto 65"/>
          <p:cNvCxnSpPr>
            <a:stCxn id="40" idx="5"/>
          </p:cNvCxnSpPr>
          <p:nvPr/>
        </p:nvCxnSpPr>
        <p:spPr>
          <a:xfrm>
            <a:off x="2806065" y="306324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upo 66"/>
          <p:cNvGrpSpPr/>
          <p:nvPr/>
        </p:nvGrpSpPr>
        <p:grpSpPr>
          <a:xfrm>
            <a:off x="2898775" y="3369310"/>
            <a:ext cx="506730" cy="336550"/>
            <a:chOff x="7362" y="3547"/>
            <a:chExt cx="798" cy="530"/>
          </a:xfrm>
        </p:grpSpPr>
        <p:sp>
          <p:nvSpPr>
            <p:cNvPr id="68" name="Retângulo 6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9" name="Caixa de Texto 6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2" name="Elipse 1"/>
          <p:cNvSpPr/>
          <p:nvPr/>
        </p:nvSpPr>
        <p:spPr>
          <a:xfrm>
            <a:off x="7578725" y="1910715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7671435" y="205422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TC</a:t>
            </a:r>
            <a:endParaRPr lang="pt-BR" altLang="en-US"/>
          </a:p>
        </p:txBody>
      </p:sp>
      <p:cxnSp>
        <p:nvCxnSpPr>
          <p:cNvPr id="63" name="Conector Reto 62"/>
          <p:cNvCxnSpPr>
            <a:stCxn id="2" idx="3"/>
            <a:endCxn id="5" idx="7"/>
          </p:cNvCxnSpPr>
          <p:nvPr/>
        </p:nvCxnSpPr>
        <p:spPr>
          <a:xfrm flipH="1">
            <a:off x="7359650" y="2451735"/>
            <a:ext cx="311785" cy="295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o 69"/>
          <p:cNvGrpSpPr/>
          <p:nvPr/>
        </p:nvGrpSpPr>
        <p:grpSpPr>
          <a:xfrm>
            <a:off x="7298055" y="3380105"/>
            <a:ext cx="506730" cy="336550"/>
            <a:chOff x="7362" y="3547"/>
            <a:chExt cx="798" cy="530"/>
          </a:xfrm>
        </p:grpSpPr>
        <p:sp>
          <p:nvSpPr>
            <p:cNvPr id="71" name="Retângulo 70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72" name="Caixa de Texto 71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73" name="Conector Reto 72"/>
          <p:cNvCxnSpPr>
            <a:stCxn id="2" idx="5"/>
            <a:endCxn id="13" idx="1"/>
          </p:cNvCxnSpPr>
          <p:nvPr/>
        </p:nvCxnSpPr>
        <p:spPr>
          <a:xfrm>
            <a:off x="8119745" y="2451735"/>
            <a:ext cx="1091565" cy="335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9118600" y="269494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Caixa de Texto 13"/>
          <p:cNvSpPr txBox="1"/>
          <p:nvPr/>
        </p:nvSpPr>
        <p:spPr>
          <a:xfrm>
            <a:off x="9211310" y="283845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VK</a:t>
            </a:r>
            <a:endParaRPr lang="pt-BR" altLang="en-US"/>
          </a:p>
        </p:txBody>
      </p:sp>
      <p:cxnSp>
        <p:nvCxnSpPr>
          <p:cNvPr id="15" name="Conector Reto 14"/>
          <p:cNvCxnSpPr>
            <a:stCxn id="13" idx="3"/>
            <a:endCxn id="62" idx="7"/>
          </p:cNvCxnSpPr>
          <p:nvPr/>
        </p:nvCxnSpPr>
        <p:spPr>
          <a:xfrm flipH="1">
            <a:off x="9076055" y="3235960"/>
            <a:ext cx="135255" cy="331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to 79"/>
          <p:cNvCxnSpPr>
            <a:stCxn id="13" idx="5"/>
            <a:endCxn id="83" idx="0"/>
          </p:cNvCxnSpPr>
          <p:nvPr/>
        </p:nvCxnSpPr>
        <p:spPr>
          <a:xfrm>
            <a:off x="9659620" y="3235960"/>
            <a:ext cx="718820" cy="44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upo 80"/>
          <p:cNvGrpSpPr/>
          <p:nvPr/>
        </p:nvGrpSpPr>
        <p:grpSpPr>
          <a:xfrm>
            <a:off x="10125075" y="3677920"/>
            <a:ext cx="506730" cy="336550"/>
            <a:chOff x="7362" y="3547"/>
            <a:chExt cx="798" cy="530"/>
          </a:xfrm>
        </p:grpSpPr>
        <p:sp>
          <p:nvSpPr>
            <p:cNvPr id="82" name="Retângulo 8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83" name="Caixa de Texto 8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85" name="Caixa de Texto 84"/>
          <p:cNvSpPr txBox="1"/>
          <p:nvPr/>
        </p:nvSpPr>
        <p:spPr>
          <a:xfrm>
            <a:off x="9884410" y="1126490"/>
            <a:ext cx="987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/>
              <a:t>CASO 1</a:t>
            </a:r>
            <a:endParaRPr lang="pt-BR" altLang="en-US" sz="2000"/>
          </a:p>
        </p:txBody>
      </p:sp>
      <p:sp>
        <p:nvSpPr>
          <p:cNvPr id="62" name="Elipse 61"/>
          <p:cNvSpPr/>
          <p:nvPr/>
        </p:nvSpPr>
        <p:spPr>
          <a:xfrm>
            <a:off x="8535035" y="3474720"/>
            <a:ext cx="633730" cy="633730"/>
          </a:xfrm>
          <a:prstGeom prst="ellipse">
            <a:avLst/>
          </a:prstGeom>
          <a:solidFill>
            <a:srgbClr val="E40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4" name="Caixa de Texto 73"/>
          <p:cNvSpPr txBox="1"/>
          <p:nvPr/>
        </p:nvSpPr>
        <p:spPr>
          <a:xfrm>
            <a:off x="8627745" y="361823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UD</a:t>
            </a:r>
            <a:endParaRPr lang="pt-BR" altLang="en-US"/>
          </a:p>
        </p:txBody>
      </p:sp>
      <p:cxnSp>
        <p:nvCxnSpPr>
          <p:cNvPr id="75" name="Conector Reto 74"/>
          <p:cNvCxnSpPr>
            <a:stCxn id="62" idx="3"/>
            <a:endCxn id="86" idx="0"/>
          </p:cNvCxnSpPr>
          <p:nvPr/>
        </p:nvCxnSpPr>
        <p:spPr>
          <a:xfrm flipH="1">
            <a:off x="8281670" y="4015740"/>
            <a:ext cx="346075" cy="187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upo 75"/>
          <p:cNvGrpSpPr/>
          <p:nvPr/>
        </p:nvGrpSpPr>
        <p:grpSpPr>
          <a:xfrm>
            <a:off x="8028305" y="4203700"/>
            <a:ext cx="506730" cy="336550"/>
            <a:chOff x="7362" y="3547"/>
            <a:chExt cx="798" cy="530"/>
          </a:xfrm>
        </p:grpSpPr>
        <p:sp>
          <p:nvSpPr>
            <p:cNvPr id="84" name="Retângulo 8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86" name="Caixa de Texto 8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87" name="Conector Reto 86"/>
          <p:cNvCxnSpPr>
            <a:stCxn id="62" idx="5"/>
          </p:cNvCxnSpPr>
          <p:nvPr/>
        </p:nvCxnSpPr>
        <p:spPr>
          <a:xfrm>
            <a:off x="9076055" y="401574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Grupo 87"/>
          <p:cNvGrpSpPr/>
          <p:nvPr/>
        </p:nvGrpSpPr>
        <p:grpSpPr>
          <a:xfrm>
            <a:off x="9076055" y="4232275"/>
            <a:ext cx="506730" cy="336550"/>
            <a:chOff x="7362" y="3547"/>
            <a:chExt cx="798" cy="530"/>
          </a:xfrm>
        </p:grpSpPr>
        <p:sp>
          <p:nvSpPr>
            <p:cNvPr id="89" name="Retângulo 88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90" name="Caixa de Texto 8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7" idx="1"/>
          </p:cNvCxnSpPr>
          <p:nvPr/>
        </p:nvCxnSpPr>
        <p:spPr>
          <a:xfrm>
            <a:off x="5586095" y="1033780"/>
            <a:ext cx="73469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8" idx="3"/>
            <a:endCxn id="9" idx="7"/>
          </p:cNvCxnSpPr>
          <p:nvPr/>
        </p:nvCxnSpPr>
        <p:spPr>
          <a:xfrm flipH="1">
            <a:off x="3498850" y="1033780"/>
            <a:ext cx="1638935" cy="243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11665585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6818630" y="265430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6921500" y="278701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5" idx="3"/>
          </p:cNvCxnSpPr>
          <p:nvPr/>
        </p:nvCxnSpPr>
        <p:spPr>
          <a:xfrm flipH="1">
            <a:off x="6794500" y="3195320"/>
            <a:ext cx="116840" cy="15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72" idx="0"/>
          </p:cNvCxnSpPr>
          <p:nvPr/>
        </p:nvCxnSpPr>
        <p:spPr>
          <a:xfrm>
            <a:off x="7359650" y="3195320"/>
            <a:ext cx="191770" cy="18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3599815" y="1911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3702685" y="204343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FP</a:t>
            </a:r>
            <a:endParaRPr lang="pt-BR" altLang="en-US"/>
          </a:p>
        </p:txBody>
      </p:sp>
      <p:cxnSp>
        <p:nvCxnSpPr>
          <p:cNvPr id="21" name="Conector Reto 20"/>
          <p:cNvCxnSpPr>
            <a:stCxn id="19" idx="3"/>
            <a:endCxn id="36" idx="0"/>
          </p:cNvCxnSpPr>
          <p:nvPr/>
        </p:nvCxnSpPr>
        <p:spPr>
          <a:xfrm flipH="1">
            <a:off x="3596005" y="2452370"/>
            <a:ext cx="96520" cy="14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9" idx="5"/>
          </p:cNvCxnSpPr>
          <p:nvPr/>
        </p:nvCxnSpPr>
        <p:spPr>
          <a:xfrm>
            <a:off x="4140835" y="24523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140835" y="2608580"/>
            <a:ext cx="506730" cy="336550"/>
            <a:chOff x="7362" y="3547"/>
            <a:chExt cx="798" cy="530"/>
          </a:xfrm>
        </p:grpSpPr>
        <p:sp>
          <p:nvSpPr>
            <p:cNvPr id="32" name="Retângulo 3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9" name="Elipse 8"/>
          <p:cNvSpPr/>
          <p:nvPr/>
        </p:nvSpPr>
        <p:spPr>
          <a:xfrm>
            <a:off x="2957830" y="1184275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060700" y="131699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DJ</a:t>
            </a:r>
            <a:endParaRPr lang="pt-BR" altLang="en-US"/>
          </a:p>
        </p:txBody>
      </p:sp>
      <p:cxnSp>
        <p:nvCxnSpPr>
          <p:cNvPr id="18" name="Conector Reto 17"/>
          <p:cNvCxnSpPr>
            <a:stCxn id="9" idx="3"/>
            <a:endCxn id="38" idx="7"/>
          </p:cNvCxnSpPr>
          <p:nvPr/>
        </p:nvCxnSpPr>
        <p:spPr>
          <a:xfrm flipH="1">
            <a:off x="2222500" y="1725295"/>
            <a:ext cx="828040" cy="27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3342640" y="2595880"/>
            <a:ext cx="506730" cy="336550"/>
            <a:chOff x="7362" y="3547"/>
            <a:chExt cx="798" cy="530"/>
          </a:xfrm>
        </p:grpSpPr>
        <p:sp>
          <p:nvSpPr>
            <p:cNvPr id="35" name="Retângulo 3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37" name="Conector Reto 36"/>
          <p:cNvCxnSpPr>
            <a:stCxn id="9" idx="5"/>
            <a:endCxn id="19" idx="1"/>
          </p:cNvCxnSpPr>
          <p:nvPr/>
        </p:nvCxnSpPr>
        <p:spPr>
          <a:xfrm>
            <a:off x="3498850" y="1725295"/>
            <a:ext cx="193675" cy="27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6228080" y="114427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6339840" y="1275080"/>
            <a:ext cx="52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NE</a:t>
            </a:r>
            <a:endParaRPr lang="pt-BR" altLang="en-US"/>
          </a:p>
        </p:txBody>
      </p:sp>
      <p:cxnSp>
        <p:nvCxnSpPr>
          <p:cNvPr id="41" name="Conector Reto 40"/>
          <p:cNvCxnSpPr>
            <a:stCxn id="27" idx="3"/>
            <a:endCxn id="10" idx="7"/>
          </p:cNvCxnSpPr>
          <p:nvPr/>
        </p:nvCxnSpPr>
        <p:spPr>
          <a:xfrm flipH="1">
            <a:off x="6140450" y="1685290"/>
            <a:ext cx="180340" cy="38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6541135" y="3351530"/>
            <a:ext cx="506730" cy="336550"/>
            <a:chOff x="7362" y="3547"/>
            <a:chExt cx="798" cy="530"/>
          </a:xfrm>
        </p:grpSpPr>
        <p:sp>
          <p:nvSpPr>
            <p:cNvPr id="44" name="Retângulo 4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46" name="Conector Reto 45"/>
          <p:cNvCxnSpPr>
            <a:endCxn id="2" idx="1"/>
          </p:cNvCxnSpPr>
          <p:nvPr/>
        </p:nvCxnSpPr>
        <p:spPr>
          <a:xfrm>
            <a:off x="6769100" y="1685290"/>
            <a:ext cx="902335" cy="318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5599430" y="19748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644515" y="210756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MD</a:t>
            </a:r>
            <a:endParaRPr lang="pt-BR" altLang="en-US"/>
          </a:p>
        </p:txBody>
      </p:sp>
      <p:cxnSp>
        <p:nvCxnSpPr>
          <p:cNvPr id="25" name="Conector Reto 24"/>
          <p:cNvCxnSpPr>
            <a:stCxn id="10" idx="3"/>
          </p:cNvCxnSpPr>
          <p:nvPr/>
        </p:nvCxnSpPr>
        <p:spPr>
          <a:xfrm flipH="1">
            <a:off x="5528945" y="25158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upo 41"/>
          <p:cNvGrpSpPr/>
          <p:nvPr/>
        </p:nvGrpSpPr>
        <p:grpSpPr>
          <a:xfrm>
            <a:off x="5275580" y="2653030"/>
            <a:ext cx="506730" cy="336550"/>
            <a:chOff x="7362" y="3547"/>
            <a:chExt cx="798" cy="530"/>
          </a:xfrm>
        </p:grpSpPr>
        <p:sp>
          <p:nvSpPr>
            <p:cNvPr id="47" name="Retângulo 46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Caixa de Texto 4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51" name="Conector Reto 50"/>
          <p:cNvCxnSpPr>
            <a:stCxn id="10" idx="5"/>
          </p:cNvCxnSpPr>
          <p:nvPr/>
        </p:nvCxnSpPr>
        <p:spPr>
          <a:xfrm>
            <a:off x="6140450" y="25158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5964555" y="2624455"/>
            <a:ext cx="506730" cy="336550"/>
            <a:chOff x="7362" y="3547"/>
            <a:chExt cx="798" cy="530"/>
          </a:xfrm>
        </p:grpSpPr>
        <p:sp>
          <p:nvSpPr>
            <p:cNvPr id="53" name="Retângulo 52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4" name="Caixa de Texto 53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38" name="Elipse 37"/>
          <p:cNvSpPr/>
          <p:nvPr/>
        </p:nvSpPr>
        <p:spPr>
          <a:xfrm>
            <a:off x="1681480" y="1911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1774190" y="205486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BT</a:t>
            </a:r>
            <a:endParaRPr lang="pt-BR" altLang="en-US"/>
          </a:p>
        </p:txBody>
      </p:sp>
      <p:cxnSp>
        <p:nvCxnSpPr>
          <p:cNvPr id="56" name="Conector Reto 55"/>
          <p:cNvCxnSpPr>
            <a:stCxn id="38" idx="3"/>
          </p:cNvCxnSpPr>
          <p:nvPr/>
        </p:nvCxnSpPr>
        <p:spPr>
          <a:xfrm flipH="1">
            <a:off x="1610995" y="24523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1267460" y="2567305"/>
            <a:ext cx="506730" cy="336550"/>
            <a:chOff x="7362" y="3547"/>
            <a:chExt cx="798" cy="530"/>
          </a:xfrm>
        </p:grpSpPr>
        <p:sp>
          <p:nvSpPr>
            <p:cNvPr id="58" name="Retângulo 5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9" name="Caixa de Texto 5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0" name="Conector Reto 59"/>
          <p:cNvCxnSpPr/>
          <p:nvPr/>
        </p:nvCxnSpPr>
        <p:spPr>
          <a:xfrm>
            <a:off x="2222500" y="2439670"/>
            <a:ext cx="163830" cy="1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265045" y="252222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2315210" y="265303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CM</a:t>
            </a:r>
            <a:endParaRPr lang="pt-BR" altLang="en-US"/>
          </a:p>
        </p:txBody>
      </p:sp>
      <p:cxnSp>
        <p:nvCxnSpPr>
          <p:cNvPr id="49" name="Conector Reto 48"/>
          <p:cNvCxnSpPr>
            <a:stCxn id="40" idx="3"/>
            <a:endCxn id="65" idx="0"/>
          </p:cNvCxnSpPr>
          <p:nvPr/>
        </p:nvCxnSpPr>
        <p:spPr>
          <a:xfrm flipH="1">
            <a:off x="2132965" y="3063240"/>
            <a:ext cx="224790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upo 54"/>
          <p:cNvGrpSpPr/>
          <p:nvPr/>
        </p:nvGrpSpPr>
        <p:grpSpPr>
          <a:xfrm>
            <a:off x="1879600" y="3397885"/>
            <a:ext cx="506730" cy="336550"/>
            <a:chOff x="7362" y="3547"/>
            <a:chExt cx="798" cy="530"/>
          </a:xfrm>
        </p:grpSpPr>
        <p:sp>
          <p:nvSpPr>
            <p:cNvPr id="64" name="Retângulo 6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5" name="Caixa de Texto 6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6" name="Conector Reto 65"/>
          <p:cNvCxnSpPr>
            <a:stCxn id="40" idx="5"/>
          </p:cNvCxnSpPr>
          <p:nvPr/>
        </p:nvCxnSpPr>
        <p:spPr>
          <a:xfrm>
            <a:off x="2806065" y="306324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upo 66"/>
          <p:cNvGrpSpPr/>
          <p:nvPr/>
        </p:nvGrpSpPr>
        <p:grpSpPr>
          <a:xfrm>
            <a:off x="2898775" y="3369310"/>
            <a:ext cx="506730" cy="336550"/>
            <a:chOff x="7362" y="3547"/>
            <a:chExt cx="798" cy="530"/>
          </a:xfrm>
        </p:grpSpPr>
        <p:sp>
          <p:nvSpPr>
            <p:cNvPr id="68" name="Retângulo 6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9" name="Caixa de Texto 6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2" name="Elipse 1"/>
          <p:cNvSpPr/>
          <p:nvPr/>
        </p:nvSpPr>
        <p:spPr>
          <a:xfrm>
            <a:off x="7578725" y="1910715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7671435" y="205422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TC</a:t>
            </a:r>
            <a:endParaRPr lang="pt-BR" altLang="en-US"/>
          </a:p>
        </p:txBody>
      </p:sp>
      <p:cxnSp>
        <p:nvCxnSpPr>
          <p:cNvPr id="63" name="Conector Reto 62"/>
          <p:cNvCxnSpPr>
            <a:stCxn id="2" idx="3"/>
            <a:endCxn id="5" idx="7"/>
          </p:cNvCxnSpPr>
          <p:nvPr/>
        </p:nvCxnSpPr>
        <p:spPr>
          <a:xfrm flipH="1">
            <a:off x="7359650" y="2451735"/>
            <a:ext cx="311785" cy="295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o 69"/>
          <p:cNvGrpSpPr/>
          <p:nvPr/>
        </p:nvGrpSpPr>
        <p:grpSpPr>
          <a:xfrm>
            <a:off x="7298055" y="3380105"/>
            <a:ext cx="506730" cy="336550"/>
            <a:chOff x="7362" y="3547"/>
            <a:chExt cx="798" cy="530"/>
          </a:xfrm>
        </p:grpSpPr>
        <p:sp>
          <p:nvSpPr>
            <p:cNvPr id="71" name="Retângulo 70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72" name="Caixa de Texto 71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73" name="Conector Reto 72"/>
          <p:cNvCxnSpPr>
            <a:stCxn id="2" idx="5"/>
            <a:endCxn id="13" idx="1"/>
          </p:cNvCxnSpPr>
          <p:nvPr/>
        </p:nvCxnSpPr>
        <p:spPr>
          <a:xfrm>
            <a:off x="8119745" y="2451735"/>
            <a:ext cx="1091565" cy="335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9118600" y="269494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Caixa de Texto 13"/>
          <p:cNvSpPr txBox="1"/>
          <p:nvPr/>
        </p:nvSpPr>
        <p:spPr>
          <a:xfrm>
            <a:off x="9211310" y="283845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VK</a:t>
            </a:r>
            <a:endParaRPr lang="pt-BR" altLang="en-US"/>
          </a:p>
        </p:txBody>
      </p:sp>
      <p:cxnSp>
        <p:nvCxnSpPr>
          <p:cNvPr id="15" name="Conector Reto 14"/>
          <p:cNvCxnSpPr>
            <a:stCxn id="13" idx="3"/>
            <a:endCxn id="62" idx="7"/>
          </p:cNvCxnSpPr>
          <p:nvPr/>
        </p:nvCxnSpPr>
        <p:spPr>
          <a:xfrm flipH="1">
            <a:off x="9076055" y="3235960"/>
            <a:ext cx="135255" cy="331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to 79"/>
          <p:cNvCxnSpPr>
            <a:stCxn id="13" idx="5"/>
            <a:endCxn id="83" idx="0"/>
          </p:cNvCxnSpPr>
          <p:nvPr/>
        </p:nvCxnSpPr>
        <p:spPr>
          <a:xfrm>
            <a:off x="9659620" y="3235960"/>
            <a:ext cx="718820" cy="44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upo 80"/>
          <p:cNvGrpSpPr/>
          <p:nvPr/>
        </p:nvGrpSpPr>
        <p:grpSpPr>
          <a:xfrm>
            <a:off x="10125075" y="3677920"/>
            <a:ext cx="506730" cy="336550"/>
            <a:chOff x="7362" y="3547"/>
            <a:chExt cx="798" cy="530"/>
          </a:xfrm>
        </p:grpSpPr>
        <p:sp>
          <p:nvSpPr>
            <p:cNvPr id="82" name="Retângulo 8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83" name="Caixa de Texto 8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85" name="Caixa de Texto 84"/>
          <p:cNvSpPr txBox="1"/>
          <p:nvPr/>
        </p:nvSpPr>
        <p:spPr>
          <a:xfrm>
            <a:off x="9884410" y="1126490"/>
            <a:ext cx="987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/>
              <a:t>CASO 1</a:t>
            </a:r>
            <a:endParaRPr lang="pt-BR" altLang="en-US" sz="2000"/>
          </a:p>
        </p:txBody>
      </p:sp>
      <p:sp>
        <p:nvSpPr>
          <p:cNvPr id="62" name="Elipse 61"/>
          <p:cNvSpPr/>
          <p:nvPr/>
        </p:nvSpPr>
        <p:spPr>
          <a:xfrm>
            <a:off x="8535035" y="3474720"/>
            <a:ext cx="633730" cy="633730"/>
          </a:xfrm>
          <a:prstGeom prst="ellipse">
            <a:avLst/>
          </a:prstGeom>
          <a:solidFill>
            <a:srgbClr val="E40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4" name="Caixa de Texto 73"/>
          <p:cNvSpPr txBox="1"/>
          <p:nvPr/>
        </p:nvSpPr>
        <p:spPr>
          <a:xfrm>
            <a:off x="8627745" y="361823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UD</a:t>
            </a:r>
            <a:endParaRPr lang="pt-BR" altLang="en-US"/>
          </a:p>
        </p:txBody>
      </p:sp>
      <p:cxnSp>
        <p:nvCxnSpPr>
          <p:cNvPr id="75" name="Conector Reto 74"/>
          <p:cNvCxnSpPr>
            <a:stCxn id="62" idx="3"/>
            <a:endCxn id="86" idx="0"/>
          </p:cNvCxnSpPr>
          <p:nvPr/>
        </p:nvCxnSpPr>
        <p:spPr>
          <a:xfrm flipH="1">
            <a:off x="8281670" y="4015740"/>
            <a:ext cx="346075" cy="187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upo 75"/>
          <p:cNvGrpSpPr/>
          <p:nvPr/>
        </p:nvGrpSpPr>
        <p:grpSpPr>
          <a:xfrm>
            <a:off x="8028305" y="4203700"/>
            <a:ext cx="506730" cy="336550"/>
            <a:chOff x="7362" y="3547"/>
            <a:chExt cx="798" cy="530"/>
          </a:xfrm>
        </p:grpSpPr>
        <p:sp>
          <p:nvSpPr>
            <p:cNvPr id="84" name="Retângulo 8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86" name="Caixa de Texto 8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87" name="Conector Reto 86"/>
          <p:cNvCxnSpPr>
            <a:stCxn id="62" idx="5"/>
          </p:cNvCxnSpPr>
          <p:nvPr/>
        </p:nvCxnSpPr>
        <p:spPr>
          <a:xfrm>
            <a:off x="9076055" y="401574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Grupo 87"/>
          <p:cNvGrpSpPr/>
          <p:nvPr/>
        </p:nvGrpSpPr>
        <p:grpSpPr>
          <a:xfrm>
            <a:off x="9076055" y="4232275"/>
            <a:ext cx="506730" cy="336550"/>
            <a:chOff x="7362" y="3547"/>
            <a:chExt cx="798" cy="530"/>
          </a:xfrm>
        </p:grpSpPr>
        <p:sp>
          <p:nvSpPr>
            <p:cNvPr id="89" name="Retângulo 88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90" name="Caixa de Texto 8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91" name="Caixa de Texto 90"/>
          <p:cNvSpPr txBox="1"/>
          <p:nvPr/>
        </p:nvSpPr>
        <p:spPr>
          <a:xfrm>
            <a:off x="9150350" y="1786890"/>
            <a:ext cx="2455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/>
              <a:t>Trocar a cor do pai, tio e avô</a:t>
            </a:r>
            <a:endParaRPr lang="pt-BR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7" idx="1"/>
          </p:cNvCxnSpPr>
          <p:nvPr/>
        </p:nvCxnSpPr>
        <p:spPr>
          <a:xfrm>
            <a:off x="5586095" y="1033780"/>
            <a:ext cx="73469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8" idx="3"/>
            <a:endCxn id="9" idx="7"/>
          </p:cNvCxnSpPr>
          <p:nvPr/>
        </p:nvCxnSpPr>
        <p:spPr>
          <a:xfrm flipH="1">
            <a:off x="3498850" y="1033780"/>
            <a:ext cx="1638935" cy="243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11665585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6818630" y="265430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6921500" y="278701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5" idx="3"/>
          </p:cNvCxnSpPr>
          <p:nvPr/>
        </p:nvCxnSpPr>
        <p:spPr>
          <a:xfrm flipH="1">
            <a:off x="6794500" y="3195320"/>
            <a:ext cx="116840" cy="15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72" idx="0"/>
          </p:cNvCxnSpPr>
          <p:nvPr/>
        </p:nvCxnSpPr>
        <p:spPr>
          <a:xfrm>
            <a:off x="7359650" y="3195320"/>
            <a:ext cx="191770" cy="18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3599815" y="1911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3702685" y="204343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FP</a:t>
            </a:r>
            <a:endParaRPr lang="pt-BR" altLang="en-US"/>
          </a:p>
        </p:txBody>
      </p:sp>
      <p:cxnSp>
        <p:nvCxnSpPr>
          <p:cNvPr id="21" name="Conector Reto 20"/>
          <p:cNvCxnSpPr>
            <a:stCxn id="19" idx="3"/>
            <a:endCxn id="36" idx="0"/>
          </p:cNvCxnSpPr>
          <p:nvPr/>
        </p:nvCxnSpPr>
        <p:spPr>
          <a:xfrm flipH="1">
            <a:off x="3596005" y="2452370"/>
            <a:ext cx="96520" cy="14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9" idx="5"/>
          </p:cNvCxnSpPr>
          <p:nvPr/>
        </p:nvCxnSpPr>
        <p:spPr>
          <a:xfrm>
            <a:off x="4140835" y="24523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140835" y="2608580"/>
            <a:ext cx="506730" cy="336550"/>
            <a:chOff x="7362" y="3547"/>
            <a:chExt cx="798" cy="530"/>
          </a:xfrm>
        </p:grpSpPr>
        <p:sp>
          <p:nvSpPr>
            <p:cNvPr id="32" name="Retângulo 3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9" name="Elipse 8"/>
          <p:cNvSpPr/>
          <p:nvPr/>
        </p:nvSpPr>
        <p:spPr>
          <a:xfrm>
            <a:off x="2957830" y="1184275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060700" y="131699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DJ</a:t>
            </a:r>
            <a:endParaRPr lang="pt-BR" altLang="en-US"/>
          </a:p>
        </p:txBody>
      </p:sp>
      <p:cxnSp>
        <p:nvCxnSpPr>
          <p:cNvPr id="18" name="Conector Reto 17"/>
          <p:cNvCxnSpPr>
            <a:stCxn id="9" idx="3"/>
            <a:endCxn id="38" idx="7"/>
          </p:cNvCxnSpPr>
          <p:nvPr/>
        </p:nvCxnSpPr>
        <p:spPr>
          <a:xfrm flipH="1">
            <a:off x="2222500" y="1725295"/>
            <a:ext cx="828040" cy="27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3342640" y="2595880"/>
            <a:ext cx="506730" cy="336550"/>
            <a:chOff x="7362" y="3547"/>
            <a:chExt cx="798" cy="530"/>
          </a:xfrm>
        </p:grpSpPr>
        <p:sp>
          <p:nvSpPr>
            <p:cNvPr id="35" name="Retângulo 3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37" name="Conector Reto 36"/>
          <p:cNvCxnSpPr>
            <a:stCxn id="9" idx="5"/>
            <a:endCxn id="19" idx="1"/>
          </p:cNvCxnSpPr>
          <p:nvPr/>
        </p:nvCxnSpPr>
        <p:spPr>
          <a:xfrm>
            <a:off x="3498850" y="1725295"/>
            <a:ext cx="193675" cy="27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6228080" y="114427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6339840" y="1275080"/>
            <a:ext cx="52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NE</a:t>
            </a:r>
            <a:endParaRPr lang="pt-BR" altLang="en-US"/>
          </a:p>
        </p:txBody>
      </p:sp>
      <p:cxnSp>
        <p:nvCxnSpPr>
          <p:cNvPr id="41" name="Conector Reto 40"/>
          <p:cNvCxnSpPr>
            <a:stCxn id="27" idx="3"/>
            <a:endCxn id="10" idx="7"/>
          </p:cNvCxnSpPr>
          <p:nvPr/>
        </p:nvCxnSpPr>
        <p:spPr>
          <a:xfrm flipH="1">
            <a:off x="6140450" y="1685290"/>
            <a:ext cx="180340" cy="38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6541135" y="3351530"/>
            <a:ext cx="506730" cy="336550"/>
            <a:chOff x="7362" y="3547"/>
            <a:chExt cx="798" cy="530"/>
          </a:xfrm>
        </p:grpSpPr>
        <p:sp>
          <p:nvSpPr>
            <p:cNvPr id="44" name="Retângulo 4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46" name="Conector Reto 45"/>
          <p:cNvCxnSpPr>
            <a:endCxn id="2" idx="1"/>
          </p:cNvCxnSpPr>
          <p:nvPr/>
        </p:nvCxnSpPr>
        <p:spPr>
          <a:xfrm>
            <a:off x="6769100" y="1685290"/>
            <a:ext cx="902335" cy="318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5599430" y="19748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644515" y="210756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MD</a:t>
            </a:r>
            <a:endParaRPr lang="pt-BR" altLang="en-US"/>
          </a:p>
        </p:txBody>
      </p:sp>
      <p:cxnSp>
        <p:nvCxnSpPr>
          <p:cNvPr id="25" name="Conector Reto 24"/>
          <p:cNvCxnSpPr>
            <a:stCxn id="10" idx="3"/>
          </p:cNvCxnSpPr>
          <p:nvPr/>
        </p:nvCxnSpPr>
        <p:spPr>
          <a:xfrm flipH="1">
            <a:off x="5528945" y="25158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upo 41"/>
          <p:cNvGrpSpPr/>
          <p:nvPr/>
        </p:nvGrpSpPr>
        <p:grpSpPr>
          <a:xfrm>
            <a:off x="5275580" y="2653030"/>
            <a:ext cx="506730" cy="336550"/>
            <a:chOff x="7362" y="3547"/>
            <a:chExt cx="798" cy="530"/>
          </a:xfrm>
        </p:grpSpPr>
        <p:sp>
          <p:nvSpPr>
            <p:cNvPr id="47" name="Retângulo 46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Caixa de Texto 4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51" name="Conector Reto 50"/>
          <p:cNvCxnSpPr>
            <a:stCxn id="10" idx="5"/>
          </p:cNvCxnSpPr>
          <p:nvPr/>
        </p:nvCxnSpPr>
        <p:spPr>
          <a:xfrm>
            <a:off x="6140450" y="25158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5964555" y="2624455"/>
            <a:ext cx="506730" cy="336550"/>
            <a:chOff x="7362" y="3547"/>
            <a:chExt cx="798" cy="530"/>
          </a:xfrm>
        </p:grpSpPr>
        <p:sp>
          <p:nvSpPr>
            <p:cNvPr id="53" name="Retângulo 52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4" name="Caixa de Texto 53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38" name="Elipse 37"/>
          <p:cNvSpPr/>
          <p:nvPr/>
        </p:nvSpPr>
        <p:spPr>
          <a:xfrm>
            <a:off x="1681480" y="1911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1774190" y="205486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BT</a:t>
            </a:r>
            <a:endParaRPr lang="pt-BR" altLang="en-US"/>
          </a:p>
        </p:txBody>
      </p:sp>
      <p:cxnSp>
        <p:nvCxnSpPr>
          <p:cNvPr id="56" name="Conector Reto 55"/>
          <p:cNvCxnSpPr>
            <a:stCxn id="38" idx="3"/>
          </p:cNvCxnSpPr>
          <p:nvPr/>
        </p:nvCxnSpPr>
        <p:spPr>
          <a:xfrm flipH="1">
            <a:off x="1610995" y="24523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1267460" y="2567305"/>
            <a:ext cx="506730" cy="336550"/>
            <a:chOff x="7362" y="3547"/>
            <a:chExt cx="798" cy="530"/>
          </a:xfrm>
        </p:grpSpPr>
        <p:sp>
          <p:nvSpPr>
            <p:cNvPr id="58" name="Retângulo 5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9" name="Caixa de Texto 5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0" name="Conector Reto 59"/>
          <p:cNvCxnSpPr/>
          <p:nvPr/>
        </p:nvCxnSpPr>
        <p:spPr>
          <a:xfrm>
            <a:off x="2222500" y="2439670"/>
            <a:ext cx="163830" cy="1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265045" y="252222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2315210" y="265303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CM</a:t>
            </a:r>
            <a:endParaRPr lang="pt-BR" altLang="en-US"/>
          </a:p>
        </p:txBody>
      </p:sp>
      <p:cxnSp>
        <p:nvCxnSpPr>
          <p:cNvPr id="49" name="Conector Reto 48"/>
          <p:cNvCxnSpPr>
            <a:stCxn id="40" idx="3"/>
            <a:endCxn id="65" idx="0"/>
          </p:cNvCxnSpPr>
          <p:nvPr/>
        </p:nvCxnSpPr>
        <p:spPr>
          <a:xfrm flipH="1">
            <a:off x="2132965" y="3063240"/>
            <a:ext cx="224790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upo 54"/>
          <p:cNvGrpSpPr/>
          <p:nvPr/>
        </p:nvGrpSpPr>
        <p:grpSpPr>
          <a:xfrm>
            <a:off x="1879600" y="3397885"/>
            <a:ext cx="506730" cy="336550"/>
            <a:chOff x="7362" y="3547"/>
            <a:chExt cx="798" cy="530"/>
          </a:xfrm>
        </p:grpSpPr>
        <p:sp>
          <p:nvSpPr>
            <p:cNvPr id="64" name="Retângulo 6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5" name="Caixa de Texto 6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6" name="Conector Reto 65"/>
          <p:cNvCxnSpPr>
            <a:stCxn id="40" idx="5"/>
          </p:cNvCxnSpPr>
          <p:nvPr/>
        </p:nvCxnSpPr>
        <p:spPr>
          <a:xfrm>
            <a:off x="2806065" y="306324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upo 66"/>
          <p:cNvGrpSpPr/>
          <p:nvPr/>
        </p:nvGrpSpPr>
        <p:grpSpPr>
          <a:xfrm>
            <a:off x="2898775" y="3369310"/>
            <a:ext cx="506730" cy="336550"/>
            <a:chOff x="7362" y="3547"/>
            <a:chExt cx="798" cy="530"/>
          </a:xfrm>
        </p:grpSpPr>
        <p:sp>
          <p:nvSpPr>
            <p:cNvPr id="68" name="Retângulo 6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9" name="Caixa de Texto 6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2" name="Elipse 1"/>
          <p:cNvSpPr/>
          <p:nvPr/>
        </p:nvSpPr>
        <p:spPr>
          <a:xfrm>
            <a:off x="7578725" y="1910715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7671435" y="205422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TC</a:t>
            </a:r>
            <a:endParaRPr lang="pt-BR" altLang="en-US"/>
          </a:p>
        </p:txBody>
      </p:sp>
      <p:cxnSp>
        <p:nvCxnSpPr>
          <p:cNvPr id="63" name="Conector Reto 62"/>
          <p:cNvCxnSpPr>
            <a:stCxn id="2" idx="3"/>
            <a:endCxn id="5" idx="7"/>
          </p:cNvCxnSpPr>
          <p:nvPr/>
        </p:nvCxnSpPr>
        <p:spPr>
          <a:xfrm flipH="1">
            <a:off x="7359650" y="2451735"/>
            <a:ext cx="311785" cy="295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o 69"/>
          <p:cNvGrpSpPr/>
          <p:nvPr/>
        </p:nvGrpSpPr>
        <p:grpSpPr>
          <a:xfrm>
            <a:off x="7298055" y="3380105"/>
            <a:ext cx="506730" cy="336550"/>
            <a:chOff x="7362" y="3547"/>
            <a:chExt cx="798" cy="530"/>
          </a:xfrm>
        </p:grpSpPr>
        <p:sp>
          <p:nvSpPr>
            <p:cNvPr id="71" name="Retângulo 70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72" name="Caixa de Texto 71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73" name="Conector Reto 72"/>
          <p:cNvCxnSpPr>
            <a:stCxn id="2" idx="5"/>
            <a:endCxn id="13" idx="1"/>
          </p:cNvCxnSpPr>
          <p:nvPr/>
        </p:nvCxnSpPr>
        <p:spPr>
          <a:xfrm>
            <a:off x="8119745" y="2451735"/>
            <a:ext cx="1091565" cy="335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9118600" y="269494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Caixa de Texto 13"/>
          <p:cNvSpPr txBox="1"/>
          <p:nvPr/>
        </p:nvSpPr>
        <p:spPr>
          <a:xfrm>
            <a:off x="9211310" y="283845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VK</a:t>
            </a:r>
            <a:endParaRPr lang="pt-BR" altLang="en-US"/>
          </a:p>
        </p:txBody>
      </p:sp>
      <p:cxnSp>
        <p:nvCxnSpPr>
          <p:cNvPr id="15" name="Conector Reto 14"/>
          <p:cNvCxnSpPr>
            <a:stCxn id="13" idx="3"/>
            <a:endCxn id="62" idx="7"/>
          </p:cNvCxnSpPr>
          <p:nvPr/>
        </p:nvCxnSpPr>
        <p:spPr>
          <a:xfrm flipH="1">
            <a:off x="9076055" y="3235960"/>
            <a:ext cx="135255" cy="331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to 79"/>
          <p:cNvCxnSpPr>
            <a:stCxn id="13" idx="5"/>
            <a:endCxn id="83" idx="0"/>
          </p:cNvCxnSpPr>
          <p:nvPr/>
        </p:nvCxnSpPr>
        <p:spPr>
          <a:xfrm>
            <a:off x="9659620" y="3235960"/>
            <a:ext cx="718820" cy="44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upo 80"/>
          <p:cNvGrpSpPr/>
          <p:nvPr/>
        </p:nvGrpSpPr>
        <p:grpSpPr>
          <a:xfrm>
            <a:off x="10125075" y="3677920"/>
            <a:ext cx="506730" cy="336550"/>
            <a:chOff x="7362" y="3547"/>
            <a:chExt cx="798" cy="530"/>
          </a:xfrm>
        </p:grpSpPr>
        <p:sp>
          <p:nvSpPr>
            <p:cNvPr id="82" name="Retângulo 8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83" name="Caixa de Texto 8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62" name="Elipse 61"/>
          <p:cNvSpPr/>
          <p:nvPr/>
        </p:nvSpPr>
        <p:spPr>
          <a:xfrm>
            <a:off x="8535035" y="3474720"/>
            <a:ext cx="633730" cy="633730"/>
          </a:xfrm>
          <a:prstGeom prst="ellipse">
            <a:avLst/>
          </a:prstGeom>
          <a:solidFill>
            <a:srgbClr val="E40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4" name="Caixa de Texto 73"/>
          <p:cNvSpPr txBox="1"/>
          <p:nvPr/>
        </p:nvSpPr>
        <p:spPr>
          <a:xfrm>
            <a:off x="8627745" y="361823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UD</a:t>
            </a:r>
            <a:endParaRPr lang="pt-BR" altLang="en-US"/>
          </a:p>
        </p:txBody>
      </p:sp>
      <p:cxnSp>
        <p:nvCxnSpPr>
          <p:cNvPr id="75" name="Conector Reto 74"/>
          <p:cNvCxnSpPr>
            <a:stCxn id="62" idx="3"/>
            <a:endCxn id="86" idx="0"/>
          </p:cNvCxnSpPr>
          <p:nvPr/>
        </p:nvCxnSpPr>
        <p:spPr>
          <a:xfrm flipH="1">
            <a:off x="8281670" y="4015740"/>
            <a:ext cx="346075" cy="187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upo 75"/>
          <p:cNvGrpSpPr/>
          <p:nvPr/>
        </p:nvGrpSpPr>
        <p:grpSpPr>
          <a:xfrm>
            <a:off x="8028305" y="4203700"/>
            <a:ext cx="506730" cy="336550"/>
            <a:chOff x="7362" y="3547"/>
            <a:chExt cx="798" cy="530"/>
          </a:xfrm>
        </p:grpSpPr>
        <p:sp>
          <p:nvSpPr>
            <p:cNvPr id="84" name="Retângulo 8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86" name="Caixa de Texto 8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87" name="Conector Reto 86"/>
          <p:cNvCxnSpPr>
            <a:stCxn id="62" idx="5"/>
          </p:cNvCxnSpPr>
          <p:nvPr/>
        </p:nvCxnSpPr>
        <p:spPr>
          <a:xfrm>
            <a:off x="9076055" y="401574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Grupo 87"/>
          <p:cNvGrpSpPr/>
          <p:nvPr/>
        </p:nvGrpSpPr>
        <p:grpSpPr>
          <a:xfrm>
            <a:off x="9076055" y="4232275"/>
            <a:ext cx="506730" cy="336550"/>
            <a:chOff x="7362" y="3547"/>
            <a:chExt cx="798" cy="530"/>
          </a:xfrm>
        </p:grpSpPr>
        <p:sp>
          <p:nvSpPr>
            <p:cNvPr id="89" name="Retângulo 88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90" name="Caixa de Texto 8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61" name="Caixa de Texto 60"/>
          <p:cNvSpPr txBox="1"/>
          <p:nvPr/>
        </p:nvSpPr>
        <p:spPr>
          <a:xfrm>
            <a:off x="2806065" y="6019800"/>
            <a:ext cx="59143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>
                <a:highlight>
                  <a:srgbClr val="FFFF00"/>
                </a:highlight>
              </a:rPr>
              <a:t>PROPRIEDADE: Um nó vermelho tem ambos os filhos pretos</a:t>
            </a:r>
            <a:endParaRPr lang="pt-BR" altLang="en-US">
              <a:highlight>
                <a:srgbClr val="FFFF00"/>
              </a:highlight>
            </a:endParaRPr>
          </a:p>
        </p:txBody>
      </p:sp>
      <p:sp>
        <p:nvSpPr>
          <p:cNvPr id="77" name="Seta para baixo 76"/>
          <p:cNvSpPr/>
          <p:nvPr/>
        </p:nvSpPr>
        <p:spPr>
          <a:xfrm rot="3240000">
            <a:off x="8270240" y="1533525"/>
            <a:ext cx="280035" cy="45339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8" name="Caixa de Texto 77"/>
          <p:cNvSpPr txBox="1"/>
          <p:nvPr/>
        </p:nvSpPr>
        <p:spPr>
          <a:xfrm>
            <a:off x="8746490" y="1356995"/>
            <a:ext cx="1005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Irregular</a:t>
            </a:r>
            <a:endParaRPr lang="pt-BR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rgbClr val="E4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7" idx="1"/>
          </p:cNvCxnSpPr>
          <p:nvPr/>
        </p:nvCxnSpPr>
        <p:spPr>
          <a:xfrm>
            <a:off x="5586095" y="1033780"/>
            <a:ext cx="73469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8" idx="3"/>
            <a:endCxn id="9" idx="7"/>
          </p:cNvCxnSpPr>
          <p:nvPr/>
        </p:nvCxnSpPr>
        <p:spPr>
          <a:xfrm flipH="1">
            <a:off x="3498850" y="1033780"/>
            <a:ext cx="1638935" cy="243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11665585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6818630" y="265430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6921500" y="278701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5" idx="3"/>
          </p:cNvCxnSpPr>
          <p:nvPr/>
        </p:nvCxnSpPr>
        <p:spPr>
          <a:xfrm flipH="1">
            <a:off x="6794500" y="3195320"/>
            <a:ext cx="116840" cy="15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72" idx="0"/>
          </p:cNvCxnSpPr>
          <p:nvPr/>
        </p:nvCxnSpPr>
        <p:spPr>
          <a:xfrm>
            <a:off x="7359650" y="3195320"/>
            <a:ext cx="191770" cy="18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3599815" y="1911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3702685" y="204343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FP</a:t>
            </a:r>
            <a:endParaRPr lang="pt-BR" altLang="en-US"/>
          </a:p>
        </p:txBody>
      </p:sp>
      <p:cxnSp>
        <p:nvCxnSpPr>
          <p:cNvPr id="21" name="Conector Reto 20"/>
          <p:cNvCxnSpPr>
            <a:stCxn id="19" idx="3"/>
            <a:endCxn id="36" idx="0"/>
          </p:cNvCxnSpPr>
          <p:nvPr/>
        </p:nvCxnSpPr>
        <p:spPr>
          <a:xfrm flipH="1">
            <a:off x="3596005" y="2452370"/>
            <a:ext cx="96520" cy="14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9" idx="5"/>
          </p:cNvCxnSpPr>
          <p:nvPr/>
        </p:nvCxnSpPr>
        <p:spPr>
          <a:xfrm>
            <a:off x="4140835" y="24523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140835" y="2608580"/>
            <a:ext cx="506730" cy="336550"/>
            <a:chOff x="7362" y="3547"/>
            <a:chExt cx="798" cy="530"/>
          </a:xfrm>
        </p:grpSpPr>
        <p:sp>
          <p:nvSpPr>
            <p:cNvPr id="32" name="Retângulo 3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9" name="Elipse 8"/>
          <p:cNvSpPr/>
          <p:nvPr/>
        </p:nvSpPr>
        <p:spPr>
          <a:xfrm>
            <a:off x="2957830" y="1184275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060700" y="131699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DJ</a:t>
            </a:r>
            <a:endParaRPr lang="pt-BR" altLang="en-US"/>
          </a:p>
        </p:txBody>
      </p:sp>
      <p:cxnSp>
        <p:nvCxnSpPr>
          <p:cNvPr id="18" name="Conector Reto 17"/>
          <p:cNvCxnSpPr>
            <a:stCxn id="9" idx="3"/>
            <a:endCxn id="38" idx="7"/>
          </p:cNvCxnSpPr>
          <p:nvPr/>
        </p:nvCxnSpPr>
        <p:spPr>
          <a:xfrm flipH="1">
            <a:off x="2222500" y="1725295"/>
            <a:ext cx="828040" cy="27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3342640" y="2595880"/>
            <a:ext cx="506730" cy="336550"/>
            <a:chOff x="7362" y="3547"/>
            <a:chExt cx="798" cy="530"/>
          </a:xfrm>
        </p:grpSpPr>
        <p:sp>
          <p:nvSpPr>
            <p:cNvPr id="35" name="Retângulo 3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37" name="Conector Reto 36"/>
          <p:cNvCxnSpPr>
            <a:stCxn id="9" idx="5"/>
            <a:endCxn id="19" idx="1"/>
          </p:cNvCxnSpPr>
          <p:nvPr/>
        </p:nvCxnSpPr>
        <p:spPr>
          <a:xfrm>
            <a:off x="3498850" y="1725295"/>
            <a:ext cx="193675" cy="27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6228080" y="114427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6339840" y="1275080"/>
            <a:ext cx="52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NE</a:t>
            </a:r>
            <a:endParaRPr lang="pt-BR" altLang="en-US"/>
          </a:p>
        </p:txBody>
      </p:sp>
      <p:cxnSp>
        <p:nvCxnSpPr>
          <p:cNvPr id="41" name="Conector Reto 40"/>
          <p:cNvCxnSpPr>
            <a:stCxn id="27" idx="3"/>
            <a:endCxn id="10" idx="7"/>
          </p:cNvCxnSpPr>
          <p:nvPr/>
        </p:nvCxnSpPr>
        <p:spPr>
          <a:xfrm flipH="1">
            <a:off x="6140450" y="1685290"/>
            <a:ext cx="180340" cy="38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6541135" y="3351530"/>
            <a:ext cx="506730" cy="336550"/>
            <a:chOff x="7362" y="3547"/>
            <a:chExt cx="798" cy="530"/>
          </a:xfrm>
        </p:grpSpPr>
        <p:sp>
          <p:nvSpPr>
            <p:cNvPr id="44" name="Retângulo 4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46" name="Conector Reto 45"/>
          <p:cNvCxnSpPr>
            <a:endCxn id="2" idx="1"/>
          </p:cNvCxnSpPr>
          <p:nvPr/>
        </p:nvCxnSpPr>
        <p:spPr>
          <a:xfrm>
            <a:off x="6769100" y="1685290"/>
            <a:ext cx="902335" cy="318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5599430" y="19748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644515" y="210756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MD</a:t>
            </a:r>
            <a:endParaRPr lang="pt-BR" altLang="en-US"/>
          </a:p>
        </p:txBody>
      </p:sp>
      <p:cxnSp>
        <p:nvCxnSpPr>
          <p:cNvPr id="25" name="Conector Reto 24"/>
          <p:cNvCxnSpPr>
            <a:stCxn id="10" idx="3"/>
          </p:cNvCxnSpPr>
          <p:nvPr/>
        </p:nvCxnSpPr>
        <p:spPr>
          <a:xfrm flipH="1">
            <a:off x="5528945" y="25158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upo 41"/>
          <p:cNvGrpSpPr/>
          <p:nvPr/>
        </p:nvGrpSpPr>
        <p:grpSpPr>
          <a:xfrm>
            <a:off x="5275580" y="2653030"/>
            <a:ext cx="506730" cy="336550"/>
            <a:chOff x="7362" y="3547"/>
            <a:chExt cx="798" cy="530"/>
          </a:xfrm>
        </p:grpSpPr>
        <p:sp>
          <p:nvSpPr>
            <p:cNvPr id="47" name="Retângulo 46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Caixa de Texto 4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51" name="Conector Reto 50"/>
          <p:cNvCxnSpPr>
            <a:stCxn id="10" idx="5"/>
          </p:cNvCxnSpPr>
          <p:nvPr/>
        </p:nvCxnSpPr>
        <p:spPr>
          <a:xfrm>
            <a:off x="6140450" y="25158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5964555" y="2624455"/>
            <a:ext cx="506730" cy="336550"/>
            <a:chOff x="7362" y="3547"/>
            <a:chExt cx="798" cy="530"/>
          </a:xfrm>
        </p:grpSpPr>
        <p:sp>
          <p:nvSpPr>
            <p:cNvPr id="53" name="Retângulo 52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4" name="Caixa de Texto 53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38" name="Elipse 37"/>
          <p:cNvSpPr/>
          <p:nvPr/>
        </p:nvSpPr>
        <p:spPr>
          <a:xfrm>
            <a:off x="1681480" y="1911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1774190" y="205486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BT</a:t>
            </a:r>
            <a:endParaRPr lang="pt-BR" altLang="en-US"/>
          </a:p>
        </p:txBody>
      </p:sp>
      <p:cxnSp>
        <p:nvCxnSpPr>
          <p:cNvPr id="56" name="Conector Reto 55"/>
          <p:cNvCxnSpPr>
            <a:stCxn id="38" idx="3"/>
          </p:cNvCxnSpPr>
          <p:nvPr/>
        </p:nvCxnSpPr>
        <p:spPr>
          <a:xfrm flipH="1">
            <a:off x="1610995" y="24523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1267460" y="2567305"/>
            <a:ext cx="506730" cy="336550"/>
            <a:chOff x="7362" y="3547"/>
            <a:chExt cx="798" cy="530"/>
          </a:xfrm>
        </p:grpSpPr>
        <p:sp>
          <p:nvSpPr>
            <p:cNvPr id="58" name="Retângulo 5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9" name="Caixa de Texto 5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0" name="Conector Reto 59"/>
          <p:cNvCxnSpPr/>
          <p:nvPr/>
        </p:nvCxnSpPr>
        <p:spPr>
          <a:xfrm>
            <a:off x="2222500" y="2439670"/>
            <a:ext cx="163830" cy="1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265045" y="252222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2315210" y="265303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CM</a:t>
            </a:r>
            <a:endParaRPr lang="pt-BR" altLang="en-US"/>
          </a:p>
        </p:txBody>
      </p:sp>
      <p:cxnSp>
        <p:nvCxnSpPr>
          <p:cNvPr id="49" name="Conector Reto 48"/>
          <p:cNvCxnSpPr>
            <a:stCxn id="40" idx="3"/>
            <a:endCxn id="65" idx="0"/>
          </p:cNvCxnSpPr>
          <p:nvPr/>
        </p:nvCxnSpPr>
        <p:spPr>
          <a:xfrm flipH="1">
            <a:off x="2132965" y="3063240"/>
            <a:ext cx="224790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upo 54"/>
          <p:cNvGrpSpPr/>
          <p:nvPr/>
        </p:nvGrpSpPr>
        <p:grpSpPr>
          <a:xfrm>
            <a:off x="1879600" y="3397885"/>
            <a:ext cx="506730" cy="336550"/>
            <a:chOff x="7362" y="3547"/>
            <a:chExt cx="798" cy="530"/>
          </a:xfrm>
        </p:grpSpPr>
        <p:sp>
          <p:nvSpPr>
            <p:cNvPr id="64" name="Retângulo 6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5" name="Caixa de Texto 6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6" name="Conector Reto 65"/>
          <p:cNvCxnSpPr>
            <a:stCxn id="40" idx="5"/>
          </p:cNvCxnSpPr>
          <p:nvPr/>
        </p:nvCxnSpPr>
        <p:spPr>
          <a:xfrm>
            <a:off x="2806065" y="306324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upo 66"/>
          <p:cNvGrpSpPr/>
          <p:nvPr/>
        </p:nvGrpSpPr>
        <p:grpSpPr>
          <a:xfrm>
            <a:off x="2898775" y="3369310"/>
            <a:ext cx="506730" cy="336550"/>
            <a:chOff x="7362" y="3547"/>
            <a:chExt cx="798" cy="530"/>
          </a:xfrm>
        </p:grpSpPr>
        <p:sp>
          <p:nvSpPr>
            <p:cNvPr id="68" name="Retângulo 6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9" name="Caixa de Texto 6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2" name="Elipse 1"/>
          <p:cNvSpPr/>
          <p:nvPr/>
        </p:nvSpPr>
        <p:spPr>
          <a:xfrm>
            <a:off x="7578725" y="1910715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7671435" y="205422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TC</a:t>
            </a:r>
            <a:endParaRPr lang="pt-BR" altLang="en-US"/>
          </a:p>
        </p:txBody>
      </p:sp>
      <p:cxnSp>
        <p:nvCxnSpPr>
          <p:cNvPr id="63" name="Conector Reto 62"/>
          <p:cNvCxnSpPr>
            <a:stCxn id="2" idx="3"/>
            <a:endCxn id="5" idx="7"/>
          </p:cNvCxnSpPr>
          <p:nvPr/>
        </p:nvCxnSpPr>
        <p:spPr>
          <a:xfrm flipH="1">
            <a:off x="7359650" y="2451735"/>
            <a:ext cx="311785" cy="295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o 69"/>
          <p:cNvGrpSpPr/>
          <p:nvPr/>
        </p:nvGrpSpPr>
        <p:grpSpPr>
          <a:xfrm>
            <a:off x="7298055" y="3380105"/>
            <a:ext cx="506730" cy="336550"/>
            <a:chOff x="7362" y="3547"/>
            <a:chExt cx="798" cy="530"/>
          </a:xfrm>
        </p:grpSpPr>
        <p:sp>
          <p:nvSpPr>
            <p:cNvPr id="71" name="Retângulo 70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72" name="Caixa de Texto 71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73" name="Conector Reto 72"/>
          <p:cNvCxnSpPr>
            <a:stCxn id="2" idx="5"/>
            <a:endCxn id="13" idx="1"/>
          </p:cNvCxnSpPr>
          <p:nvPr/>
        </p:nvCxnSpPr>
        <p:spPr>
          <a:xfrm>
            <a:off x="8119745" y="2451735"/>
            <a:ext cx="1091565" cy="335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9118600" y="269494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Caixa de Texto 13"/>
          <p:cNvSpPr txBox="1"/>
          <p:nvPr/>
        </p:nvSpPr>
        <p:spPr>
          <a:xfrm>
            <a:off x="9211310" y="283845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VK</a:t>
            </a:r>
            <a:endParaRPr lang="pt-BR" altLang="en-US"/>
          </a:p>
        </p:txBody>
      </p:sp>
      <p:cxnSp>
        <p:nvCxnSpPr>
          <p:cNvPr id="15" name="Conector Reto 14"/>
          <p:cNvCxnSpPr>
            <a:stCxn id="13" idx="3"/>
            <a:endCxn id="62" idx="7"/>
          </p:cNvCxnSpPr>
          <p:nvPr/>
        </p:nvCxnSpPr>
        <p:spPr>
          <a:xfrm flipH="1">
            <a:off x="9076055" y="3235960"/>
            <a:ext cx="135255" cy="331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to 79"/>
          <p:cNvCxnSpPr>
            <a:stCxn id="13" idx="5"/>
            <a:endCxn id="83" idx="0"/>
          </p:cNvCxnSpPr>
          <p:nvPr/>
        </p:nvCxnSpPr>
        <p:spPr>
          <a:xfrm>
            <a:off x="9659620" y="3235960"/>
            <a:ext cx="718820" cy="44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upo 80"/>
          <p:cNvGrpSpPr/>
          <p:nvPr/>
        </p:nvGrpSpPr>
        <p:grpSpPr>
          <a:xfrm>
            <a:off x="10125075" y="3677920"/>
            <a:ext cx="506730" cy="336550"/>
            <a:chOff x="7362" y="3547"/>
            <a:chExt cx="798" cy="530"/>
          </a:xfrm>
        </p:grpSpPr>
        <p:sp>
          <p:nvSpPr>
            <p:cNvPr id="82" name="Retângulo 8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83" name="Caixa de Texto 8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62" name="Elipse 61"/>
          <p:cNvSpPr/>
          <p:nvPr/>
        </p:nvSpPr>
        <p:spPr>
          <a:xfrm>
            <a:off x="8535035" y="3474720"/>
            <a:ext cx="633730" cy="633730"/>
          </a:xfrm>
          <a:prstGeom prst="ellipse">
            <a:avLst/>
          </a:prstGeom>
          <a:solidFill>
            <a:srgbClr val="E40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4" name="Caixa de Texto 73"/>
          <p:cNvSpPr txBox="1"/>
          <p:nvPr/>
        </p:nvSpPr>
        <p:spPr>
          <a:xfrm>
            <a:off x="8627745" y="361823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UD</a:t>
            </a:r>
            <a:endParaRPr lang="pt-BR" altLang="en-US"/>
          </a:p>
        </p:txBody>
      </p:sp>
      <p:cxnSp>
        <p:nvCxnSpPr>
          <p:cNvPr id="75" name="Conector Reto 74"/>
          <p:cNvCxnSpPr>
            <a:stCxn id="62" idx="3"/>
            <a:endCxn id="86" idx="0"/>
          </p:cNvCxnSpPr>
          <p:nvPr/>
        </p:nvCxnSpPr>
        <p:spPr>
          <a:xfrm flipH="1">
            <a:off x="8281670" y="4015740"/>
            <a:ext cx="346075" cy="187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upo 75"/>
          <p:cNvGrpSpPr/>
          <p:nvPr/>
        </p:nvGrpSpPr>
        <p:grpSpPr>
          <a:xfrm>
            <a:off x="8028305" y="4203700"/>
            <a:ext cx="506730" cy="336550"/>
            <a:chOff x="7362" y="3547"/>
            <a:chExt cx="798" cy="530"/>
          </a:xfrm>
        </p:grpSpPr>
        <p:sp>
          <p:nvSpPr>
            <p:cNvPr id="84" name="Retângulo 8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86" name="Caixa de Texto 8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87" name="Conector Reto 86"/>
          <p:cNvCxnSpPr>
            <a:stCxn id="62" idx="5"/>
          </p:cNvCxnSpPr>
          <p:nvPr/>
        </p:nvCxnSpPr>
        <p:spPr>
          <a:xfrm>
            <a:off x="9076055" y="401574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Grupo 87"/>
          <p:cNvGrpSpPr/>
          <p:nvPr/>
        </p:nvGrpSpPr>
        <p:grpSpPr>
          <a:xfrm>
            <a:off x="9076055" y="4232275"/>
            <a:ext cx="506730" cy="336550"/>
            <a:chOff x="7362" y="3547"/>
            <a:chExt cx="798" cy="530"/>
          </a:xfrm>
        </p:grpSpPr>
        <p:sp>
          <p:nvSpPr>
            <p:cNvPr id="89" name="Retângulo 88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90" name="Caixa de Texto 8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77" name="Caixa de Texto 76"/>
          <p:cNvSpPr txBox="1"/>
          <p:nvPr/>
        </p:nvSpPr>
        <p:spPr>
          <a:xfrm>
            <a:off x="9150350" y="1786890"/>
            <a:ext cx="2455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/>
              <a:t>Trocar a cor do pai, tio e avô</a:t>
            </a:r>
            <a:endParaRPr lang="pt-BR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8325485" y="236855"/>
            <a:ext cx="3641725" cy="3886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26120" y="285115"/>
            <a:ext cx="3641090" cy="349885"/>
          </a:xfrm>
        </p:spPr>
        <p:txBody>
          <a:bodyPr>
            <a:noAutofit/>
          </a:bodyPr>
          <a:p>
            <a:r>
              <a:rPr lang="pt-BR" altLang="en-US" sz="1600">
                <a:solidFill>
                  <a:schemeClr val="tx1"/>
                </a:solidFill>
              </a:rPr>
              <a:t>LB, PS, FP, BT, MD, NE, DJ, CM, TC, VK e UD.</a:t>
            </a:r>
            <a:endParaRPr lang="pt-BR" altLang="en-US" sz="1600">
              <a:solidFill>
                <a:schemeClr val="tx1"/>
              </a:solidFill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298055" y="2571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5045075" y="49276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5147945" y="62547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LB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7" idx="1"/>
          </p:cNvCxnSpPr>
          <p:nvPr/>
        </p:nvCxnSpPr>
        <p:spPr>
          <a:xfrm>
            <a:off x="5586095" y="1033780"/>
            <a:ext cx="734695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28" idx="3"/>
            <a:endCxn id="9" idx="7"/>
          </p:cNvCxnSpPr>
          <p:nvPr/>
        </p:nvCxnSpPr>
        <p:spPr>
          <a:xfrm flipH="1">
            <a:off x="3498850" y="1033780"/>
            <a:ext cx="1638935" cy="243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702685" y="32258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24" name="Conector de Seta Reta 23"/>
          <p:cNvCxnSpPr>
            <a:stCxn id="23" idx="3"/>
            <a:endCxn id="28" idx="1"/>
          </p:cNvCxnSpPr>
          <p:nvPr/>
        </p:nvCxnSpPr>
        <p:spPr>
          <a:xfrm>
            <a:off x="4382135" y="50673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Extrato 25"/>
          <p:cNvSpPr/>
          <p:nvPr/>
        </p:nvSpPr>
        <p:spPr>
          <a:xfrm>
            <a:off x="11665585" y="570230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6818630" y="265430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6921500" y="278701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PS</a:t>
            </a:r>
            <a:endParaRPr lang="pt-BR" altLang="en-US"/>
          </a:p>
        </p:txBody>
      </p:sp>
      <p:cxnSp>
        <p:nvCxnSpPr>
          <p:cNvPr id="8" name="Conector Reto 7"/>
          <p:cNvCxnSpPr>
            <a:stCxn id="5" idx="3"/>
          </p:cNvCxnSpPr>
          <p:nvPr/>
        </p:nvCxnSpPr>
        <p:spPr>
          <a:xfrm flipH="1">
            <a:off x="6794500" y="3195320"/>
            <a:ext cx="116840" cy="15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72" idx="0"/>
          </p:cNvCxnSpPr>
          <p:nvPr/>
        </p:nvCxnSpPr>
        <p:spPr>
          <a:xfrm>
            <a:off x="7359650" y="3195320"/>
            <a:ext cx="191770" cy="18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3599815" y="1911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Caixa de Texto 19"/>
          <p:cNvSpPr txBox="1"/>
          <p:nvPr/>
        </p:nvSpPr>
        <p:spPr>
          <a:xfrm>
            <a:off x="3702685" y="204343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FP</a:t>
            </a:r>
            <a:endParaRPr lang="pt-BR" altLang="en-US"/>
          </a:p>
        </p:txBody>
      </p:sp>
      <p:cxnSp>
        <p:nvCxnSpPr>
          <p:cNvPr id="21" name="Conector Reto 20"/>
          <p:cNvCxnSpPr>
            <a:stCxn id="19" idx="3"/>
            <a:endCxn id="36" idx="0"/>
          </p:cNvCxnSpPr>
          <p:nvPr/>
        </p:nvCxnSpPr>
        <p:spPr>
          <a:xfrm flipH="1">
            <a:off x="3596005" y="2452370"/>
            <a:ext cx="96520" cy="14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9" idx="5"/>
          </p:cNvCxnSpPr>
          <p:nvPr/>
        </p:nvCxnSpPr>
        <p:spPr>
          <a:xfrm>
            <a:off x="4140835" y="24523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140835" y="2608580"/>
            <a:ext cx="506730" cy="336550"/>
            <a:chOff x="7362" y="3547"/>
            <a:chExt cx="798" cy="530"/>
          </a:xfrm>
        </p:grpSpPr>
        <p:sp>
          <p:nvSpPr>
            <p:cNvPr id="32" name="Retângulo 3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9" name="Elipse 8"/>
          <p:cNvSpPr/>
          <p:nvPr/>
        </p:nvSpPr>
        <p:spPr>
          <a:xfrm>
            <a:off x="2957830" y="1184275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060700" y="131699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DJ</a:t>
            </a:r>
            <a:endParaRPr lang="pt-BR" altLang="en-US"/>
          </a:p>
        </p:txBody>
      </p:sp>
      <p:cxnSp>
        <p:nvCxnSpPr>
          <p:cNvPr id="18" name="Conector Reto 17"/>
          <p:cNvCxnSpPr>
            <a:stCxn id="9" idx="3"/>
            <a:endCxn id="38" idx="7"/>
          </p:cNvCxnSpPr>
          <p:nvPr/>
        </p:nvCxnSpPr>
        <p:spPr>
          <a:xfrm flipH="1">
            <a:off x="2222500" y="1725295"/>
            <a:ext cx="828040" cy="27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3342640" y="2595880"/>
            <a:ext cx="506730" cy="336550"/>
            <a:chOff x="7362" y="3547"/>
            <a:chExt cx="798" cy="530"/>
          </a:xfrm>
        </p:grpSpPr>
        <p:sp>
          <p:nvSpPr>
            <p:cNvPr id="35" name="Retângulo 34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37" name="Conector Reto 36"/>
          <p:cNvCxnSpPr>
            <a:stCxn id="9" idx="5"/>
            <a:endCxn id="19" idx="1"/>
          </p:cNvCxnSpPr>
          <p:nvPr/>
        </p:nvCxnSpPr>
        <p:spPr>
          <a:xfrm>
            <a:off x="3498850" y="1725295"/>
            <a:ext cx="193675" cy="27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6228080" y="114427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6339840" y="1275080"/>
            <a:ext cx="52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NE</a:t>
            </a:r>
            <a:endParaRPr lang="pt-BR" altLang="en-US"/>
          </a:p>
        </p:txBody>
      </p:sp>
      <p:cxnSp>
        <p:nvCxnSpPr>
          <p:cNvPr id="41" name="Conector Reto 40"/>
          <p:cNvCxnSpPr>
            <a:stCxn id="27" idx="3"/>
            <a:endCxn id="10" idx="7"/>
          </p:cNvCxnSpPr>
          <p:nvPr/>
        </p:nvCxnSpPr>
        <p:spPr>
          <a:xfrm flipH="1">
            <a:off x="6140450" y="1685290"/>
            <a:ext cx="180340" cy="38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6541135" y="3351530"/>
            <a:ext cx="506730" cy="336550"/>
            <a:chOff x="7362" y="3547"/>
            <a:chExt cx="798" cy="530"/>
          </a:xfrm>
        </p:grpSpPr>
        <p:sp>
          <p:nvSpPr>
            <p:cNvPr id="44" name="Retângulo 4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46" name="Conector Reto 45"/>
          <p:cNvCxnSpPr>
            <a:endCxn id="2" idx="1"/>
          </p:cNvCxnSpPr>
          <p:nvPr/>
        </p:nvCxnSpPr>
        <p:spPr>
          <a:xfrm>
            <a:off x="6769100" y="1685290"/>
            <a:ext cx="902335" cy="318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5599430" y="19748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5644515" y="210756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MD</a:t>
            </a:r>
            <a:endParaRPr lang="pt-BR" altLang="en-US"/>
          </a:p>
        </p:txBody>
      </p:sp>
      <p:cxnSp>
        <p:nvCxnSpPr>
          <p:cNvPr id="25" name="Conector Reto 24"/>
          <p:cNvCxnSpPr>
            <a:stCxn id="10" idx="3"/>
          </p:cNvCxnSpPr>
          <p:nvPr/>
        </p:nvCxnSpPr>
        <p:spPr>
          <a:xfrm flipH="1">
            <a:off x="5528945" y="25158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upo 41"/>
          <p:cNvGrpSpPr/>
          <p:nvPr/>
        </p:nvGrpSpPr>
        <p:grpSpPr>
          <a:xfrm>
            <a:off x="5275580" y="2653030"/>
            <a:ext cx="506730" cy="336550"/>
            <a:chOff x="7362" y="3547"/>
            <a:chExt cx="798" cy="530"/>
          </a:xfrm>
        </p:grpSpPr>
        <p:sp>
          <p:nvSpPr>
            <p:cNvPr id="47" name="Retângulo 46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Caixa de Texto 4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51" name="Conector Reto 50"/>
          <p:cNvCxnSpPr>
            <a:stCxn id="10" idx="5"/>
          </p:cNvCxnSpPr>
          <p:nvPr/>
        </p:nvCxnSpPr>
        <p:spPr>
          <a:xfrm>
            <a:off x="6140450" y="251587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5964555" y="2624455"/>
            <a:ext cx="506730" cy="336550"/>
            <a:chOff x="7362" y="3547"/>
            <a:chExt cx="798" cy="530"/>
          </a:xfrm>
        </p:grpSpPr>
        <p:sp>
          <p:nvSpPr>
            <p:cNvPr id="53" name="Retângulo 52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4" name="Caixa de Texto 53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38" name="Elipse 37"/>
          <p:cNvSpPr/>
          <p:nvPr/>
        </p:nvSpPr>
        <p:spPr>
          <a:xfrm>
            <a:off x="1681480" y="191135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1774190" y="205486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BT</a:t>
            </a:r>
            <a:endParaRPr lang="pt-BR" altLang="en-US"/>
          </a:p>
        </p:txBody>
      </p:sp>
      <p:cxnSp>
        <p:nvCxnSpPr>
          <p:cNvPr id="56" name="Conector Reto 55"/>
          <p:cNvCxnSpPr>
            <a:stCxn id="38" idx="3"/>
          </p:cNvCxnSpPr>
          <p:nvPr/>
        </p:nvCxnSpPr>
        <p:spPr>
          <a:xfrm flipH="1">
            <a:off x="1610995" y="2452370"/>
            <a:ext cx="16319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1267460" y="2567305"/>
            <a:ext cx="506730" cy="336550"/>
            <a:chOff x="7362" y="3547"/>
            <a:chExt cx="798" cy="530"/>
          </a:xfrm>
        </p:grpSpPr>
        <p:sp>
          <p:nvSpPr>
            <p:cNvPr id="58" name="Retângulo 5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59" name="Caixa de Texto 5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0" name="Conector Reto 59"/>
          <p:cNvCxnSpPr/>
          <p:nvPr/>
        </p:nvCxnSpPr>
        <p:spPr>
          <a:xfrm>
            <a:off x="2222500" y="2439670"/>
            <a:ext cx="163830" cy="14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265045" y="2522220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2315210" y="265303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CM</a:t>
            </a:r>
            <a:endParaRPr lang="pt-BR" altLang="en-US"/>
          </a:p>
        </p:txBody>
      </p:sp>
      <p:cxnSp>
        <p:nvCxnSpPr>
          <p:cNvPr id="49" name="Conector Reto 48"/>
          <p:cNvCxnSpPr>
            <a:stCxn id="40" idx="3"/>
            <a:endCxn id="65" idx="0"/>
          </p:cNvCxnSpPr>
          <p:nvPr/>
        </p:nvCxnSpPr>
        <p:spPr>
          <a:xfrm flipH="1">
            <a:off x="2132965" y="3063240"/>
            <a:ext cx="224790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upo 54"/>
          <p:cNvGrpSpPr/>
          <p:nvPr/>
        </p:nvGrpSpPr>
        <p:grpSpPr>
          <a:xfrm>
            <a:off x="1879600" y="3397885"/>
            <a:ext cx="506730" cy="336550"/>
            <a:chOff x="7362" y="3547"/>
            <a:chExt cx="798" cy="530"/>
          </a:xfrm>
        </p:grpSpPr>
        <p:sp>
          <p:nvSpPr>
            <p:cNvPr id="64" name="Retângulo 6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5" name="Caixa de Texto 64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66" name="Conector Reto 65"/>
          <p:cNvCxnSpPr>
            <a:stCxn id="40" idx="5"/>
          </p:cNvCxnSpPr>
          <p:nvPr/>
        </p:nvCxnSpPr>
        <p:spPr>
          <a:xfrm>
            <a:off x="2806065" y="306324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upo 66"/>
          <p:cNvGrpSpPr/>
          <p:nvPr/>
        </p:nvGrpSpPr>
        <p:grpSpPr>
          <a:xfrm>
            <a:off x="2898775" y="3369310"/>
            <a:ext cx="506730" cy="336550"/>
            <a:chOff x="7362" y="3547"/>
            <a:chExt cx="798" cy="530"/>
          </a:xfrm>
        </p:grpSpPr>
        <p:sp>
          <p:nvSpPr>
            <p:cNvPr id="68" name="Retângulo 67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69" name="Caixa de Texto 68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2" name="Elipse 1"/>
          <p:cNvSpPr/>
          <p:nvPr/>
        </p:nvSpPr>
        <p:spPr>
          <a:xfrm>
            <a:off x="7578725" y="1910715"/>
            <a:ext cx="633730" cy="633730"/>
          </a:xfrm>
          <a:prstGeom prst="ellipse">
            <a:avLst/>
          </a:prstGeom>
          <a:solidFill>
            <a:srgbClr val="E40000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7671435" y="205422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TC</a:t>
            </a:r>
            <a:endParaRPr lang="pt-BR" altLang="en-US"/>
          </a:p>
        </p:txBody>
      </p:sp>
      <p:cxnSp>
        <p:nvCxnSpPr>
          <p:cNvPr id="63" name="Conector Reto 62"/>
          <p:cNvCxnSpPr>
            <a:stCxn id="2" idx="3"/>
            <a:endCxn id="5" idx="7"/>
          </p:cNvCxnSpPr>
          <p:nvPr/>
        </p:nvCxnSpPr>
        <p:spPr>
          <a:xfrm flipH="1">
            <a:off x="7359650" y="2451735"/>
            <a:ext cx="311785" cy="295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o 69"/>
          <p:cNvGrpSpPr/>
          <p:nvPr/>
        </p:nvGrpSpPr>
        <p:grpSpPr>
          <a:xfrm>
            <a:off x="7298055" y="3380105"/>
            <a:ext cx="506730" cy="336550"/>
            <a:chOff x="7362" y="3547"/>
            <a:chExt cx="798" cy="530"/>
          </a:xfrm>
        </p:grpSpPr>
        <p:sp>
          <p:nvSpPr>
            <p:cNvPr id="71" name="Retângulo 70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72" name="Caixa de Texto 71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73" name="Conector Reto 72"/>
          <p:cNvCxnSpPr>
            <a:stCxn id="2" idx="5"/>
            <a:endCxn id="13" idx="1"/>
          </p:cNvCxnSpPr>
          <p:nvPr/>
        </p:nvCxnSpPr>
        <p:spPr>
          <a:xfrm>
            <a:off x="8119745" y="2451735"/>
            <a:ext cx="1091565" cy="335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9118600" y="2694940"/>
            <a:ext cx="633730" cy="6337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Caixa de Texto 13"/>
          <p:cNvSpPr txBox="1"/>
          <p:nvPr/>
        </p:nvSpPr>
        <p:spPr>
          <a:xfrm>
            <a:off x="9211310" y="283845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VK</a:t>
            </a:r>
            <a:endParaRPr lang="pt-BR" altLang="en-US"/>
          </a:p>
        </p:txBody>
      </p:sp>
      <p:cxnSp>
        <p:nvCxnSpPr>
          <p:cNvPr id="15" name="Conector Reto 14"/>
          <p:cNvCxnSpPr>
            <a:stCxn id="13" idx="3"/>
            <a:endCxn id="62" idx="7"/>
          </p:cNvCxnSpPr>
          <p:nvPr/>
        </p:nvCxnSpPr>
        <p:spPr>
          <a:xfrm flipH="1">
            <a:off x="9076055" y="3235960"/>
            <a:ext cx="135255" cy="331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to 79"/>
          <p:cNvCxnSpPr>
            <a:stCxn id="13" idx="5"/>
            <a:endCxn id="83" idx="0"/>
          </p:cNvCxnSpPr>
          <p:nvPr/>
        </p:nvCxnSpPr>
        <p:spPr>
          <a:xfrm>
            <a:off x="9659620" y="3235960"/>
            <a:ext cx="718820" cy="44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upo 80"/>
          <p:cNvGrpSpPr/>
          <p:nvPr/>
        </p:nvGrpSpPr>
        <p:grpSpPr>
          <a:xfrm>
            <a:off x="10125075" y="3677920"/>
            <a:ext cx="506730" cy="336550"/>
            <a:chOff x="7362" y="3547"/>
            <a:chExt cx="798" cy="530"/>
          </a:xfrm>
        </p:grpSpPr>
        <p:sp>
          <p:nvSpPr>
            <p:cNvPr id="82" name="Retângulo 81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83" name="Caixa de Texto 82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62" name="Elipse 61"/>
          <p:cNvSpPr/>
          <p:nvPr/>
        </p:nvSpPr>
        <p:spPr>
          <a:xfrm>
            <a:off x="8535035" y="3474720"/>
            <a:ext cx="633730" cy="633730"/>
          </a:xfrm>
          <a:prstGeom prst="ellipse">
            <a:avLst/>
          </a:prstGeom>
          <a:solidFill>
            <a:srgbClr val="E400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4" name="Caixa de Texto 73"/>
          <p:cNvSpPr txBox="1"/>
          <p:nvPr/>
        </p:nvSpPr>
        <p:spPr>
          <a:xfrm>
            <a:off x="8627745" y="361823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UD</a:t>
            </a:r>
            <a:endParaRPr lang="pt-BR" altLang="en-US"/>
          </a:p>
        </p:txBody>
      </p:sp>
      <p:cxnSp>
        <p:nvCxnSpPr>
          <p:cNvPr id="75" name="Conector Reto 74"/>
          <p:cNvCxnSpPr>
            <a:stCxn id="62" idx="3"/>
            <a:endCxn id="86" idx="0"/>
          </p:cNvCxnSpPr>
          <p:nvPr/>
        </p:nvCxnSpPr>
        <p:spPr>
          <a:xfrm flipH="1">
            <a:off x="8281670" y="4015740"/>
            <a:ext cx="346075" cy="187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upo 75"/>
          <p:cNvGrpSpPr/>
          <p:nvPr/>
        </p:nvGrpSpPr>
        <p:grpSpPr>
          <a:xfrm>
            <a:off x="8028305" y="4203700"/>
            <a:ext cx="506730" cy="336550"/>
            <a:chOff x="7362" y="3547"/>
            <a:chExt cx="798" cy="530"/>
          </a:xfrm>
        </p:grpSpPr>
        <p:sp>
          <p:nvSpPr>
            <p:cNvPr id="84" name="Retângulo 83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86" name="Caixa de Texto 85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cxnSp>
        <p:nvCxnSpPr>
          <p:cNvPr id="87" name="Conector Reto 86"/>
          <p:cNvCxnSpPr>
            <a:stCxn id="62" idx="5"/>
          </p:cNvCxnSpPr>
          <p:nvPr/>
        </p:nvCxnSpPr>
        <p:spPr>
          <a:xfrm>
            <a:off x="9076055" y="4015740"/>
            <a:ext cx="253365" cy="33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Grupo 87"/>
          <p:cNvGrpSpPr/>
          <p:nvPr/>
        </p:nvGrpSpPr>
        <p:grpSpPr>
          <a:xfrm>
            <a:off x="9076055" y="4232275"/>
            <a:ext cx="506730" cy="336550"/>
            <a:chOff x="7362" y="3547"/>
            <a:chExt cx="798" cy="530"/>
          </a:xfrm>
        </p:grpSpPr>
        <p:sp>
          <p:nvSpPr>
            <p:cNvPr id="89" name="Retângulo 88"/>
            <p:cNvSpPr/>
            <p:nvPr/>
          </p:nvSpPr>
          <p:spPr>
            <a:xfrm>
              <a:off x="7414" y="3592"/>
              <a:ext cx="693" cy="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solidFill>
                  <a:srgbClr val="FF0000"/>
                </a:solidFill>
              </a:endParaRPr>
            </a:p>
          </p:txBody>
        </p:sp>
        <p:sp>
          <p:nvSpPr>
            <p:cNvPr id="90" name="Caixa de Texto 89"/>
            <p:cNvSpPr txBox="1"/>
            <p:nvPr/>
          </p:nvSpPr>
          <p:spPr>
            <a:xfrm>
              <a:off x="7362" y="3547"/>
              <a:ext cx="7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1600"/>
                <a:t>NIL</a:t>
              </a:r>
              <a:endParaRPr lang="pt-BR" altLang="en-US" sz="1600"/>
            </a:p>
          </p:txBody>
        </p:sp>
      </p:grpSp>
      <p:sp>
        <p:nvSpPr>
          <p:cNvPr id="61" name="Caixa de Texto 60"/>
          <p:cNvSpPr txBox="1"/>
          <p:nvPr/>
        </p:nvSpPr>
        <p:spPr>
          <a:xfrm>
            <a:off x="9211310" y="1659890"/>
            <a:ext cx="2467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EXCEÇÃO:  raiz é preta!</a:t>
            </a:r>
            <a:endParaRPr lang="pt-BR" altLang="en-US"/>
          </a:p>
        </p:txBody>
      </p:sp>
      <p:sp>
        <p:nvSpPr>
          <p:cNvPr id="77" name="Caixa de Texto 76"/>
          <p:cNvSpPr txBox="1"/>
          <p:nvPr/>
        </p:nvSpPr>
        <p:spPr>
          <a:xfrm>
            <a:off x="9150350" y="993775"/>
            <a:ext cx="2455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/>
              <a:t>Trocar a cor do pai, tio e avô</a:t>
            </a:r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Elipse 27"/>
          <p:cNvSpPr/>
          <p:nvPr/>
        </p:nvSpPr>
        <p:spPr>
          <a:xfrm>
            <a:off x="5779135" y="33401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2" name="Retângulo arredondado 121"/>
          <p:cNvSpPr/>
          <p:nvPr/>
        </p:nvSpPr>
        <p:spPr>
          <a:xfrm>
            <a:off x="8097520" y="100330"/>
            <a:ext cx="3962400" cy="426085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150225" y="163830"/>
            <a:ext cx="3820160" cy="362585"/>
          </a:xfrm>
        </p:spPr>
        <p:txBody>
          <a:bodyPr>
            <a:normAutofit fontScale="50000"/>
          </a:bodyPr>
          <a:p>
            <a:r>
              <a:rPr lang="pt-BR" altLang="en-US" sz="3200">
                <a:solidFill>
                  <a:schemeClr val="tx1"/>
                </a:solidFill>
              </a:rPr>
              <a:t> GL, RN, DH, TV, XE, GJ, DG, SN, SL, DM e GG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34810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179195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GG, RN e GL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5884545" y="466725"/>
            <a:ext cx="42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GL</a:t>
            </a:r>
            <a:endParaRPr lang="pt-BR" altLang="en-US"/>
          </a:p>
        </p:txBody>
      </p:sp>
      <p:sp>
        <p:nvSpPr>
          <p:cNvPr id="8" name="Fluxograma: Extrato 7"/>
          <p:cNvSpPr/>
          <p:nvPr/>
        </p:nvSpPr>
        <p:spPr>
          <a:xfrm>
            <a:off x="9615805" y="466725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lipse 1"/>
          <p:cNvSpPr/>
          <p:nvPr/>
        </p:nvSpPr>
        <p:spPr>
          <a:xfrm>
            <a:off x="6562090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664019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RN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" idx="1"/>
          </p:cNvCxnSpPr>
          <p:nvPr/>
        </p:nvCxnSpPr>
        <p:spPr>
          <a:xfrm>
            <a:off x="6320155" y="875030"/>
            <a:ext cx="33464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5026660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10476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DH</a:t>
            </a:r>
            <a:endParaRPr lang="pt-BR" altLang="en-US"/>
          </a:p>
        </p:txBody>
      </p:sp>
      <p:cxnSp>
        <p:nvCxnSpPr>
          <p:cNvPr id="11" name="Conector Reto 10"/>
          <p:cNvCxnSpPr>
            <a:stCxn id="28" idx="3"/>
            <a:endCxn id="9" idx="7"/>
          </p:cNvCxnSpPr>
          <p:nvPr/>
        </p:nvCxnSpPr>
        <p:spPr>
          <a:xfrm flipH="1">
            <a:off x="5567680" y="875030"/>
            <a:ext cx="30416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7365365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Caixa de Texto 12"/>
          <p:cNvSpPr txBox="1"/>
          <p:nvPr/>
        </p:nvSpPr>
        <p:spPr>
          <a:xfrm>
            <a:off x="7443470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TV</a:t>
            </a:r>
            <a:endParaRPr lang="pt-BR" altLang="en-US"/>
          </a:p>
        </p:txBody>
      </p:sp>
      <p:cxnSp>
        <p:nvCxnSpPr>
          <p:cNvPr id="14" name="Conector Reto 13"/>
          <p:cNvCxnSpPr>
            <a:stCxn id="2" idx="5"/>
          </p:cNvCxnSpPr>
          <p:nvPr/>
        </p:nvCxnSpPr>
        <p:spPr>
          <a:xfrm>
            <a:off x="7103110" y="1621790"/>
            <a:ext cx="350520" cy="31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 de Texto 15"/>
          <p:cNvSpPr txBox="1"/>
          <p:nvPr/>
        </p:nvSpPr>
        <p:spPr>
          <a:xfrm>
            <a:off x="4436745" y="16383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17" name="Conector de Seta Reta 16"/>
          <p:cNvCxnSpPr>
            <a:stCxn id="16" idx="3"/>
          </p:cNvCxnSpPr>
          <p:nvPr/>
        </p:nvCxnSpPr>
        <p:spPr>
          <a:xfrm>
            <a:off x="5116195" y="34798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8150225" y="2556510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1"/>
          <p:nvPr/>
        </p:nvSpPr>
        <p:spPr>
          <a:xfrm>
            <a:off x="8228330" y="268922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XE</a:t>
            </a:r>
            <a:endParaRPr lang="pt-BR" altLang="en-US"/>
          </a:p>
        </p:txBody>
      </p:sp>
      <p:cxnSp>
        <p:nvCxnSpPr>
          <p:cNvPr id="19" name="Conector Reto 18"/>
          <p:cNvCxnSpPr>
            <a:stCxn id="12" idx="5"/>
          </p:cNvCxnSpPr>
          <p:nvPr/>
        </p:nvCxnSpPr>
        <p:spPr>
          <a:xfrm>
            <a:off x="7906385" y="2352040"/>
            <a:ext cx="332105" cy="306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 de Texto 19"/>
          <p:cNvSpPr txBox="1"/>
          <p:nvPr/>
        </p:nvSpPr>
        <p:spPr>
          <a:xfrm>
            <a:off x="6908800" y="16383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680212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Elipse 27"/>
          <p:cNvSpPr/>
          <p:nvPr/>
        </p:nvSpPr>
        <p:spPr>
          <a:xfrm>
            <a:off x="5779135" y="33401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2" name="Retângulo arredondado 121"/>
          <p:cNvSpPr/>
          <p:nvPr/>
        </p:nvSpPr>
        <p:spPr>
          <a:xfrm>
            <a:off x="8097520" y="100330"/>
            <a:ext cx="3962400" cy="426085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150225" y="163830"/>
            <a:ext cx="3820160" cy="362585"/>
          </a:xfrm>
        </p:spPr>
        <p:txBody>
          <a:bodyPr>
            <a:normAutofit fontScale="50000"/>
          </a:bodyPr>
          <a:p>
            <a:r>
              <a:rPr lang="pt-BR" altLang="en-US" sz="3200">
                <a:solidFill>
                  <a:schemeClr val="tx1"/>
                </a:solidFill>
              </a:rPr>
              <a:t> GL, RN, DH, TV, XE, GJ, DG, SN, SL, DM e GG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097520" y="654685"/>
            <a:ext cx="1348105" cy="426085"/>
          </a:xfrm>
          <a:prstGeom prst="roundRect">
            <a:avLst/>
          </a:prstGeom>
          <a:solidFill>
            <a:srgbClr val="E40000"/>
          </a:solidFill>
          <a:ln>
            <a:solidFill>
              <a:srgbClr val="E4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spaço Reservado para Conteúdo 3"/>
          <p:cNvSpPr>
            <a:spLocks noGrp="1"/>
          </p:cNvSpPr>
          <p:nvPr/>
        </p:nvSpPr>
        <p:spPr>
          <a:xfrm>
            <a:off x="8150225" y="718185"/>
            <a:ext cx="1179195" cy="362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 sz="3200">
                <a:solidFill>
                  <a:schemeClr val="tx1"/>
                </a:solidFill>
              </a:rPr>
              <a:t>GG, RN e GL</a:t>
            </a:r>
            <a:endParaRPr lang="pt-BR" altLang="en-US" sz="3200">
              <a:solidFill>
                <a:schemeClr val="tx1"/>
              </a:solidFill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5884545" y="466725"/>
            <a:ext cx="42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GL</a:t>
            </a:r>
            <a:endParaRPr lang="pt-BR" altLang="en-US"/>
          </a:p>
        </p:txBody>
      </p:sp>
      <p:sp>
        <p:nvSpPr>
          <p:cNvPr id="8" name="Fluxograma: Extrato 7"/>
          <p:cNvSpPr/>
          <p:nvPr/>
        </p:nvSpPr>
        <p:spPr>
          <a:xfrm>
            <a:off x="9871710" y="466725"/>
            <a:ext cx="133985" cy="120650"/>
          </a:xfrm>
          <a:prstGeom prst="flowChartExtra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lipse 1"/>
          <p:cNvSpPr/>
          <p:nvPr/>
        </p:nvSpPr>
        <p:spPr>
          <a:xfrm>
            <a:off x="6562090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664019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RN</a:t>
            </a:r>
            <a:endParaRPr lang="pt-BR" altLang="en-US"/>
          </a:p>
        </p:txBody>
      </p:sp>
      <p:cxnSp>
        <p:nvCxnSpPr>
          <p:cNvPr id="113" name="Conector Reto 112"/>
          <p:cNvCxnSpPr>
            <a:stCxn id="28" idx="5"/>
            <a:endCxn id="2" idx="1"/>
          </p:cNvCxnSpPr>
          <p:nvPr/>
        </p:nvCxnSpPr>
        <p:spPr>
          <a:xfrm>
            <a:off x="6320155" y="875030"/>
            <a:ext cx="33464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679950" y="108077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758055" y="121348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DH</a:t>
            </a:r>
            <a:endParaRPr lang="pt-BR" altLang="en-US"/>
          </a:p>
        </p:txBody>
      </p:sp>
      <p:cxnSp>
        <p:nvCxnSpPr>
          <p:cNvPr id="11" name="Conector Reto 10"/>
          <p:cNvCxnSpPr>
            <a:stCxn id="28" idx="3"/>
            <a:endCxn id="9" idx="7"/>
          </p:cNvCxnSpPr>
          <p:nvPr/>
        </p:nvCxnSpPr>
        <p:spPr>
          <a:xfrm flipH="1">
            <a:off x="5220970" y="875030"/>
            <a:ext cx="650875" cy="29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7365365" y="181102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Caixa de Texto 12"/>
          <p:cNvSpPr txBox="1"/>
          <p:nvPr/>
        </p:nvSpPr>
        <p:spPr>
          <a:xfrm>
            <a:off x="7443470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TV</a:t>
            </a:r>
            <a:endParaRPr lang="pt-BR" altLang="en-US"/>
          </a:p>
        </p:txBody>
      </p:sp>
      <p:cxnSp>
        <p:nvCxnSpPr>
          <p:cNvPr id="14" name="Conector Reto 13"/>
          <p:cNvCxnSpPr>
            <a:stCxn id="2" idx="5"/>
          </p:cNvCxnSpPr>
          <p:nvPr/>
        </p:nvCxnSpPr>
        <p:spPr>
          <a:xfrm>
            <a:off x="7103110" y="1621790"/>
            <a:ext cx="350520" cy="31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 de Texto 15"/>
          <p:cNvSpPr txBox="1"/>
          <p:nvPr/>
        </p:nvSpPr>
        <p:spPr>
          <a:xfrm>
            <a:off x="4436745" y="16383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RAIZ</a:t>
            </a:r>
            <a:endParaRPr lang="pt-BR" altLang="en-US"/>
          </a:p>
        </p:txBody>
      </p:sp>
      <p:cxnSp>
        <p:nvCxnSpPr>
          <p:cNvPr id="17" name="Conector de Seta Reta 16"/>
          <p:cNvCxnSpPr>
            <a:stCxn id="16" idx="3"/>
          </p:cNvCxnSpPr>
          <p:nvPr/>
        </p:nvCxnSpPr>
        <p:spPr>
          <a:xfrm>
            <a:off x="5116195" y="347980"/>
            <a:ext cx="755650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8150225" y="2556510"/>
            <a:ext cx="633730" cy="6337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Caixa de Texto 17"/>
          <p:cNvSpPr txBox="1"/>
          <p:nvPr/>
        </p:nvSpPr>
        <p:spPr>
          <a:xfrm>
            <a:off x="8228330" y="268922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XE</a:t>
            </a:r>
            <a:endParaRPr lang="pt-BR" altLang="en-US"/>
          </a:p>
        </p:txBody>
      </p:sp>
      <p:cxnSp>
        <p:nvCxnSpPr>
          <p:cNvPr id="19" name="Conector Reto 18"/>
          <p:cNvCxnSpPr>
            <a:stCxn id="12" idx="5"/>
          </p:cNvCxnSpPr>
          <p:nvPr/>
        </p:nvCxnSpPr>
        <p:spPr>
          <a:xfrm>
            <a:off x="7906385" y="2352040"/>
            <a:ext cx="332105" cy="306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5455285" y="1811020"/>
            <a:ext cx="633730" cy="633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5533390" y="194373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GJ</a:t>
            </a:r>
            <a:endParaRPr lang="pt-BR" altLang="en-US"/>
          </a:p>
        </p:txBody>
      </p:sp>
      <p:cxnSp>
        <p:nvCxnSpPr>
          <p:cNvPr id="25" name="Conector Reto 24"/>
          <p:cNvCxnSpPr/>
          <p:nvPr/>
        </p:nvCxnSpPr>
        <p:spPr>
          <a:xfrm>
            <a:off x="5220970" y="1621790"/>
            <a:ext cx="322580" cy="291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 de Texto 19"/>
          <p:cNvSpPr txBox="1"/>
          <p:nvPr/>
        </p:nvSpPr>
        <p:spPr>
          <a:xfrm>
            <a:off x="6908800" y="163830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Inserção:</a:t>
            </a:r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6802120" y="683260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Remoção:</a:t>
            </a:r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8546</Words>
  <Application>WPS Presentation</Application>
  <PresentationFormat>宽屏</PresentationFormat>
  <Paragraphs>2512</Paragraphs>
  <Slides>74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3" baseType="lpstr">
      <vt:lpstr>Arial</vt:lpstr>
      <vt:lpstr>SimSun</vt:lpstr>
      <vt:lpstr>Wingdings</vt:lpstr>
      <vt:lpstr>Calibri Light</vt:lpstr>
      <vt:lpstr>Comic Sans MS</vt:lpstr>
      <vt:lpstr>Calibri</vt:lpstr>
      <vt:lpstr>Microsoft YaHei</vt:lpstr>
      <vt:lpstr>Arial Unicode MS</vt:lpstr>
      <vt:lpstr>Office Theme</vt:lpstr>
      <vt:lpstr>Atividade Manual REO 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Usuário</cp:lastModifiedBy>
  <cp:revision>30</cp:revision>
  <dcterms:created xsi:type="dcterms:W3CDTF">2022-03-28T17:51:00Z</dcterms:created>
  <dcterms:modified xsi:type="dcterms:W3CDTF">2022-03-30T19:55:43Z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1046-11.2.0.11042</vt:lpwstr>
  </property>
  <property fmtid="{D5CDD505-2E9C-101B-9397-08002B2CF9AE}" pid="3" name="ICV">
    <vt:lpwstr>640186CAB9C74F2ABE7BB23BFDB2794E</vt:lpwstr>
  </property>
</Properties>
</file>