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7" r:id="rId27"/>
    <p:sldId id="284" r:id="rId28"/>
    <p:sldId id="286" r:id="rId29"/>
    <p:sldId id="285" r:id="rId30"/>
    <p:sldId id="287" r:id="rId31"/>
    <p:sldId id="290" r:id="rId32"/>
    <p:sldId id="288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3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9" r:id="rId67"/>
    <p:sldId id="328" r:id="rId68"/>
    <p:sldId id="327" r:id="rId69"/>
    <p:sldId id="33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418" r:id="rId85"/>
    <p:sldId id="419" r:id="rId86"/>
    <p:sldId id="366" r:id="rId87"/>
    <p:sldId id="367" r:id="rId88"/>
    <p:sldId id="369" r:id="rId89"/>
    <p:sldId id="368" r:id="rId90"/>
    <p:sldId id="379" r:id="rId91"/>
    <p:sldId id="372" r:id="rId92"/>
    <p:sldId id="371" r:id="rId93"/>
    <p:sldId id="373" r:id="rId94"/>
    <p:sldId id="375" r:id="rId95"/>
    <p:sldId id="376" r:id="rId96"/>
    <p:sldId id="377" r:id="rId97"/>
    <p:sldId id="378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2" r:id="rId110"/>
    <p:sldId id="393" r:id="rId111"/>
    <p:sldId id="394" r:id="rId112"/>
    <p:sldId id="395" r:id="rId113"/>
    <p:sldId id="396" r:id="rId114"/>
    <p:sldId id="397" r:id="rId115"/>
    <p:sldId id="398" r:id="rId116"/>
    <p:sldId id="399" r:id="rId117"/>
    <p:sldId id="400" r:id="rId118"/>
    <p:sldId id="401" r:id="rId119"/>
    <p:sldId id="402" r:id="rId120"/>
    <p:sldId id="404" r:id="rId121"/>
    <p:sldId id="405" r:id="rId122"/>
    <p:sldId id="406" r:id="rId123"/>
    <p:sldId id="412" r:id="rId124"/>
    <p:sldId id="413" r:id="rId125"/>
    <p:sldId id="414" r:id="rId126"/>
    <p:sldId id="415" r:id="rId127"/>
    <p:sldId id="416" r:id="rId128"/>
    <p:sldId id="417" r:id="rId1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6"/>
        <p:guide pos="35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4" Type="http://schemas.openxmlformats.org/officeDocument/2006/relationships/tableStyles" Target="tableStyles.xml"/><Relationship Id="rId133" Type="http://schemas.openxmlformats.org/officeDocument/2006/relationships/viewProps" Target="viewProps.xml"/><Relationship Id="rId132" Type="http://schemas.openxmlformats.org/officeDocument/2006/relationships/presProps" Target="presProps.xml"/><Relationship Id="rId131" Type="http://schemas.openxmlformats.org/officeDocument/2006/relationships/handoutMaster" Target="handoutMasters/handoutMaster1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2867025" y="1325245"/>
            <a:ext cx="6457315" cy="2475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67025" y="1572895"/>
            <a:ext cx="6458585" cy="1981200"/>
          </a:xfrm>
        </p:spPr>
        <p:txBody>
          <a:bodyPr>
            <a:normAutofit fontScale="90000"/>
          </a:bodyPr>
          <a:p>
            <a:pPr algn="ctr"/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Atividade Manual REO 5</a:t>
            </a:r>
            <a:endParaRPr lang="pt-BR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44170" y="5367020"/>
            <a:ext cx="4173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Aluno: Dênis de Souza Cordeiro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Matrícula: 202110235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&lt;&gt;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QUE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  <a:p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9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LOI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1607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000" y="196342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IZ</a:t>
              </a:r>
              <a:r>
                <a:rPr lang="pt-BR" altLang="en-US" sz="1600">
                  <a:solidFill>
                    <a:srgbClr val="FF0000"/>
                  </a:solidFill>
                </a:rPr>
                <a:t>  | JB 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8161020" y="1480185"/>
            <a:ext cx="34925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</p:cNvCxnSpPr>
          <p:nvPr/>
        </p:nvCxnSpPr>
        <p:spPr>
          <a:xfrm>
            <a:off x="6153785" y="1019175"/>
            <a:ext cx="331724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3472180" y="3461385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JG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aixa de Texto 13"/>
          <p:cNvSpPr txBox="1"/>
          <p:nvPr/>
        </p:nvSpPr>
        <p:spPr>
          <a:xfrm>
            <a:off x="4714875" y="501586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grpSp>
        <p:nvGrpSpPr>
          <p:cNvPr id="20" name="Grupo 19"/>
          <p:cNvGrpSpPr/>
          <p:nvPr/>
        </p:nvGrpSpPr>
        <p:grpSpPr>
          <a:xfrm>
            <a:off x="6840855" y="1970405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rgbClr val="FF0000"/>
                  </a:solidFill>
                </a:rPr>
                <a:t>  | IW 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1607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000" y="196342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IZ</a:t>
              </a:r>
              <a:r>
                <a:rPr lang="pt-BR" altLang="en-US" sz="1600">
                  <a:solidFill>
                    <a:schemeClr val="tx1"/>
                  </a:solidFill>
                </a:rPr>
                <a:t>  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</a:rPr>
                <a:t>| JG  | 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8161020" y="1480185"/>
            <a:ext cx="34925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</p:cNvCxnSpPr>
          <p:nvPr/>
        </p:nvCxnSpPr>
        <p:spPr>
          <a:xfrm>
            <a:off x="6153785" y="1019175"/>
            <a:ext cx="331724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840855" y="1970405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1607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000" y="196342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8161020" y="1480185"/>
            <a:ext cx="34925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</p:cNvCxnSpPr>
          <p:nvPr/>
        </p:nvCxnSpPr>
        <p:spPr>
          <a:xfrm>
            <a:off x="6153785" y="1019175"/>
            <a:ext cx="331724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840855" y="1970405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Conector Reto 22"/>
          <p:cNvCxnSpPr>
            <a:endCxn id="10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7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rgbClr val="FF0000"/>
                  </a:solidFill>
                </a:rPr>
                <a:t> IZ</a:t>
              </a:r>
              <a:r>
                <a:rPr lang="pt-BR" altLang="en-US" sz="1600">
                  <a:solidFill>
                    <a:schemeClr val="tx1"/>
                  </a:solidFill>
                </a:rPr>
                <a:t>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1607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2014855" y="131445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2863215" y="1013460"/>
            <a:ext cx="1670685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>
            <a:off x="3769995" y="1494790"/>
            <a:ext cx="4984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22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2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de Seta Reta 13"/>
          <p:cNvCxnSpPr>
            <a:stCxn id="21" idx="3"/>
            <a:endCxn id="10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endCxn id="17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5208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2014855" y="131445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GO |</a:t>
              </a:r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2863215" y="1013460"/>
            <a:ext cx="1670685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>
            <a:off x="3769995" y="1494790"/>
            <a:ext cx="4984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22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2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de Seta Reta 13"/>
          <p:cNvCxnSpPr>
            <a:stCxn id="21" idx="3"/>
            <a:endCxn id="10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0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endCxn id="17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85419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2014855" y="131445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</a:t>
              </a:r>
              <a:r>
                <a:rPr lang="pt-BR" altLang="en-US" sz="1600">
                  <a:solidFill>
                    <a:srgbClr val="FF0000"/>
                  </a:solidFill>
                </a:rPr>
                <a:t>|  JL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2863215" y="1013460"/>
            <a:ext cx="1670685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>
            <a:off x="3769995" y="1494790"/>
            <a:ext cx="4984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22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2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de Seta Reta 13"/>
          <p:cNvCxnSpPr>
            <a:stCxn id="21" idx="3"/>
            <a:endCxn id="10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0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endCxn id="17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720090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1243965" y="2068195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Reto 10"/>
          <p:cNvCxnSpPr/>
          <p:nvPr/>
        </p:nvCxnSpPr>
        <p:spPr>
          <a:xfrm flipH="1">
            <a:off x="2773045" y="1013460"/>
            <a:ext cx="1760855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17" idx="1"/>
          </p:cNvCxnSpPr>
          <p:nvPr/>
        </p:nvCxnSpPr>
        <p:spPr>
          <a:xfrm>
            <a:off x="3720465" y="1493520"/>
            <a:ext cx="54800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22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2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de Seta Reta 13"/>
          <p:cNvCxnSpPr>
            <a:stCxn id="21" idx="3"/>
            <a:endCxn id="10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1243965" y="4048760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GR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Caixa de Texto 23"/>
          <p:cNvSpPr txBox="1"/>
          <p:nvPr/>
        </p:nvSpPr>
        <p:spPr>
          <a:xfrm>
            <a:off x="4714875" y="501586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cxnSp>
        <p:nvCxnSpPr>
          <p:cNvPr id="23" name="Conector Reto 22"/>
          <p:cNvCxnSpPr>
            <a:endCxn id="10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Conector Reto 22"/>
          <p:cNvCxnSpPr>
            <a:endCxn id="13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8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20090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1243965" y="206819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GO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2773045" y="1013460"/>
            <a:ext cx="1760855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8" idx="1"/>
          </p:cNvCxnSpPr>
          <p:nvPr/>
        </p:nvCxnSpPr>
        <p:spPr>
          <a:xfrm>
            <a:off x="3720465" y="1493520"/>
            <a:ext cx="54800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>
            <a:stCxn id="17" idx="3"/>
            <a:endCxn id="24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24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>
            <a:stCxn id="22" idx="3"/>
            <a:endCxn id="13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1243965" y="4048760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GR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Caixa de Texto 25"/>
          <p:cNvSpPr txBox="1"/>
          <p:nvPr/>
        </p:nvSpPr>
        <p:spPr>
          <a:xfrm>
            <a:off x="4714875" y="501586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grpSp>
        <p:nvGrpSpPr>
          <p:cNvPr id="28" name="Grupo 27"/>
          <p:cNvGrpSpPr/>
          <p:nvPr/>
        </p:nvGrpSpPr>
        <p:grpSpPr>
          <a:xfrm>
            <a:off x="3278505" y="2079625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GT  | GY | HS  |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Conector Reto 22"/>
          <p:cNvCxnSpPr>
            <a:endCxn id="13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8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20090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1243965" y="206819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GR 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2773045" y="1013460"/>
            <a:ext cx="1760855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8" idx="1"/>
          </p:cNvCxnSpPr>
          <p:nvPr/>
        </p:nvCxnSpPr>
        <p:spPr>
          <a:xfrm>
            <a:off x="3720465" y="1493520"/>
            <a:ext cx="54800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>
            <a:stCxn id="17" idx="3"/>
            <a:endCxn id="24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24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>
            <a:stCxn id="22" idx="3"/>
            <a:endCxn id="13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3278505" y="2079625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Conector Reto 22"/>
          <p:cNvCxnSpPr>
            <a:endCxn id="13" idx="0"/>
          </p:cNvCxnSpPr>
          <p:nvPr/>
        </p:nvCxnSpPr>
        <p:spPr>
          <a:xfrm>
            <a:off x="5934710" y="980440"/>
            <a:ext cx="3571240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8" idx="0"/>
          </p:cNvCxnSpPr>
          <p:nvPr/>
        </p:nvCxnSpPr>
        <p:spPr>
          <a:xfrm>
            <a:off x="4974590" y="1000125"/>
            <a:ext cx="14224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558665" y="64325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</a:rPr>
                <a:t> IZ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20090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1243965" y="206819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657590" y="129095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2773045" y="1013460"/>
            <a:ext cx="1760855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8" idx="1"/>
          </p:cNvCxnSpPr>
          <p:nvPr/>
        </p:nvCxnSpPr>
        <p:spPr>
          <a:xfrm>
            <a:off x="3720465" y="1493520"/>
            <a:ext cx="54800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268470" y="131572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>
            <a:stCxn id="17" idx="3"/>
            <a:endCxn id="24" idx="1"/>
          </p:cNvCxnSpPr>
          <p:nvPr/>
        </p:nvCxnSpPr>
        <p:spPr>
          <a:xfrm flipV="1">
            <a:off x="6023610" y="14839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24" idx="0"/>
          </p:cNvCxnSpPr>
          <p:nvPr/>
        </p:nvCxnSpPr>
        <p:spPr>
          <a:xfrm>
            <a:off x="5407025" y="992505"/>
            <a:ext cx="1904365" cy="32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63030" y="130302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>
            <a:stCxn id="22" idx="3"/>
            <a:endCxn id="13" idx="1"/>
          </p:cNvCxnSpPr>
          <p:nvPr/>
        </p:nvCxnSpPr>
        <p:spPr>
          <a:xfrm flipV="1">
            <a:off x="8218170" y="14719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3278505" y="2079625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&lt;&gt;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QUE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  <a:p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7217410" y="1569720"/>
            <a:ext cx="2020570" cy="617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LOI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stCxn id="46" idx="2"/>
          </p:cNvCxnSpPr>
          <p:nvPr/>
        </p:nvCxnSpPr>
        <p:spPr>
          <a:xfrm flipH="1">
            <a:off x="5637530" y="1072515"/>
            <a:ext cx="29019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079365" y="72326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GT</a:t>
              </a:r>
              <a:r>
                <a:rPr lang="pt-BR" altLang="en-US" sz="1600">
                  <a:solidFill>
                    <a:schemeClr val="tx1"/>
                  </a:solidFill>
                </a:rPr>
                <a:t> |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r>
                <a:rPr lang="pt-BR" altLang="en-US" sz="1600">
                  <a:solidFill>
                    <a:schemeClr val="tx1"/>
                  </a:solidFill>
                </a:rPr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20090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59105" y="13582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178290" y="137096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>
            <a:endCxn id="9" idx="0"/>
          </p:cNvCxnSpPr>
          <p:nvPr/>
        </p:nvCxnSpPr>
        <p:spPr>
          <a:xfrm flipH="1">
            <a:off x="1307465" y="1093470"/>
            <a:ext cx="3747135" cy="276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30" idx="3"/>
            <a:endCxn id="18" idx="1"/>
          </p:cNvCxnSpPr>
          <p:nvPr/>
        </p:nvCxnSpPr>
        <p:spPr>
          <a:xfrm>
            <a:off x="4290695" y="15513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89170" y="13957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44310" y="15640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62065" y="10801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83730" y="13830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38870" y="15519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94610" y="13703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28790" y="10668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/>
          <p:cNvCxnSpPr/>
          <p:nvPr/>
        </p:nvCxnSpPr>
        <p:spPr>
          <a:xfrm>
            <a:off x="2214245" y="1538605"/>
            <a:ext cx="38036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to 2"/>
          <p:cNvCxnSpPr>
            <a:endCxn id="30" idx="0"/>
          </p:cNvCxnSpPr>
          <p:nvPr/>
        </p:nvCxnSpPr>
        <p:spPr>
          <a:xfrm flipH="1">
            <a:off x="3442970" y="1080135"/>
            <a:ext cx="2038350" cy="302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stCxn id="46" idx="2"/>
          </p:cNvCxnSpPr>
          <p:nvPr/>
        </p:nvCxnSpPr>
        <p:spPr>
          <a:xfrm flipH="1">
            <a:off x="5637530" y="1072515"/>
            <a:ext cx="29019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079365" y="72326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r>
                <a:rPr lang="pt-BR" altLang="en-US" sz="1600">
                  <a:solidFill>
                    <a:schemeClr val="tx1"/>
                  </a:solidFill>
                </a:rPr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59105" y="13582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178290" y="266509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JB</a:t>
              </a:r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JG  |  JL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>
            <a:endCxn id="9" idx="0"/>
          </p:cNvCxnSpPr>
          <p:nvPr/>
        </p:nvCxnSpPr>
        <p:spPr>
          <a:xfrm flipH="1">
            <a:off x="1307465" y="10934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30" idx="3"/>
            <a:endCxn id="18" idx="1"/>
          </p:cNvCxnSpPr>
          <p:nvPr/>
        </p:nvCxnSpPr>
        <p:spPr>
          <a:xfrm>
            <a:off x="4290695" y="15513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89170" y="13957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44310" y="15640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62065" y="10801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83730" y="13830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38870" y="15519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94610" y="13703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28790" y="10668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/>
          <p:cNvCxnSpPr/>
          <p:nvPr/>
        </p:nvCxnSpPr>
        <p:spPr>
          <a:xfrm>
            <a:off x="2214245" y="15386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to 2"/>
          <p:cNvCxnSpPr>
            <a:endCxn id="30" idx="0"/>
          </p:cNvCxnSpPr>
          <p:nvPr/>
        </p:nvCxnSpPr>
        <p:spPr>
          <a:xfrm flipH="1">
            <a:off x="3442970" y="10801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1307465" y="4222115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JQ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Caixa de Texto 25"/>
          <p:cNvSpPr txBox="1"/>
          <p:nvPr/>
        </p:nvSpPr>
        <p:spPr>
          <a:xfrm>
            <a:off x="4715510" y="518985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stCxn id="46" idx="2"/>
          </p:cNvCxnSpPr>
          <p:nvPr/>
        </p:nvCxnSpPr>
        <p:spPr>
          <a:xfrm flipH="1">
            <a:off x="5637530" y="1072515"/>
            <a:ext cx="29019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079365" y="72326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r>
                <a:rPr lang="pt-BR" altLang="en-US" sz="1600">
                  <a:solidFill>
                    <a:schemeClr val="tx1"/>
                  </a:solidFill>
                </a:rPr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59105" y="13582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178290" y="2825750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JG  |  JL  |       |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Conector Reto 13"/>
          <p:cNvCxnSpPr>
            <a:endCxn id="9" idx="0"/>
          </p:cNvCxnSpPr>
          <p:nvPr/>
        </p:nvCxnSpPr>
        <p:spPr>
          <a:xfrm flipH="1">
            <a:off x="1307465" y="10934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30" idx="3"/>
            <a:endCxn id="18" idx="1"/>
          </p:cNvCxnSpPr>
          <p:nvPr/>
        </p:nvCxnSpPr>
        <p:spPr>
          <a:xfrm>
            <a:off x="4290695" y="15513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89170" y="13957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44310" y="15640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62065" y="10801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83730" y="13830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38870" y="15519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94610" y="13703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28790" y="10668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14245" y="15386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30" idx="0"/>
          </p:cNvCxnSpPr>
          <p:nvPr/>
        </p:nvCxnSpPr>
        <p:spPr>
          <a:xfrm flipH="1">
            <a:off x="3442970" y="10801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1307465" y="4222115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JQ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Caixa de Texto 31"/>
          <p:cNvSpPr txBox="1"/>
          <p:nvPr/>
        </p:nvSpPr>
        <p:spPr>
          <a:xfrm>
            <a:off x="4715510" y="518985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7013575" y="2825750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rgbClr val="FF0000"/>
                  </a:solidFill>
                </a:rPr>
                <a:t> |      |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stCxn id="46" idx="2"/>
          </p:cNvCxnSpPr>
          <p:nvPr/>
        </p:nvCxnSpPr>
        <p:spPr>
          <a:xfrm flipH="1">
            <a:off x="5637530" y="1072515"/>
            <a:ext cx="29019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079365" y="72326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r>
                <a:rPr lang="pt-BR" altLang="en-US" sz="1600">
                  <a:solidFill>
                    <a:schemeClr val="tx1"/>
                  </a:solidFill>
                </a:rPr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59105" y="13582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178290" y="2825750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</a:t>
              </a:r>
              <a:r>
                <a:rPr lang="pt-BR" altLang="en-US" sz="1600">
                  <a:solidFill>
                    <a:srgbClr val="FF0000"/>
                  </a:solidFill>
                </a:rPr>
                <a:t>|  JQ  |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Conector Reto 13"/>
          <p:cNvCxnSpPr>
            <a:endCxn id="9" idx="0"/>
          </p:cNvCxnSpPr>
          <p:nvPr/>
        </p:nvCxnSpPr>
        <p:spPr>
          <a:xfrm flipH="1">
            <a:off x="1307465" y="10934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30" idx="3"/>
            <a:endCxn id="18" idx="1"/>
          </p:cNvCxnSpPr>
          <p:nvPr/>
        </p:nvCxnSpPr>
        <p:spPr>
          <a:xfrm>
            <a:off x="4290695" y="15513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89170" y="13957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44310" y="15640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62065" y="10801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83730" y="13830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38870" y="15519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94610" y="13703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28790" y="10668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14245" y="15386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30" idx="0"/>
          </p:cNvCxnSpPr>
          <p:nvPr/>
        </p:nvCxnSpPr>
        <p:spPr>
          <a:xfrm flipH="1">
            <a:off x="3442970" y="10801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013575" y="2825750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 flipH="1">
            <a:off x="5624195" y="2400935"/>
            <a:ext cx="20447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041265" y="70929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r>
                <a:rPr lang="pt-BR" altLang="en-US" sz="1600">
                  <a:solidFill>
                    <a:schemeClr val="tx1"/>
                  </a:solidFill>
                </a:rPr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45770" y="26790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938385" y="387921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1294130" y="24142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277360" y="28721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75835" y="27165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30975" y="28848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48730" y="24009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70395" y="27038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25535" y="28727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81275" y="26911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15455" y="23876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00910" y="28594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29635" y="24009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773670" y="3879215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32" name="Caixa de Texto 31"/>
          <p:cNvSpPr txBox="1"/>
          <p:nvPr/>
        </p:nvSpPr>
        <p:spPr>
          <a:xfrm>
            <a:off x="4690745" y="5243195"/>
            <a:ext cx="292544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Raiz cheia, necessário dividir</a:t>
            </a:r>
            <a:endParaRPr lang="pt-BR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 flipH="1">
            <a:off x="5624195" y="2400935"/>
            <a:ext cx="20447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059555" y="1409700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GT | IC   |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rgbClr val="FF0000"/>
                  </a:solidFill>
                </a:rPr>
                <a:t>  |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45770" y="26790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938385" y="387921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1294130" y="24142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277360" y="28721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75835" y="27165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30975" y="28848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48730" y="24009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70395" y="27038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25535" y="28727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81275" y="26911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15455" y="23876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00910" y="28594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29635" y="24009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773670" y="3879215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32" name="Caixa de Texto 31"/>
          <p:cNvSpPr txBox="1"/>
          <p:nvPr/>
        </p:nvSpPr>
        <p:spPr>
          <a:xfrm>
            <a:off x="4690745" y="5243195"/>
            <a:ext cx="292544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Raiz cheia, necessário dividir</a:t>
            </a:r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6235700" y="1398270"/>
            <a:ext cx="175514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rgbClr val="FF0000"/>
                  </a:solidFill>
                </a:rPr>
                <a:t>  |  IZ   |       |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 flipH="1">
            <a:off x="5624195" y="2400935"/>
            <a:ext cx="20447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059555" y="1409700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445770" y="2679065"/>
            <a:ext cx="17551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GR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938385" y="387921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/>
                  </a:solidFill>
                </a:rPr>
                <a:t> JG</a:t>
              </a:r>
              <a:r>
                <a:rPr lang="pt-BR" altLang="en-US" sz="1600">
                  <a:solidFill>
                    <a:schemeClr val="tx1"/>
                  </a:solidFill>
                </a:rPr>
                <a:t>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1294130" y="2414270"/>
            <a:ext cx="374713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277360" y="2872105"/>
            <a:ext cx="49847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4775835" y="271653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6530975" y="288480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48730" y="2400935"/>
            <a:ext cx="1470025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970395" y="270383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8725535" y="287274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581275" y="2691130"/>
            <a:ext cx="175514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6815455" y="2387600"/>
            <a:ext cx="3211195" cy="316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00910" y="285940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29635" y="2400935"/>
            <a:ext cx="2038350" cy="3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773670" y="3879215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32" name="Caixa de Texto 31"/>
          <p:cNvSpPr txBox="1"/>
          <p:nvPr/>
        </p:nvSpPr>
        <p:spPr>
          <a:xfrm>
            <a:off x="4690745" y="5243195"/>
            <a:ext cx="292544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Raiz cheia, necessário dividir</a:t>
            </a:r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6235700" y="1398270"/>
            <a:ext cx="175514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 IZ   | 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ector de Seta Reta 32"/>
          <p:cNvCxnSpPr/>
          <p:nvPr/>
        </p:nvCxnSpPr>
        <p:spPr>
          <a:xfrm flipV="1">
            <a:off x="10057765" y="4375785"/>
            <a:ext cx="40005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>
            <a:stCxn id="46" idx="2"/>
            <a:endCxn id="18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76409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7" name="Grupo 6"/>
          <p:cNvGrpSpPr/>
          <p:nvPr/>
        </p:nvGrpSpPr>
        <p:grpSpPr>
          <a:xfrm>
            <a:off x="85090" y="2852420"/>
            <a:ext cx="147510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GR |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0367010" y="2850515"/>
            <a:ext cx="175514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1940560" y="2851785"/>
            <a:ext cx="1582420" cy="360680"/>
            <a:chOff x="12709" y="986"/>
            <a:chExt cx="924" cy="568"/>
          </a:xfrm>
        </p:grpSpPr>
        <p:sp>
          <p:nvSpPr>
            <p:cNvPr id="29" name="Retângulo 2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</a:t>
              </a:r>
              <a:r>
                <a:rPr lang="pt-BR" alt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GY | HS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3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8423275" y="2862580"/>
            <a:ext cx="1755140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 </a:t>
              </a:r>
              <a:r>
                <a:rPr lang="pt-BR" altLang="en-US" sz="1600">
                  <a:solidFill>
                    <a:srgbClr val="FF0000"/>
                  </a:solidFill>
                </a:rPr>
                <a:t>JG </a:t>
              </a:r>
              <a:r>
                <a:rPr lang="pt-BR" altLang="en-US" sz="1600">
                  <a:solidFill>
                    <a:schemeClr val="tx1"/>
                  </a:solidFill>
                </a:rPr>
                <a:t>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Conector de Seta Reta 41"/>
          <p:cNvCxnSpPr>
            <a:stCxn id="36" idx="3"/>
            <a:endCxn id="13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 IR   |       |       |</a:t>
            </a:r>
            <a:endParaRPr lang="pt-BR" altLang="en-US" sz="1600" b="1">
              <a:solidFill>
                <a:srgbClr val="FF0000"/>
              </a:solidFill>
            </a:endParaRPr>
          </a:p>
        </p:txBody>
      </p:sp>
      <p:cxnSp>
        <p:nvCxnSpPr>
          <p:cNvPr id="52" name="Conector Reto 51"/>
          <p:cNvCxnSpPr>
            <a:endCxn id="13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endCxn id="31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6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Conector Reto 31"/>
          <p:cNvCxnSpPr>
            <a:stCxn id="39" idx="2"/>
            <a:endCxn id="61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grpSp>
        <p:nvGrpSpPr>
          <p:cNvPr id="34" name="Grupo 3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2806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3" name="Grupo 42"/>
          <p:cNvGrpSpPr/>
          <p:nvPr/>
        </p:nvGrpSpPr>
        <p:grpSpPr>
          <a:xfrm>
            <a:off x="85090" y="2852420"/>
            <a:ext cx="1475105" cy="360680"/>
            <a:chOff x="12709" y="986"/>
            <a:chExt cx="924" cy="568"/>
          </a:xfrm>
        </p:grpSpPr>
        <p:sp>
          <p:nvSpPr>
            <p:cNvPr id="49" name="Retângulo 4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GR |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0367010" y="2850515"/>
            <a:ext cx="1755140" cy="360680"/>
            <a:chOff x="12709" y="986"/>
            <a:chExt cx="924" cy="568"/>
          </a:xfrm>
        </p:grpSpPr>
        <p:sp>
          <p:nvSpPr>
            <p:cNvPr id="55" name="Retângulo 5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Conector Reto 56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940560" y="2851785"/>
            <a:ext cx="158242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940560" y="2863850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GY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8423275" y="2862580"/>
            <a:ext cx="1755140" cy="360680"/>
            <a:chOff x="12709" y="986"/>
            <a:chExt cx="924" cy="568"/>
          </a:xfrm>
        </p:grpSpPr>
        <p:sp>
          <p:nvSpPr>
            <p:cNvPr id="75" name="Retângulo 7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6" name="Caixa de Texto 7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IZ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JB </a:t>
              </a:r>
              <a:r>
                <a:rPr lang="pt-BR" altLang="en-US" sz="1600">
                  <a:solidFill>
                    <a:schemeClr val="tx1"/>
                  </a:solidFill>
                </a:rPr>
                <a:t> 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 </a:t>
              </a:r>
              <a:r>
                <a:rPr lang="pt-BR" altLang="en-US" sz="1600">
                  <a:solidFill>
                    <a:schemeClr val="tx1"/>
                  </a:solidFill>
                </a:rPr>
                <a:t>JG 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Conector Reto 31"/>
          <p:cNvCxnSpPr>
            <a:stCxn id="39" idx="2"/>
            <a:endCxn id="61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grpSp>
        <p:nvGrpSpPr>
          <p:cNvPr id="34" name="Grupo 3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61403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3" name="Grupo 42"/>
          <p:cNvGrpSpPr/>
          <p:nvPr/>
        </p:nvGrpSpPr>
        <p:grpSpPr>
          <a:xfrm>
            <a:off x="85090" y="2852420"/>
            <a:ext cx="1475105" cy="360680"/>
            <a:chOff x="12709" y="986"/>
            <a:chExt cx="924" cy="568"/>
          </a:xfrm>
        </p:grpSpPr>
        <p:sp>
          <p:nvSpPr>
            <p:cNvPr id="49" name="Retângulo 4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GR |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0367010" y="2850515"/>
            <a:ext cx="1755140" cy="360680"/>
            <a:chOff x="12709" y="986"/>
            <a:chExt cx="924" cy="568"/>
          </a:xfrm>
        </p:grpSpPr>
        <p:sp>
          <p:nvSpPr>
            <p:cNvPr id="55" name="Retângulo 5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JG  |  JL  |  JQ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Conector Reto 56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940560" y="2851785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940560" y="2863850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GY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8423275" y="2862580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8423275" y="287464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 </a:t>
              </a:r>
              <a:r>
                <a:rPr lang="pt-BR" altLang="en-US" sz="1600">
                  <a:solidFill>
                    <a:schemeClr val="tx1"/>
                  </a:solidFill>
                </a:rPr>
                <a:t>JG 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/>
          <p:cNvCxnSpPr/>
          <p:nvPr/>
        </p:nvCxnSpPr>
        <p:spPr>
          <a:xfrm flipV="1">
            <a:off x="9110345" y="3388360"/>
            <a:ext cx="0" cy="520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8282940" y="3908425"/>
            <a:ext cx="165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/>
              <a:t>Não pode ficar com menos de 50%</a:t>
            </a:r>
            <a:endParaRPr lang="pt-BR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LOI</a:t>
              </a:r>
              <a:endParaRPr lang="pt-BR" altLang="en-US" sz="1600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501640" y="2151380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8140065" y="1569720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endCxn id="52" idx="0"/>
          </p:cNvCxnSpPr>
          <p:nvPr/>
        </p:nvCxnSpPr>
        <p:spPr>
          <a:xfrm>
            <a:off x="5855970" y="1546225"/>
            <a:ext cx="240030" cy="61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59499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FEI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545705" y="218694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Conector Reto 31"/>
          <p:cNvCxnSpPr>
            <a:stCxn id="39" idx="2"/>
            <a:endCxn id="61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grpSp>
        <p:nvGrpSpPr>
          <p:cNvPr id="34" name="Grupo 3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61403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3" name="Grupo 42"/>
          <p:cNvGrpSpPr/>
          <p:nvPr/>
        </p:nvGrpSpPr>
        <p:grpSpPr>
          <a:xfrm>
            <a:off x="85090" y="2852420"/>
            <a:ext cx="1475105" cy="360680"/>
            <a:chOff x="12709" y="986"/>
            <a:chExt cx="924" cy="568"/>
          </a:xfrm>
        </p:grpSpPr>
        <p:sp>
          <p:nvSpPr>
            <p:cNvPr id="49" name="Retângulo 4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GO | GR |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10367010" y="2850515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10367010" y="28625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7" name="Conector Reto 56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940560" y="2851785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940560" y="2863850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GY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8423275" y="286258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8423275" y="287464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</a:t>
              </a:r>
              <a:r>
                <a:rPr lang="pt-BR" altLang="en-US" sz="1600">
                  <a:solidFill>
                    <a:srgbClr val="FF0000"/>
                  </a:solidFill>
                </a:rPr>
                <a:t> JL </a:t>
              </a:r>
              <a:r>
                <a:rPr lang="pt-BR" altLang="en-US" sz="1600">
                  <a:solidFill>
                    <a:schemeClr val="tx1"/>
                  </a:solidFill>
                </a:rPr>
                <a:t>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Conector Reto 31"/>
          <p:cNvCxnSpPr>
            <a:stCxn id="39" idx="2"/>
            <a:endCxn id="61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grpSp>
        <p:nvGrpSpPr>
          <p:cNvPr id="34" name="Grupo 3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9874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85090" y="2852420"/>
            <a:ext cx="147510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85090" y="2864485"/>
            <a:ext cx="1425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GO |     |     |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367010" y="28505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10367010" y="28625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7" name="Conector Reto 56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940560" y="2851785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940560" y="2863850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GY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8423275" y="286258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8423275" y="287464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</a:t>
              </a:r>
              <a:r>
                <a:rPr lang="pt-BR" altLang="en-US" sz="1600">
                  <a:solidFill>
                    <a:schemeClr val="tx1"/>
                  </a:solidFill>
                </a:rPr>
                <a:t> JL 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/>
          <p:cNvCxnSpPr/>
          <p:nvPr/>
        </p:nvCxnSpPr>
        <p:spPr>
          <a:xfrm flipH="1" flipV="1">
            <a:off x="731520" y="3308350"/>
            <a:ext cx="180975" cy="520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85090" y="3828415"/>
            <a:ext cx="165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/>
              <a:t>Não pode ficar com menos de 50%</a:t>
            </a:r>
            <a:endParaRPr lang="pt-BR" altLang="en-US" sz="16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Conector Reto 31"/>
          <p:cNvCxnSpPr>
            <a:stCxn id="39" idx="2"/>
            <a:endCxn id="61" idx="0"/>
          </p:cNvCxnSpPr>
          <p:nvPr/>
        </p:nvCxnSpPr>
        <p:spPr>
          <a:xfrm>
            <a:off x="3143885" y="2079625"/>
            <a:ext cx="1703070" cy="7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grpSp>
        <p:nvGrpSpPr>
          <p:cNvPr id="34" name="Grupo 33"/>
          <p:cNvGrpSpPr/>
          <p:nvPr/>
        </p:nvGrpSpPr>
        <p:grpSpPr>
          <a:xfrm>
            <a:off x="2295525" y="1730375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| IC  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9874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Retângulo 48"/>
          <p:cNvSpPr/>
          <p:nvPr/>
        </p:nvSpPr>
        <p:spPr>
          <a:xfrm>
            <a:off x="85090" y="2852420"/>
            <a:ext cx="147510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85090" y="2864485"/>
            <a:ext cx="1425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   |     |     |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367010" y="28505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10367010" y="28625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7" name="Conector Reto 56"/>
          <p:cNvCxnSpPr/>
          <p:nvPr/>
        </p:nvCxnSpPr>
        <p:spPr>
          <a:xfrm flipH="1">
            <a:off x="933450" y="2094230"/>
            <a:ext cx="1345565" cy="77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3515995" y="3045460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998595" y="2851150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756275" y="3033395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7458075" y="2054225"/>
            <a:ext cx="638175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210935" y="2863850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964170" y="3046095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940560" y="2851785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940560" y="2863850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8616950" y="2067560"/>
            <a:ext cx="1049020" cy="808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1560195" y="3046095"/>
            <a:ext cx="3803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>
            <a:off x="2693035" y="2067560"/>
            <a:ext cx="12065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8423275" y="286258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8423275" y="287464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</a:t>
              </a:r>
              <a:r>
                <a:rPr lang="pt-BR" altLang="en-US" sz="1600">
                  <a:solidFill>
                    <a:schemeClr val="tx1"/>
                  </a:solidFill>
                </a:rPr>
                <a:t> JL 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10178415" y="3031490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110345" y="2080895"/>
            <a:ext cx="2105025" cy="781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1445895" y="3429635"/>
            <a:ext cx="8331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Fusão</a:t>
            </a:r>
            <a:endParaRPr lang="pt-BR" altLang="en-US" sz="1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9057005" y="2040890"/>
            <a:ext cx="1532890" cy="835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61" idx="0"/>
          </p:cNvCxnSpPr>
          <p:nvPr/>
        </p:nvCxnSpPr>
        <p:spPr>
          <a:xfrm>
            <a:off x="2773045" y="2080895"/>
            <a:ext cx="1448435" cy="79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2295525" y="1730375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2295525" y="174244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IC   |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   </a:t>
            </a:r>
            <a:r>
              <a:rPr lang="pt-BR" altLang="en-US" sz="1600">
                <a:solidFill>
                  <a:schemeClr val="tx1"/>
                </a:solidFill>
              </a:rPr>
              <a:t>  |       |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9874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9741535" y="286385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9741535" y="287591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2890520" y="3058795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373120" y="2864485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130800" y="3046730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endCxn id="66" idx="0"/>
          </p:cNvCxnSpPr>
          <p:nvPr/>
        </p:nvCxnSpPr>
        <p:spPr>
          <a:xfrm flipH="1">
            <a:off x="6433820" y="2054225"/>
            <a:ext cx="1676400" cy="83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5585460" y="2877185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338695" y="30594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315085" y="2865120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315085" y="2877185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>
            <a:endCxn id="76" idx="0"/>
          </p:cNvCxnSpPr>
          <p:nvPr/>
        </p:nvCxnSpPr>
        <p:spPr>
          <a:xfrm>
            <a:off x="8616950" y="2054225"/>
            <a:ext cx="29210" cy="83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 flipH="1">
            <a:off x="2079625" y="2080895"/>
            <a:ext cx="199390" cy="79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7797800" y="28759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7797800" y="28879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8110220" y="1718310"/>
            <a:ext cx="1755140" cy="360680"/>
            <a:chOff x="12709" y="986"/>
            <a:chExt cx="924" cy="568"/>
          </a:xfrm>
        </p:grpSpPr>
        <p:sp>
          <p:nvSpPr>
            <p:cNvPr id="78" name="Retângulo 7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IZ   | </a:t>
              </a:r>
              <a:r>
                <a:rPr lang="pt-BR" altLang="en-US" sz="1600">
                  <a:solidFill>
                    <a:schemeClr val="tx1"/>
                  </a:solidFill>
                </a:rPr>
                <a:t> JL  |      |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9552940" y="3044825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127625" y="63119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5127625" y="64325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IR   | 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4" name="Conector Reto 83"/>
          <p:cNvCxnSpPr>
            <a:endCxn id="79" idx="0"/>
          </p:cNvCxnSpPr>
          <p:nvPr/>
        </p:nvCxnSpPr>
        <p:spPr>
          <a:xfrm>
            <a:off x="5641340" y="986790"/>
            <a:ext cx="3317240" cy="74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39" idx="0"/>
          </p:cNvCxnSpPr>
          <p:nvPr/>
        </p:nvCxnSpPr>
        <p:spPr>
          <a:xfrm flipH="1">
            <a:off x="3143885" y="1000125"/>
            <a:ext cx="1990725" cy="7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/>
          <p:cNvCxnSpPr>
            <a:stCxn id="4" idx="2"/>
          </p:cNvCxnSpPr>
          <p:nvPr/>
        </p:nvCxnSpPr>
        <p:spPr>
          <a:xfrm>
            <a:off x="1252220" y="1461135"/>
            <a:ext cx="893445" cy="27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4815" y="631190"/>
            <a:ext cx="165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/>
              <a:t>Não pode ficar com menos de 50%</a:t>
            </a:r>
            <a:endParaRPr lang="pt-BR" altLang="en-US" sz="16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6748780" y="1880235"/>
            <a:ext cx="3841115" cy="995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61" idx="0"/>
          </p:cNvCxnSpPr>
          <p:nvPr/>
        </p:nvCxnSpPr>
        <p:spPr>
          <a:xfrm flipH="1">
            <a:off x="4221480" y="1880235"/>
            <a:ext cx="1206500" cy="99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59829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9741535" y="286385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9741535" y="287591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2890520" y="3058795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373120" y="2864485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130800" y="3046730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82" idx="2"/>
            <a:endCxn id="66" idx="0"/>
          </p:cNvCxnSpPr>
          <p:nvPr/>
        </p:nvCxnSpPr>
        <p:spPr>
          <a:xfrm>
            <a:off x="5848350" y="1872615"/>
            <a:ext cx="585470" cy="101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5585460" y="2877185"/>
            <a:ext cx="1755140" cy="360680"/>
            <a:chOff x="12709" y="986"/>
            <a:chExt cx="924" cy="568"/>
          </a:xfrm>
        </p:grpSpPr>
        <p:sp>
          <p:nvSpPr>
            <p:cNvPr id="65" name="Retângulo 6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   |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de Seta Reta 66"/>
          <p:cNvCxnSpPr/>
          <p:nvPr/>
        </p:nvCxnSpPr>
        <p:spPr>
          <a:xfrm flipV="1">
            <a:off x="7338695" y="30594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315085" y="2865120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315085" y="2877185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6255385" y="1893570"/>
            <a:ext cx="2404745" cy="99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 flipH="1">
            <a:off x="2079625" y="1880235"/>
            <a:ext cx="2894965" cy="99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7797800" y="28759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7797800" y="28879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9552940" y="3044825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999990" y="152336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4999990" y="153543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 IC |  IR  |  IZ | JL</a:t>
            </a:r>
            <a:endParaRPr lang="pt-B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6748780" y="1880235"/>
            <a:ext cx="3841115" cy="995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61" idx="0"/>
          </p:cNvCxnSpPr>
          <p:nvPr/>
        </p:nvCxnSpPr>
        <p:spPr>
          <a:xfrm flipH="1">
            <a:off x="4221480" y="1880235"/>
            <a:ext cx="1206500" cy="99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63963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9741535" y="286385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9741535" y="287591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2890520" y="3058795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373120" y="2864485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130800" y="3046730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82" idx="2"/>
            <a:endCxn id="66" idx="0"/>
          </p:cNvCxnSpPr>
          <p:nvPr/>
        </p:nvCxnSpPr>
        <p:spPr>
          <a:xfrm>
            <a:off x="5848350" y="1872615"/>
            <a:ext cx="585470" cy="101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5585460" y="2877185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Caixa de Texto 65"/>
          <p:cNvSpPr txBox="1"/>
          <p:nvPr/>
        </p:nvSpPr>
        <p:spPr>
          <a:xfrm>
            <a:off x="5585460" y="288925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IW </a:t>
            </a:r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|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67" name="Conector de Seta Reta 66"/>
          <p:cNvCxnSpPr/>
          <p:nvPr/>
        </p:nvCxnSpPr>
        <p:spPr>
          <a:xfrm flipV="1">
            <a:off x="7338695" y="30594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315085" y="2865120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315085" y="2877185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6255385" y="1893570"/>
            <a:ext cx="2404745" cy="99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 flipH="1">
            <a:off x="2079625" y="1880235"/>
            <a:ext cx="2894965" cy="99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7797800" y="28759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7797800" y="28879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9552940" y="3044825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999990" y="152336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4999990" y="153543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IC |  IR  |  IZ | JL</a:t>
            </a:r>
            <a:endParaRPr lang="pt-BR" altLang="en-US" sz="16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Conector de Seta Reta 1"/>
          <p:cNvCxnSpPr/>
          <p:nvPr/>
        </p:nvCxnSpPr>
        <p:spPr>
          <a:xfrm flipV="1">
            <a:off x="6463030" y="3415030"/>
            <a:ext cx="0" cy="520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635625" y="3935095"/>
            <a:ext cx="165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/>
              <a:t>Não pode ficar com menos de 50%</a:t>
            </a:r>
            <a:endParaRPr lang="pt-BR" altLang="en-US" sz="16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3" name="Conector Reto 82"/>
          <p:cNvCxnSpPr>
            <a:endCxn id="56" idx="0"/>
          </p:cNvCxnSpPr>
          <p:nvPr/>
        </p:nvCxnSpPr>
        <p:spPr>
          <a:xfrm>
            <a:off x="6748780" y="1880235"/>
            <a:ext cx="3841115" cy="995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61" idx="0"/>
          </p:cNvCxnSpPr>
          <p:nvPr/>
        </p:nvCxnSpPr>
        <p:spPr>
          <a:xfrm flipH="1">
            <a:off x="4221480" y="1880235"/>
            <a:ext cx="1206500" cy="99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63963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9741535" y="286385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9741535" y="287591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2890520" y="3058795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373120" y="2864485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IW</a:t>
              </a:r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130800" y="3046730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82" idx="2"/>
            <a:endCxn id="66" idx="0"/>
          </p:cNvCxnSpPr>
          <p:nvPr/>
        </p:nvCxnSpPr>
        <p:spPr>
          <a:xfrm>
            <a:off x="5848350" y="1872615"/>
            <a:ext cx="585470" cy="101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5585460" y="2877185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Caixa de Texto 65"/>
          <p:cNvSpPr txBox="1"/>
          <p:nvPr/>
        </p:nvSpPr>
        <p:spPr>
          <a:xfrm>
            <a:off x="5585460" y="288925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   </a:t>
            </a:r>
            <a:r>
              <a:rPr lang="pt-BR" altLang="en-US" sz="1600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|      | 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67" name="Conector de Seta Reta 66"/>
          <p:cNvCxnSpPr/>
          <p:nvPr/>
        </p:nvCxnSpPr>
        <p:spPr>
          <a:xfrm flipV="1">
            <a:off x="7338695" y="3059430"/>
            <a:ext cx="4394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315085" y="2865120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315085" y="2877185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6255385" y="1893570"/>
            <a:ext cx="2404745" cy="99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 flipH="1">
            <a:off x="2079625" y="1880235"/>
            <a:ext cx="2894965" cy="99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7797800" y="28759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7797800" y="28879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9552940" y="3044825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999990" y="1523365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4999990" y="153543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IC | IZ |   JL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4737100" y="3416300"/>
            <a:ext cx="8331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Fusão</a:t>
            </a:r>
            <a:endParaRPr lang="pt-BR" altLang="en-US" sz="1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3" name="Conector Reto 82"/>
          <p:cNvCxnSpPr>
            <a:stCxn id="82" idx="2"/>
            <a:endCxn id="76" idx="0"/>
          </p:cNvCxnSpPr>
          <p:nvPr/>
        </p:nvCxnSpPr>
        <p:spPr>
          <a:xfrm>
            <a:off x="5848350" y="1872615"/>
            <a:ext cx="596265" cy="1003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61" idx="0"/>
          </p:cNvCxnSpPr>
          <p:nvPr/>
        </p:nvCxnSpPr>
        <p:spPr>
          <a:xfrm flipH="1">
            <a:off x="4221480" y="1880235"/>
            <a:ext cx="1206500" cy="99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97475" y="6202045"/>
            <a:ext cx="15576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HS, JB, GR e IR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3886835" y="62020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41" name="Fluxograma: Mesclar 40"/>
          <p:cNvSpPr/>
          <p:nvPr/>
        </p:nvSpPr>
        <p:spPr>
          <a:xfrm>
            <a:off x="63963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Retângulo 54"/>
          <p:cNvSpPr/>
          <p:nvPr/>
        </p:nvSpPr>
        <p:spPr>
          <a:xfrm>
            <a:off x="7539990" y="285242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7539990" y="286448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JL  |  JQ  |   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2890520" y="3058795"/>
            <a:ext cx="475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373120" y="2864485"/>
            <a:ext cx="1755140" cy="360680"/>
            <a:chOff x="12709" y="986"/>
            <a:chExt cx="924" cy="568"/>
          </a:xfrm>
        </p:grpSpPr>
        <p:sp>
          <p:nvSpPr>
            <p:cNvPr id="60" name="Retângulo 5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</a:t>
              </a:r>
              <a:r>
                <a:rPr lang="pt-BR" altLang="en-US" sz="1600">
                  <a:sym typeface="+mn-ea"/>
                </a:rPr>
                <a:t> IW 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Conector de Seta Reta 61"/>
          <p:cNvCxnSpPr/>
          <p:nvPr/>
        </p:nvCxnSpPr>
        <p:spPr>
          <a:xfrm flipV="1">
            <a:off x="5130800" y="3046730"/>
            <a:ext cx="43942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315085" y="2865120"/>
            <a:ext cx="158242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Caixa de Texto 69"/>
          <p:cNvSpPr txBox="1"/>
          <p:nvPr/>
        </p:nvSpPr>
        <p:spPr>
          <a:xfrm>
            <a:off x="1315085" y="2877185"/>
            <a:ext cx="1529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GO</a:t>
            </a:r>
            <a:r>
              <a:rPr lang="pt-BR" altLang="en-US" sz="1600">
                <a:sym typeface="+mn-ea"/>
              </a:rPr>
              <a:t>| </a:t>
            </a:r>
            <a:r>
              <a:rPr lang="pt-BR" altLang="en-US" sz="1600">
                <a:sym typeface="+mn-ea"/>
              </a:rPr>
              <a:t>GT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pt-BR" altLang="en-US" sz="1600">
                <a:sym typeface="+mn-ea"/>
              </a:rPr>
              <a:t> | GY |    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>
            <a:endCxn id="56" idx="0"/>
          </p:cNvCxnSpPr>
          <p:nvPr/>
        </p:nvCxnSpPr>
        <p:spPr>
          <a:xfrm>
            <a:off x="6282055" y="1866900"/>
            <a:ext cx="2106295" cy="997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70" idx="0"/>
          </p:cNvCxnSpPr>
          <p:nvPr/>
        </p:nvCxnSpPr>
        <p:spPr>
          <a:xfrm flipH="1">
            <a:off x="2079625" y="1880235"/>
            <a:ext cx="2894965" cy="99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5596255" y="286448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5596255" y="287655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IZ</a:t>
            </a:r>
            <a:r>
              <a:rPr lang="pt-BR" altLang="en-US" sz="16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JG</a:t>
            </a:r>
            <a:r>
              <a:rPr lang="pt-BR" altLang="en-US" sz="1600">
                <a:solidFill>
                  <a:schemeClr val="tx1"/>
                </a:solidFill>
              </a:rPr>
              <a:t> |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5" idx="3"/>
            <a:endCxn id="56" idx="1"/>
          </p:cNvCxnSpPr>
          <p:nvPr/>
        </p:nvCxnSpPr>
        <p:spPr>
          <a:xfrm flipV="1">
            <a:off x="7351395" y="3033395"/>
            <a:ext cx="1885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999990" y="152336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4999990" y="153543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 IC | IZ |   JL   |</a:t>
            </a:r>
            <a:endParaRPr lang="pt-BR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353435" y="2163445"/>
            <a:ext cx="173482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>
                  <a:solidFill>
                    <a:srgbClr val="FF0000"/>
                  </a:solidFill>
                </a:rPr>
                <a:t>| CAI  |</a:t>
              </a:r>
              <a:r>
                <a:rPr lang="pt-BR" altLang="en-US" sz="1600"/>
                <a:t>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501640" y="2151380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8140065" y="1569720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endCxn id="52" idx="0"/>
          </p:cNvCxnSpPr>
          <p:nvPr/>
        </p:nvCxnSpPr>
        <p:spPr>
          <a:xfrm>
            <a:off x="5855970" y="1546225"/>
            <a:ext cx="240030" cy="61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59499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545705" y="218694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985510" y="2151380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8140065" y="1569720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3"/>
            <a:endCxn id="52" idx="0"/>
          </p:cNvCxnSpPr>
          <p:nvPr/>
        </p:nvCxnSpPr>
        <p:spPr>
          <a:xfrm>
            <a:off x="6056630" y="1558290"/>
            <a:ext cx="523240" cy="60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920615" y="1377315"/>
            <a:ext cx="117538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CAI  |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545705" y="218694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175885" y="2162810"/>
            <a:ext cx="648335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COF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157980" y="2139315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AIU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cxnSp>
        <p:nvCxnSpPr>
          <p:cNvPr id="24" name="Conector Reto 23"/>
          <p:cNvCxnSpPr>
            <a:stCxn id="54" idx="1"/>
            <a:endCxn id="20" idx="0"/>
          </p:cNvCxnSpPr>
          <p:nvPr/>
        </p:nvCxnSpPr>
        <p:spPr>
          <a:xfrm flipH="1">
            <a:off x="4462780" y="1557655"/>
            <a:ext cx="457835" cy="593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5" idx="2"/>
            <a:endCxn id="14" idx="0"/>
          </p:cNvCxnSpPr>
          <p:nvPr/>
        </p:nvCxnSpPr>
        <p:spPr>
          <a:xfrm flipH="1">
            <a:off x="5507990" y="1726565"/>
            <a:ext cx="14605" cy="448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10027920" y="2175510"/>
            <a:ext cx="59372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062210" y="2187575"/>
            <a:ext cx="539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UAI</a:t>
            </a:r>
            <a:endParaRPr lang="pt-BR" altLang="en-US" sz="1600"/>
          </a:p>
        </p:txBody>
      </p:sp>
      <p:grpSp>
        <p:nvGrpSpPr>
          <p:cNvPr id="50" name="Grupo 49"/>
          <p:cNvGrpSpPr/>
          <p:nvPr/>
        </p:nvGrpSpPr>
        <p:grpSpPr>
          <a:xfrm>
            <a:off x="5985510" y="2151380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8140065" y="1569720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3"/>
            <a:endCxn id="52" idx="0"/>
          </p:cNvCxnSpPr>
          <p:nvPr/>
        </p:nvCxnSpPr>
        <p:spPr>
          <a:xfrm>
            <a:off x="6056630" y="1558290"/>
            <a:ext cx="523240" cy="60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2735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920615" y="1377315"/>
            <a:ext cx="117538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545705" y="218694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641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D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175885" y="2162810"/>
            <a:ext cx="648335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COF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157980" y="2139315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>
            <a:stCxn id="54" idx="1"/>
            <a:endCxn id="20" idx="0"/>
          </p:cNvCxnSpPr>
          <p:nvPr/>
        </p:nvCxnSpPr>
        <p:spPr>
          <a:xfrm flipH="1">
            <a:off x="4462780" y="1557655"/>
            <a:ext cx="457835" cy="593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5" idx="2"/>
            <a:endCxn id="14" idx="0"/>
          </p:cNvCxnSpPr>
          <p:nvPr/>
        </p:nvCxnSpPr>
        <p:spPr>
          <a:xfrm flipH="1">
            <a:off x="5507990" y="1726565"/>
            <a:ext cx="14605" cy="44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10027920" y="6106160"/>
            <a:ext cx="1857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Remoção simples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985510" y="2151380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18" idx="1"/>
            <a:endCxn id="9" idx="0"/>
          </p:cNvCxnSpPr>
          <p:nvPr/>
        </p:nvCxnSpPr>
        <p:spPr>
          <a:xfrm flipH="1">
            <a:off x="8140065" y="1569720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3"/>
            <a:endCxn id="52" idx="0"/>
          </p:cNvCxnSpPr>
          <p:nvPr/>
        </p:nvCxnSpPr>
        <p:spPr>
          <a:xfrm>
            <a:off x="6056630" y="1558290"/>
            <a:ext cx="523240" cy="60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904730" y="1569720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920615" y="1377315"/>
            <a:ext cx="117538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545705" y="218694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064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E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175885" y="2162810"/>
            <a:ext cx="648335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COF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157980" y="2139315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4462780" y="1557655"/>
            <a:ext cx="45783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5" idx="2"/>
            <a:endCxn id="14" idx="0"/>
          </p:cNvCxnSpPr>
          <p:nvPr/>
        </p:nvCxnSpPr>
        <p:spPr>
          <a:xfrm flipH="1">
            <a:off x="5507990" y="1726565"/>
            <a:ext cx="14605" cy="44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/>
          <p:nvPr/>
        </p:nvCxnSpPr>
        <p:spPr>
          <a:xfrm>
            <a:off x="9027795" y="820420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2" idx="1"/>
            <a:endCxn id="55" idx="0"/>
          </p:cNvCxnSpPr>
          <p:nvPr/>
        </p:nvCxnSpPr>
        <p:spPr>
          <a:xfrm flipH="1">
            <a:off x="5344160" y="820420"/>
            <a:ext cx="3101975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416925" y="639445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334760" y="216471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/>
          <p:nvPr/>
        </p:nvCxnSpPr>
        <p:spPr>
          <a:xfrm flipH="1">
            <a:off x="8486775" y="1583055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3"/>
          </p:cNvCxnSpPr>
          <p:nvPr/>
        </p:nvCxnSpPr>
        <p:spPr>
          <a:xfrm>
            <a:off x="5878195" y="1571625"/>
            <a:ext cx="523240" cy="605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742180" y="1390650"/>
            <a:ext cx="117538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92415" y="2200275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3930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F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754245" y="215201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</a:t>
              </a:r>
              <a:r>
                <a:rPr lang="pt-BR" altLang="en-US" sz="1600">
                  <a:solidFill>
                    <a:srgbClr val="FF0000"/>
                  </a:solidFill>
                </a:rPr>
                <a:t>| EFE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84625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>
            <a:stCxn id="54" idx="1"/>
            <a:endCxn id="20" idx="0"/>
          </p:cNvCxnSpPr>
          <p:nvPr/>
        </p:nvCxnSpPr>
        <p:spPr>
          <a:xfrm flipH="1">
            <a:off x="4289425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5" idx="2"/>
            <a:endCxn id="14" idx="0"/>
          </p:cNvCxnSpPr>
          <p:nvPr/>
        </p:nvCxnSpPr>
        <p:spPr>
          <a:xfrm>
            <a:off x="5344160" y="1739900"/>
            <a:ext cx="190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/>
          <p:nvPr/>
        </p:nvCxnSpPr>
        <p:spPr>
          <a:xfrm>
            <a:off x="9027795" y="820420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2" idx="1"/>
            <a:endCxn id="55" idx="0"/>
          </p:cNvCxnSpPr>
          <p:nvPr/>
        </p:nvCxnSpPr>
        <p:spPr>
          <a:xfrm flipH="1">
            <a:off x="5344160" y="820420"/>
            <a:ext cx="3101975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416925" y="639445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053455" y="2176780"/>
            <a:ext cx="1618615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| GOI </a:t>
              </a:r>
              <a:r>
                <a:rPr lang="pt-BR" altLang="en-US" sz="1600">
                  <a:solidFill>
                    <a:srgbClr val="FF0000"/>
                  </a:solidFill>
                </a:rPr>
                <a:t>| HTR</a:t>
              </a:r>
              <a:endParaRPr lang="pt-BR" altLang="en-US" sz="160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onector Reto 57"/>
          <p:cNvCxnSpPr/>
          <p:nvPr/>
        </p:nvCxnSpPr>
        <p:spPr>
          <a:xfrm flipH="1">
            <a:off x="8486775" y="1583055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endCxn id="52" idx="0"/>
          </p:cNvCxnSpPr>
          <p:nvPr/>
        </p:nvCxnSpPr>
        <p:spPr>
          <a:xfrm>
            <a:off x="5878195" y="1583055"/>
            <a:ext cx="100393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742180" y="1390650"/>
            <a:ext cx="117538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92415" y="2200275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711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G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754245" y="215201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84625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>
            <a:stCxn id="54" idx="1"/>
            <a:endCxn id="20" idx="0"/>
          </p:cNvCxnSpPr>
          <p:nvPr/>
        </p:nvCxnSpPr>
        <p:spPr>
          <a:xfrm flipH="1">
            <a:off x="4289425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5" idx="2"/>
            <a:endCxn id="14" idx="0"/>
          </p:cNvCxnSpPr>
          <p:nvPr/>
        </p:nvCxnSpPr>
        <p:spPr>
          <a:xfrm>
            <a:off x="5344160" y="1739900"/>
            <a:ext cx="190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/>
          <p:nvPr/>
        </p:nvCxnSpPr>
        <p:spPr>
          <a:xfrm>
            <a:off x="9027795" y="820420"/>
            <a:ext cx="890270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2" idx="1"/>
            <a:endCxn id="55" idx="0"/>
          </p:cNvCxnSpPr>
          <p:nvPr/>
        </p:nvCxnSpPr>
        <p:spPr>
          <a:xfrm flipH="1">
            <a:off x="5152390" y="820420"/>
            <a:ext cx="3293745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416925" y="639445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/>
          <p:nvPr/>
        </p:nvCxnSpPr>
        <p:spPr>
          <a:xfrm flipH="1">
            <a:off x="8486775" y="1583055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endCxn id="28" idx="0"/>
          </p:cNvCxnSpPr>
          <p:nvPr/>
        </p:nvCxnSpPr>
        <p:spPr>
          <a:xfrm>
            <a:off x="5414645" y="1760220"/>
            <a:ext cx="427355" cy="391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180213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FEI</a:t>
              </a:r>
              <a:r>
                <a:rPr lang="pt-BR" altLang="en-US" sz="1600">
                  <a:solidFill>
                    <a:srgbClr val="FF0000"/>
                  </a:solidFill>
                </a:rPr>
                <a:t>  | GOI</a:t>
              </a:r>
              <a:r>
                <a:rPr lang="pt-BR" altLang="en-US" sz="1600"/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92415" y="2200275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711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G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241800" y="215201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4833620" y="1760220"/>
            <a:ext cx="1905" cy="40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5537835" y="213995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260465" y="214058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HTR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endCxn id="31" idx="0"/>
          </p:cNvCxnSpPr>
          <p:nvPr/>
        </p:nvCxnSpPr>
        <p:spPr>
          <a:xfrm>
            <a:off x="6028690" y="1733550"/>
            <a:ext cx="553720" cy="419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68625" y="2644775"/>
            <a:ext cx="6254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5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8" idx="3"/>
            <a:endCxn id="19" idx="0"/>
          </p:cNvCxnSpPr>
          <p:nvPr/>
        </p:nvCxnSpPr>
        <p:spPr>
          <a:xfrm>
            <a:off x="7464425" y="650875"/>
            <a:ext cx="2453640" cy="76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1"/>
            <a:endCxn id="55" idx="0"/>
          </p:cNvCxnSpPr>
          <p:nvPr/>
        </p:nvCxnSpPr>
        <p:spPr>
          <a:xfrm flipH="1">
            <a:off x="4540250" y="650875"/>
            <a:ext cx="1826260" cy="751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366510" y="470535"/>
            <a:ext cx="109791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FEI |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LOI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/>
          <p:nvPr/>
        </p:nvCxnSpPr>
        <p:spPr>
          <a:xfrm flipH="1">
            <a:off x="8486775" y="1583055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2" idx="1"/>
            <a:endCxn id="28" idx="0"/>
          </p:cNvCxnSpPr>
          <p:nvPr/>
        </p:nvCxnSpPr>
        <p:spPr>
          <a:xfrm flipH="1">
            <a:off x="6109970" y="1510030"/>
            <a:ext cx="308610" cy="67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60642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CAI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92415" y="2200275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711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G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61815" y="216090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4" idx="0"/>
          </p:cNvCxnSpPr>
          <p:nvPr/>
        </p:nvCxnSpPr>
        <p:spPr>
          <a:xfrm>
            <a:off x="4836160" y="1748790"/>
            <a:ext cx="11747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18580" y="1329690"/>
            <a:ext cx="594995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GOI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805170" y="217678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77380" y="218884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HTR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stCxn id="22" idx="3"/>
            <a:endCxn id="31" idx="0"/>
          </p:cNvCxnSpPr>
          <p:nvPr/>
        </p:nvCxnSpPr>
        <p:spPr>
          <a:xfrm>
            <a:off x="7013575" y="1510030"/>
            <a:ext cx="286385" cy="6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2"/>
          </p:cNvCxnSpPr>
          <p:nvPr/>
        </p:nvCxnSpPr>
        <p:spPr>
          <a:xfrm flipH="1">
            <a:off x="6784975" y="819785"/>
            <a:ext cx="130810" cy="521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8" idx="3"/>
            <a:endCxn id="19" idx="0"/>
          </p:cNvCxnSpPr>
          <p:nvPr/>
        </p:nvCxnSpPr>
        <p:spPr>
          <a:xfrm>
            <a:off x="7464425" y="650875"/>
            <a:ext cx="2453640" cy="76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1"/>
            <a:endCxn id="55" idx="0"/>
          </p:cNvCxnSpPr>
          <p:nvPr/>
        </p:nvCxnSpPr>
        <p:spPr>
          <a:xfrm flipH="1">
            <a:off x="4540250" y="650875"/>
            <a:ext cx="182626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366510" y="470535"/>
            <a:ext cx="109791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FEI |</a:t>
              </a:r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LOI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/>
          <p:nvPr/>
        </p:nvCxnSpPr>
        <p:spPr>
          <a:xfrm flipH="1">
            <a:off x="8486775" y="1583055"/>
            <a:ext cx="1097915" cy="6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2" idx="1"/>
            <a:endCxn id="28" idx="0"/>
          </p:cNvCxnSpPr>
          <p:nvPr/>
        </p:nvCxnSpPr>
        <p:spPr>
          <a:xfrm flipH="1">
            <a:off x="6109970" y="1510030"/>
            <a:ext cx="308610" cy="67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60642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92415" y="2200275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LUC</a:t>
              </a:r>
              <a:r>
                <a:rPr lang="pt-BR" altLang="en-US" sz="1600"/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679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H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61815" y="216090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4" idx="0"/>
          </p:cNvCxnSpPr>
          <p:nvPr/>
        </p:nvCxnSpPr>
        <p:spPr>
          <a:xfrm>
            <a:off x="4836160" y="1748790"/>
            <a:ext cx="11747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18580" y="1329690"/>
            <a:ext cx="594995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GOI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805170" y="217678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77380" y="218884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HTR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stCxn id="22" idx="3"/>
            <a:endCxn id="31" idx="0"/>
          </p:cNvCxnSpPr>
          <p:nvPr/>
        </p:nvCxnSpPr>
        <p:spPr>
          <a:xfrm>
            <a:off x="7013575" y="1510030"/>
            <a:ext cx="286385" cy="6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2"/>
          </p:cNvCxnSpPr>
          <p:nvPr/>
        </p:nvCxnSpPr>
        <p:spPr>
          <a:xfrm flipH="1">
            <a:off x="6784975" y="819785"/>
            <a:ext cx="130810" cy="52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 de Texto 33"/>
          <p:cNvSpPr txBox="1"/>
          <p:nvPr/>
        </p:nvSpPr>
        <p:spPr>
          <a:xfrm>
            <a:off x="7607300" y="2549525"/>
            <a:ext cx="1126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400"/>
              <a:t>Sucessor</a:t>
            </a:r>
            <a:endParaRPr lang="pt-BR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8" idx="3"/>
            <a:endCxn id="19" idx="0"/>
          </p:cNvCxnSpPr>
          <p:nvPr/>
        </p:nvCxnSpPr>
        <p:spPr>
          <a:xfrm>
            <a:off x="7464425" y="650875"/>
            <a:ext cx="2453640" cy="76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1"/>
            <a:endCxn id="55" idx="0"/>
          </p:cNvCxnSpPr>
          <p:nvPr/>
        </p:nvCxnSpPr>
        <p:spPr>
          <a:xfrm flipH="1">
            <a:off x="4540250" y="650875"/>
            <a:ext cx="182626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366510" y="470535"/>
            <a:ext cx="109791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FEI |</a:t>
              </a:r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LUC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104755" y="2188845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TRI |</a:t>
              </a:r>
              <a:r>
                <a:rPr lang="pt-BR" altLang="en-US" sz="1600"/>
                <a:t> UAI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6" idx="0"/>
          </p:cNvCxnSpPr>
          <p:nvPr/>
        </p:nvCxnSpPr>
        <p:spPr>
          <a:xfrm flipH="1">
            <a:off x="8784590" y="1583055"/>
            <a:ext cx="800100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2" idx="1"/>
            <a:endCxn id="28" idx="0"/>
          </p:cNvCxnSpPr>
          <p:nvPr/>
        </p:nvCxnSpPr>
        <p:spPr>
          <a:xfrm flipH="1">
            <a:off x="6109970" y="1510030"/>
            <a:ext cx="308610" cy="67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251440" y="1583055"/>
            <a:ext cx="44767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60642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8481060" y="2188845"/>
            <a:ext cx="60642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8515985" y="2200910"/>
            <a:ext cx="527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PPA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679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H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61815" y="216090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4" idx="0"/>
          </p:cNvCxnSpPr>
          <p:nvPr/>
        </p:nvCxnSpPr>
        <p:spPr>
          <a:xfrm>
            <a:off x="4836160" y="1748790"/>
            <a:ext cx="11747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18580" y="1329690"/>
            <a:ext cx="594995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GOI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805170" y="217678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77380" y="218884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HTR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stCxn id="22" idx="3"/>
            <a:endCxn id="31" idx="0"/>
          </p:cNvCxnSpPr>
          <p:nvPr/>
        </p:nvCxnSpPr>
        <p:spPr>
          <a:xfrm>
            <a:off x="7013575" y="1510030"/>
            <a:ext cx="286385" cy="6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2"/>
          </p:cNvCxnSpPr>
          <p:nvPr/>
        </p:nvCxnSpPr>
        <p:spPr>
          <a:xfrm flipH="1">
            <a:off x="6784975" y="819785"/>
            <a:ext cx="130810" cy="52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8" idx="3"/>
            <a:endCxn id="19" idx="0"/>
          </p:cNvCxnSpPr>
          <p:nvPr/>
        </p:nvCxnSpPr>
        <p:spPr>
          <a:xfrm>
            <a:off x="7464425" y="650875"/>
            <a:ext cx="2453640" cy="76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1"/>
            <a:endCxn id="55" idx="0"/>
          </p:cNvCxnSpPr>
          <p:nvPr/>
        </p:nvCxnSpPr>
        <p:spPr>
          <a:xfrm flipH="1">
            <a:off x="4540250" y="650875"/>
            <a:ext cx="182626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366510" y="470535"/>
            <a:ext cx="109791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FEI |LUC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10456545" y="2200910"/>
            <a:ext cx="5994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513695" y="2212975"/>
            <a:ext cx="535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UAI</a:t>
            </a:r>
            <a:endParaRPr lang="pt-BR" altLang="en-US" sz="1600"/>
          </a:p>
        </p:txBody>
      </p:sp>
      <p:cxnSp>
        <p:nvCxnSpPr>
          <p:cNvPr id="58" name="Conector Reto 57"/>
          <p:cNvCxnSpPr>
            <a:endCxn id="6" idx="0"/>
          </p:cNvCxnSpPr>
          <p:nvPr/>
        </p:nvCxnSpPr>
        <p:spPr>
          <a:xfrm flipH="1">
            <a:off x="8784590" y="1583055"/>
            <a:ext cx="800100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2" idx="1"/>
            <a:endCxn id="28" idx="0"/>
          </p:cNvCxnSpPr>
          <p:nvPr/>
        </p:nvCxnSpPr>
        <p:spPr>
          <a:xfrm flipH="1">
            <a:off x="6109970" y="1510030"/>
            <a:ext cx="308610" cy="67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10251440" y="1583055"/>
            <a:ext cx="530225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60642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8481060" y="2188845"/>
            <a:ext cx="60642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8515985" y="2200910"/>
            <a:ext cx="527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PPA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2978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I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61815" y="216090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4" idx="0"/>
          </p:cNvCxnSpPr>
          <p:nvPr/>
        </p:nvCxnSpPr>
        <p:spPr>
          <a:xfrm>
            <a:off x="4836160" y="1748790"/>
            <a:ext cx="11747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18580" y="1329690"/>
            <a:ext cx="594995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GOI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805170" y="217678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77380" y="218884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HTR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stCxn id="22" idx="3"/>
            <a:endCxn id="31" idx="0"/>
          </p:cNvCxnSpPr>
          <p:nvPr/>
        </p:nvCxnSpPr>
        <p:spPr>
          <a:xfrm>
            <a:off x="7013575" y="1510030"/>
            <a:ext cx="286385" cy="6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2"/>
          </p:cNvCxnSpPr>
          <p:nvPr/>
        </p:nvCxnSpPr>
        <p:spPr>
          <a:xfrm flipH="1">
            <a:off x="6784975" y="819785"/>
            <a:ext cx="130810" cy="52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/>
        </p:nvSpPr>
        <p:spPr>
          <a:xfrm>
            <a:off x="10027920" y="6106160"/>
            <a:ext cx="1857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Remoção simples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8" idx="3"/>
            <a:endCxn id="19" idx="0"/>
          </p:cNvCxnSpPr>
          <p:nvPr/>
        </p:nvCxnSpPr>
        <p:spPr>
          <a:xfrm>
            <a:off x="7464425" y="650875"/>
            <a:ext cx="2453640" cy="76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1"/>
            <a:endCxn id="55" idx="0"/>
          </p:cNvCxnSpPr>
          <p:nvPr/>
        </p:nvCxnSpPr>
        <p:spPr>
          <a:xfrm flipH="1">
            <a:off x="4540250" y="650875"/>
            <a:ext cx="182626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6366510" y="470535"/>
            <a:ext cx="1097915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FEI |LUC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584690" y="1402715"/>
            <a:ext cx="666750" cy="595630"/>
            <a:chOff x="12709" y="986"/>
            <a:chExt cx="924" cy="93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  <a:p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10456545" y="2200910"/>
            <a:ext cx="5994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513695" y="2212975"/>
            <a:ext cx="535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UAI</a:t>
            </a:r>
            <a:endParaRPr lang="pt-BR" altLang="en-US" sz="1600"/>
          </a:p>
        </p:txBody>
      </p:sp>
      <p:cxnSp>
        <p:nvCxnSpPr>
          <p:cNvPr id="58" name="Conector Reto 57"/>
          <p:cNvCxnSpPr>
            <a:stCxn id="18" idx="1"/>
            <a:endCxn id="6" idx="0"/>
          </p:cNvCxnSpPr>
          <p:nvPr/>
        </p:nvCxnSpPr>
        <p:spPr>
          <a:xfrm flipH="1">
            <a:off x="9011920" y="1583055"/>
            <a:ext cx="572770" cy="60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2" idx="1"/>
            <a:endCxn id="28" idx="0"/>
          </p:cNvCxnSpPr>
          <p:nvPr/>
        </p:nvCxnSpPr>
        <p:spPr>
          <a:xfrm flipH="1">
            <a:off x="6109970" y="1510030"/>
            <a:ext cx="308610" cy="67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10251440" y="1583055"/>
            <a:ext cx="530225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4229735" y="1390650"/>
            <a:ext cx="606425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CAI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8481060" y="2188845"/>
            <a:ext cx="10610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8512175" y="2188845"/>
            <a:ext cx="1136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PIO |</a:t>
            </a:r>
            <a:r>
              <a:rPr lang="pt-BR" altLang="en-US" sz="1600">
                <a:solidFill>
                  <a:schemeClr val="tx1"/>
                </a:solidFill>
              </a:rPr>
              <a:t>PPA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328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J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61815" y="2160905"/>
            <a:ext cx="1155700" cy="360680"/>
            <a:chOff x="12709" y="986"/>
            <a:chExt cx="924" cy="568"/>
          </a:xfrm>
        </p:grpSpPr>
        <p:sp>
          <p:nvSpPr>
            <p:cNvPr id="11" name="Retângulo 1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COF | EFE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472180" y="2152650"/>
            <a:ext cx="59499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" name="Conector Reto 23"/>
          <p:cNvCxnSpPr/>
          <p:nvPr/>
        </p:nvCxnSpPr>
        <p:spPr>
          <a:xfrm flipH="1">
            <a:off x="3776980" y="1570990"/>
            <a:ext cx="452755" cy="5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14" idx="0"/>
          </p:cNvCxnSpPr>
          <p:nvPr/>
        </p:nvCxnSpPr>
        <p:spPr>
          <a:xfrm>
            <a:off x="4836160" y="1748790"/>
            <a:ext cx="11747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6418580" y="1329690"/>
            <a:ext cx="594995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GOI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805170" y="2176780"/>
            <a:ext cx="594995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FII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77380" y="2188845"/>
            <a:ext cx="629920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62" y="1005"/>
              <a:ext cx="83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HTR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32" name="Conector Reto 31"/>
          <p:cNvCxnSpPr>
            <a:stCxn id="22" idx="3"/>
            <a:endCxn id="31" idx="0"/>
          </p:cNvCxnSpPr>
          <p:nvPr/>
        </p:nvCxnSpPr>
        <p:spPr>
          <a:xfrm>
            <a:off x="7013575" y="1510030"/>
            <a:ext cx="286385" cy="6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2"/>
          </p:cNvCxnSpPr>
          <p:nvPr/>
        </p:nvCxnSpPr>
        <p:spPr>
          <a:xfrm flipH="1">
            <a:off x="6784975" y="819785"/>
            <a:ext cx="130810" cy="52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708910" y="2644775"/>
            <a:ext cx="6774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10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322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-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NOT 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774940" y="1235710"/>
            <a:ext cx="1768475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 | QLM | RFB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1276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562850" y="732790"/>
            <a:ext cx="1066800" cy="5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476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A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 b="1">
                  <a:solidFill>
                    <a:schemeClr val="tx1"/>
                  </a:solidFill>
                </a:rPr>
                <a:t>NOT</a:t>
              </a:r>
              <a:r>
                <a:rPr lang="pt-BR" altLang="en-US" sz="1600">
                  <a:solidFill>
                    <a:schemeClr val="tx1"/>
                  </a:solidFill>
                </a:rPr>
                <a:t> 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290695" y="1222375"/>
            <a:ext cx="116967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774940" y="1235710"/>
            <a:ext cx="1768475" cy="360680"/>
            <a:chOff x="12709" y="986"/>
            <a:chExt cx="924" cy="568"/>
          </a:xfrm>
        </p:grpSpPr>
        <p:sp>
          <p:nvSpPr>
            <p:cNvPr id="17" name="Retângulo 1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PAW</a:t>
              </a:r>
              <a:r>
                <a:rPr lang="pt-BR" altLang="en-US" sz="1600"/>
                <a:t> | QLM | RFB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1276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562850" y="732790"/>
            <a:ext cx="1066800" cy="5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 de Texto 33"/>
          <p:cNvSpPr txBox="1"/>
          <p:nvPr/>
        </p:nvSpPr>
        <p:spPr>
          <a:xfrm>
            <a:off x="7503160" y="1597025"/>
            <a:ext cx="1126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400"/>
              <a:t>Sucessor</a:t>
            </a:r>
            <a:endParaRPr lang="pt-BR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476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A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PAW</a:t>
              </a:r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774940" y="1235710"/>
            <a:ext cx="128587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7774940" y="1247775"/>
            <a:ext cx="1242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QLM | RFB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2419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18" idx="0"/>
          </p:cNvCxnSpPr>
          <p:nvPr/>
        </p:nvCxnSpPr>
        <p:spPr>
          <a:xfrm>
            <a:off x="7562850" y="732790"/>
            <a:ext cx="833755" cy="514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PAW</a:t>
              </a:r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488555" y="1235710"/>
            <a:ext cx="172339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7498080" y="1247775"/>
            <a:ext cx="1665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</a:rPr>
              <a:t> PET</a:t>
            </a:r>
            <a:r>
              <a:rPr lang="pt-BR" altLang="en-US" sz="1600"/>
              <a:t> | QLM | RFB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2419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18" idx="0"/>
          </p:cNvCxnSpPr>
          <p:nvPr/>
        </p:nvCxnSpPr>
        <p:spPr>
          <a:xfrm>
            <a:off x="7497445" y="732790"/>
            <a:ext cx="833755" cy="51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30285" y="807085"/>
            <a:ext cx="90106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2" idx="1"/>
            <a:endCxn id="55" idx="0"/>
          </p:cNvCxnSpPr>
          <p:nvPr/>
        </p:nvCxnSpPr>
        <p:spPr>
          <a:xfrm flipH="1">
            <a:off x="7089140" y="807085"/>
            <a:ext cx="100774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5867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PTA</a:t>
              </a:r>
              <a:endParaRPr lang="pt-BR" altLang="en-US" sz="160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</a:t>
              </a:r>
              <a:endParaRPr lang="pt-BR" altLang="en-US" sz="160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918700" y="2140585"/>
            <a:ext cx="5867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UAI</a:t>
              </a:r>
              <a:endParaRPr lang="pt-BR" altLang="en-US" sz="16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597265" y="2164080"/>
            <a:ext cx="626745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QUE</a:t>
              </a:r>
              <a:endParaRPr lang="pt-BR" altLang="en-US" sz="160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877175" y="2164080"/>
            <a:ext cx="586740" cy="360680"/>
            <a:chOff x="12709" y="986"/>
            <a:chExt cx="924" cy="568"/>
          </a:xfrm>
        </p:grpSpPr>
        <p:sp>
          <p:nvSpPr>
            <p:cNvPr id="27" name="Retângulo 2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</a:t>
              </a:r>
              <a:endParaRPr lang="pt-BR" altLang="en-US" sz="16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4159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AIU  | COF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50875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stCxn id="54" idx="3"/>
            <a:endCxn id="28" idx="0"/>
          </p:cNvCxnSpPr>
          <p:nvPr/>
        </p:nvCxnSpPr>
        <p:spPr>
          <a:xfrm>
            <a:off x="7655560" y="1557655"/>
            <a:ext cx="514985" cy="618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2"/>
            <a:endCxn id="51" idx="0"/>
          </p:cNvCxnSpPr>
          <p:nvPr/>
        </p:nvCxnSpPr>
        <p:spPr>
          <a:xfrm>
            <a:off x="708914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54" idx="1"/>
            <a:endCxn id="34" idx="0"/>
          </p:cNvCxnSpPr>
          <p:nvPr/>
        </p:nvCxnSpPr>
        <p:spPr>
          <a:xfrm flipH="1">
            <a:off x="573595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8" idx="1"/>
            <a:endCxn id="24" idx="0"/>
          </p:cNvCxnSpPr>
          <p:nvPr/>
        </p:nvCxnSpPr>
        <p:spPr>
          <a:xfrm flipH="1">
            <a:off x="8910955" y="1569720"/>
            <a:ext cx="327025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22" idx="0"/>
          </p:cNvCxnSpPr>
          <p:nvPr/>
        </p:nvCxnSpPr>
        <p:spPr>
          <a:xfrm>
            <a:off x="9824720" y="1569720"/>
            <a:ext cx="387350" cy="58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649478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PAW</a:t>
              </a:r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2419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4062095" y="324358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RIT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Caixa de Texto 26"/>
          <p:cNvSpPr txBox="1"/>
          <p:nvPr/>
        </p:nvSpPr>
        <p:spPr>
          <a:xfrm>
            <a:off x="428625" y="522605"/>
            <a:ext cx="2540000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Nó está cheio, é</a:t>
            </a:r>
            <a:endParaRPr lang="pt-BR" altLang="en-US"/>
          </a:p>
          <a:p>
            <a:pPr algn="ctr"/>
            <a:r>
              <a:rPr lang="pt-BR" altLang="en-US"/>
              <a:t>necessário</a:t>
            </a:r>
            <a:endParaRPr lang="pt-BR" altLang="en-US"/>
          </a:p>
          <a:p>
            <a:pPr algn="ctr"/>
            <a:r>
              <a:rPr lang="pt-BR" altLang="en-US"/>
              <a:t>dividi-lo antes!</a:t>
            </a:r>
            <a:endParaRPr lang="pt-BR" altLang="en-US"/>
          </a:p>
        </p:txBody>
      </p:sp>
      <p:grpSp>
        <p:nvGrpSpPr>
          <p:cNvPr id="29" name="Grupo 28"/>
          <p:cNvGrpSpPr/>
          <p:nvPr/>
        </p:nvGrpSpPr>
        <p:grpSpPr>
          <a:xfrm>
            <a:off x="7210425" y="3038475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PET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545830" y="3027045"/>
            <a:ext cx="626745" cy="360680"/>
            <a:chOff x="12709" y="986"/>
            <a:chExt cx="924" cy="568"/>
          </a:xfrm>
        </p:grpSpPr>
        <p:sp>
          <p:nvSpPr>
            <p:cNvPr id="39" name="Retângulo 3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RFB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Conector Reto 40"/>
          <p:cNvCxnSpPr/>
          <p:nvPr/>
        </p:nvCxnSpPr>
        <p:spPr>
          <a:xfrm flipH="1">
            <a:off x="7513320" y="2404745"/>
            <a:ext cx="330835" cy="645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7" idx="3"/>
            <a:endCxn id="40" idx="0"/>
          </p:cNvCxnSpPr>
          <p:nvPr/>
        </p:nvCxnSpPr>
        <p:spPr>
          <a:xfrm>
            <a:off x="8522335" y="2404745"/>
            <a:ext cx="326390" cy="634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844155" y="2223770"/>
            <a:ext cx="701675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QLM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96990" y="375285"/>
            <a:ext cx="172720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HTI  |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PAW</a:t>
              </a:r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SEV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90695" y="1235710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749290" y="124714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58070" y="1223645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 flipH="1">
            <a:off x="6276340" y="732790"/>
            <a:ext cx="662305" cy="526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55845" y="732790"/>
            <a:ext cx="1549400" cy="50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124190" y="746125"/>
            <a:ext cx="2654935" cy="48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428625" y="522605"/>
            <a:ext cx="2540000" cy="11988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Efetuamos a inserção do</a:t>
            </a:r>
            <a:endParaRPr lang="pt-BR" altLang="en-US"/>
          </a:p>
          <a:p>
            <a:pPr algn="ctr"/>
            <a:r>
              <a:rPr lang="pt-BR" altLang="en-US"/>
              <a:t>RIT e a chave ascendida é</a:t>
            </a:r>
            <a:endParaRPr lang="pt-BR" altLang="en-US"/>
          </a:p>
          <a:p>
            <a:pPr algn="ctr"/>
            <a:r>
              <a:rPr lang="pt-BR" altLang="en-US"/>
              <a:t>ajustada em próxima</a:t>
            </a:r>
            <a:endParaRPr lang="pt-BR" altLang="en-US"/>
          </a:p>
          <a:p>
            <a:pPr algn="ctr"/>
            <a:r>
              <a:rPr lang="pt-BR" altLang="en-US"/>
              <a:t>iteração/recursão. </a:t>
            </a:r>
            <a:endParaRPr lang="pt-BR" altLang="en-US"/>
          </a:p>
        </p:txBody>
      </p:sp>
      <p:grpSp>
        <p:nvGrpSpPr>
          <p:cNvPr id="29" name="Grupo 28"/>
          <p:cNvGrpSpPr/>
          <p:nvPr/>
        </p:nvGrpSpPr>
        <p:grpSpPr>
          <a:xfrm>
            <a:off x="7210425" y="3038475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545830" y="3027045"/>
            <a:ext cx="1124585" cy="360680"/>
            <a:chOff x="12709" y="986"/>
            <a:chExt cx="924" cy="568"/>
          </a:xfrm>
        </p:grpSpPr>
        <p:sp>
          <p:nvSpPr>
            <p:cNvPr id="39" name="Retângulo 3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RFB | </a:t>
              </a:r>
              <a:r>
                <a:rPr lang="pt-BR" altLang="en-US" sz="1600">
                  <a:solidFill>
                    <a:srgbClr val="FF0000"/>
                  </a:solidFill>
                </a:rPr>
                <a:t>RIT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Conector Reto 40"/>
          <p:cNvCxnSpPr>
            <a:stCxn id="37" idx="1"/>
            <a:endCxn id="31" idx="0"/>
          </p:cNvCxnSpPr>
          <p:nvPr/>
        </p:nvCxnSpPr>
        <p:spPr>
          <a:xfrm flipH="1">
            <a:off x="7513320" y="2404745"/>
            <a:ext cx="3308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7" idx="3"/>
            <a:endCxn id="40" idx="0"/>
          </p:cNvCxnSpPr>
          <p:nvPr/>
        </p:nvCxnSpPr>
        <p:spPr>
          <a:xfrm>
            <a:off x="8522335" y="2404745"/>
            <a:ext cx="567055" cy="63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7844155" y="2223770"/>
            <a:ext cx="701675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QLM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66325" y="2165350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3"/>
          </p:cNvCxnSpPr>
          <p:nvPr/>
        </p:nvCxnSpPr>
        <p:spPr>
          <a:xfrm>
            <a:off x="8727440" y="1287780"/>
            <a:ext cx="1953895" cy="91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428625" y="522605"/>
            <a:ext cx="2540000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Divide-se o nó pai, o</a:t>
            </a:r>
            <a:endParaRPr lang="pt-BR" altLang="en-US"/>
          </a:p>
          <a:p>
            <a:pPr algn="ctr"/>
            <a:r>
              <a:rPr lang="pt-BR" altLang="en-US"/>
              <a:t>que irá gerar nova</a:t>
            </a:r>
            <a:endParaRPr lang="pt-BR" altLang="en-US"/>
          </a:p>
          <a:p>
            <a:pPr algn="ctr"/>
            <a:r>
              <a:rPr lang="pt-BR" altLang="en-US"/>
              <a:t>raiz. </a:t>
            </a:r>
            <a:endParaRPr lang="pt-BR" altLang="en-US"/>
          </a:p>
        </p:txBody>
      </p:sp>
      <p:grpSp>
        <p:nvGrpSpPr>
          <p:cNvPr id="29" name="Grupo 28"/>
          <p:cNvGrpSpPr/>
          <p:nvPr/>
        </p:nvGrpSpPr>
        <p:grpSpPr>
          <a:xfrm>
            <a:off x="7543800" y="385445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879205" y="3843020"/>
            <a:ext cx="1124585" cy="360680"/>
            <a:chOff x="12709" y="986"/>
            <a:chExt cx="924" cy="568"/>
          </a:xfrm>
        </p:grpSpPr>
        <p:sp>
          <p:nvSpPr>
            <p:cNvPr id="39" name="Retângulo 3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RFB | RIT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Conector Reto 40"/>
          <p:cNvCxnSpPr/>
          <p:nvPr/>
        </p:nvCxnSpPr>
        <p:spPr>
          <a:xfrm flipH="1">
            <a:off x="7846695" y="3220720"/>
            <a:ext cx="3308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8855710" y="3220720"/>
            <a:ext cx="567055" cy="63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8177530" y="3039745"/>
            <a:ext cx="701675" cy="360680"/>
            <a:chOff x="12709" y="986"/>
            <a:chExt cx="924" cy="568"/>
          </a:xfrm>
        </p:grpSpPr>
        <p:sp>
          <p:nvSpPr>
            <p:cNvPr id="36" name="Retângulo 3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QLM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8121650" y="1106805"/>
            <a:ext cx="626745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SEV 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HTI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PAW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956945" cy="427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26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C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66325" y="2165350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3"/>
          </p:cNvCxnSpPr>
          <p:nvPr/>
        </p:nvCxnSpPr>
        <p:spPr>
          <a:xfrm>
            <a:off x="9271000" y="1287780"/>
            <a:ext cx="1953895" cy="91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428625" y="522605"/>
            <a:ext cx="2540000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Agora é só ajustar a</a:t>
            </a:r>
            <a:endParaRPr lang="pt-BR" altLang="en-US"/>
          </a:p>
          <a:p>
            <a:pPr algn="ctr"/>
            <a:r>
              <a:rPr lang="pt-BR" altLang="en-US"/>
              <a:t>chave ascendida.  </a:t>
            </a:r>
            <a:endParaRPr lang="pt-BR" altLang="en-US"/>
          </a:p>
        </p:txBody>
      </p: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441690" y="2188845"/>
            <a:ext cx="1124585" cy="360680"/>
            <a:chOff x="12709" y="986"/>
            <a:chExt cx="924" cy="568"/>
          </a:xfrm>
        </p:grpSpPr>
        <p:sp>
          <p:nvSpPr>
            <p:cNvPr id="39" name="Retângulo 3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RFB | RIT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Conector Reto 40"/>
          <p:cNvCxnSpPr>
            <a:stCxn id="6" idx="1"/>
            <a:endCxn id="31" idx="0"/>
          </p:cNvCxnSpPr>
          <p:nvPr/>
        </p:nvCxnSpPr>
        <p:spPr>
          <a:xfrm flipH="1">
            <a:off x="7679690" y="1287780"/>
            <a:ext cx="475615" cy="92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6" idx="2"/>
            <a:endCxn id="40" idx="0"/>
          </p:cNvCxnSpPr>
          <p:nvPr/>
        </p:nvCxnSpPr>
        <p:spPr>
          <a:xfrm>
            <a:off x="8713470" y="1456055"/>
            <a:ext cx="271780" cy="744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18745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rgbClr val="FF0000"/>
                  </a:solidFill>
                </a:rPr>
                <a:t>|</a:t>
              </a:r>
              <a:r>
                <a:rPr lang="pt-BR" altLang="en-US" sz="1600"/>
                <a:t> SEV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24587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641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D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966325" y="2165350"/>
            <a:ext cx="1675130" cy="360680"/>
            <a:chOff x="12709" y="986"/>
            <a:chExt cx="924" cy="568"/>
          </a:xfrm>
        </p:grpSpPr>
        <p:sp>
          <p:nvSpPr>
            <p:cNvPr id="20" name="Retângulo 1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SOX | TAZ | XWA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3"/>
          </p:cNvCxnSpPr>
          <p:nvPr/>
        </p:nvCxnSpPr>
        <p:spPr>
          <a:xfrm>
            <a:off x="9271000" y="1287780"/>
            <a:ext cx="1953895" cy="91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475980" y="2176780"/>
            <a:ext cx="596265" cy="360680"/>
            <a:chOff x="12709" y="986"/>
            <a:chExt cx="924" cy="568"/>
          </a:xfrm>
        </p:grpSpPr>
        <p:sp>
          <p:nvSpPr>
            <p:cNvPr id="39" name="Retângulo 3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12709" y="989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RIT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1" name="Conector Reto 40"/>
          <p:cNvCxnSpPr>
            <a:stCxn id="6" idx="1"/>
            <a:endCxn id="31" idx="0"/>
          </p:cNvCxnSpPr>
          <p:nvPr/>
        </p:nvCxnSpPr>
        <p:spPr>
          <a:xfrm flipH="1">
            <a:off x="7679690" y="1287780"/>
            <a:ext cx="475615" cy="92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6" idx="2"/>
            <a:endCxn id="40" idx="0"/>
          </p:cNvCxnSpPr>
          <p:nvPr/>
        </p:nvCxnSpPr>
        <p:spPr>
          <a:xfrm>
            <a:off x="8713470" y="1456055"/>
            <a:ext cx="50800" cy="7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18745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24587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64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E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3"/>
          </p:cNvCxnSpPr>
          <p:nvPr/>
        </p:nvCxnSpPr>
        <p:spPr>
          <a:xfrm>
            <a:off x="9271000" y="1287780"/>
            <a:ext cx="1953895" cy="91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75980" y="2178685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stCxn id="6" idx="1"/>
            <a:endCxn id="31" idx="0"/>
          </p:cNvCxnSpPr>
          <p:nvPr/>
        </p:nvCxnSpPr>
        <p:spPr>
          <a:xfrm flipH="1">
            <a:off x="7679690" y="1287780"/>
            <a:ext cx="475615" cy="92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6" idx="2"/>
            <a:endCxn id="40" idx="0"/>
          </p:cNvCxnSpPr>
          <p:nvPr/>
        </p:nvCxnSpPr>
        <p:spPr>
          <a:xfrm>
            <a:off x="8713470" y="1456055"/>
            <a:ext cx="50800" cy="7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18745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24587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4392930" y="3688080"/>
            <a:ext cx="62674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VAI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Caixa de Texto 34"/>
          <p:cNvSpPr txBox="1"/>
          <p:nvPr/>
        </p:nvSpPr>
        <p:spPr>
          <a:xfrm>
            <a:off x="428625" y="522605"/>
            <a:ext cx="2540000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Nó está cheio, é</a:t>
            </a:r>
            <a:endParaRPr lang="pt-BR" altLang="en-US"/>
          </a:p>
          <a:p>
            <a:pPr algn="ctr"/>
            <a:r>
              <a:rPr lang="pt-BR" altLang="en-US"/>
              <a:t>necessário</a:t>
            </a:r>
            <a:endParaRPr lang="pt-BR" altLang="en-US"/>
          </a:p>
          <a:p>
            <a:pPr algn="ctr"/>
            <a:r>
              <a:rPr lang="pt-BR" altLang="en-US"/>
              <a:t>dividi-lo antes!</a:t>
            </a:r>
            <a:endParaRPr lang="pt-BR" altLang="en-US"/>
          </a:p>
        </p:txBody>
      </p:sp>
      <p:grpSp>
        <p:nvGrpSpPr>
          <p:cNvPr id="36" name="Grupo 35"/>
          <p:cNvGrpSpPr/>
          <p:nvPr/>
        </p:nvGrpSpPr>
        <p:grpSpPr>
          <a:xfrm>
            <a:off x="9219565" y="4199255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10554970" y="4187825"/>
            <a:ext cx="68072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 flipH="1">
            <a:off x="9522460" y="3565525"/>
            <a:ext cx="330835" cy="645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0531475" y="3565525"/>
            <a:ext cx="326390" cy="634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853295" y="3384550"/>
            <a:ext cx="701675" cy="360680"/>
            <a:chOff x="12709" y="986"/>
            <a:chExt cx="924" cy="568"/>
          </a:xfrm>
        </p:grpSpPr>
        <p:sp>
          <p:nvSpPr>
            <p:cNvPr id="50" name="Retângulo 4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</a:t>
              </a:r>
              <a:r>
                <a:rPr lang="pt-BR" altLang="en-US" sz="1600">
                  <a:solidFill>
                    <a:srgbClr val="FF0000"/>
                  </a:solidFill>
                </a:rPr>
                <a:t>TAZ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64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E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6" idx="3"/>
          </p:cNvCxnSpPr>
          <p:nvPr/>
        </p:nvCxnSpPr>
        <p:spPr>
          <a:xfrm>
            <a:off x="9271000" y="1287780"/>
            <a:ext cx="1953895" cy="91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75980" y="2178685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stCxn id="6" idx="1"/>
            <a:endCxn id="31" idx="0"/>
          </p:cNvCxnSpPr>
          <p:nvPr/>
        </p:nvCxnSpPr>
        <p:spPr>
          <a:xfrm flipH="1">
            <a:off x="7679690" y="1287780"/>
            <a:ext cx="475615" cy="92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6" idx="2"/>
            <a:endCxn id="40" idx="0"/>
          </p:cNvCxnSpPr>
          <p:nvPr/>
        </p:nvCxnSpPr>
        <p:spPr>
          <a:xfrm>
            <a:off x="8713470" y="1456055"/>
            <a:ext cx="50800" cy="72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18745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24587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428625" y="522605"/>
            <a:ext cx="2540000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Nó está cheio, é</a:t>
            </a:r>
            <a:endParaRPr lang="pt-BR" altLang="en-US"/>
          </a:p>
          <a:p>
            <a:pPr algn="ctr"/>
            <a:r>
              <a:rPr lang="pt-BR" altLang="en-US"/>
              <a:t>necessário</a:t>
            </a:r>
            <a:endParaRPr lang="pt-BR" altLang="en-US"/>
          </a:p>
          <a:p>
            <a:pPr algn="ctr"/>
            <a:r>
              <a:rPr lang="pt-BR" altLang="en-US"/>
              <a:t>dividi-lo antes!</a:t>
            </a:r>
            <a:endParaRPr lang="pt-BR" altLang="en-US"/>
          </a:p>
        </p:txBody>
      </p:sp>
      <p:grpSp>
        <p:nvGrpSpPr>
          <p:cNvPr id="36" name="Grupo 35"/>
          <p:cNvGrpSpPr/>
          <p:nvPr/>
        </p:nvGrpSpPr>
        <p:grpSpPr>
          <a:xfrm>
            <a:off x="9219565" y="4199255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10261600" y="4187825"/>
            <a:ext cx="114808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VAI |</a:t>
              </a:r>
              <a:r>
                <a:rPr lang="pt-BR" altLang="en-US" sz="1600">
                  <a:solidFill>
                    <a:schemeClr val="tx1"/>
                  </a:solidFill>
                </a:rPr>
                <a:t>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 flipH="1">
            <a:off x="9522460" y="3565525"/>
            <a:ext cx="3308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0531475" y="3565525"/>
            <a:ext cx="326390" cy="63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853295" y="3384550"/>
            <a:ext cx="701675" cy="360680"/>
            <a:chOff x="12709" y="986"/>
            <a:chExt cx="924" cy="568"/>
          </a:xfrm>
        </p:grpSpPr>
        <p:sp>
          <p:nvSpPr>
            <p:cNvPr id="50" name="Retângulo 4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428625" y="522605"/>
            <a:ext cx="2540000" cy="1476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Efetuamos a inserção do</a:t>
            </a:r>
            <a:endParaRPr lang="pt-BR" altLang="en-US"/>
          </a:p>
          <a:p>
            <a:pPr algn="ctr"/>
            <a:r>
              <a:rPr lang="pt-BR" altLang="en-US"/>
              <a:t>VAI e a chave ascendida é</a:t>
            </a:r>
            <a:endParaRPr lang="pt-BR" altLang="en-US"/>
          </a:p>
          <a:p>
            <a:pPr algn="ctr"/>
            <a:r>
              <a:rPr lang="pt-BR" altLang="en-US"/>
              <a:t>ajustada em próxima</a:t>
            </a:r>
            <a:endParaRPr lang="pt-BR" altLang="en-US"/>
          </a:p>
          <a:p>
            <a:pPr algn="ctr"/>
            <a:r>
              <a:rPr lang="pt-BR" altLang="en-US"/>
              <a:t>iteração/recursão. </a:t>
            </a:r>
            <a:endParaRPr lang="pt-B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64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E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433570" y="2178685"/>
            <a:ext cx="116967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998720" y="1452880"/>
            <a:ext cx="546100" cy="73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stCxn id="6" idx="1"/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rgbClr val="FF0000"/>
                  </a:solidFill>
                </a:rPr>
                <a:t>|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428625" y="522605"/>
            <a:ext cx="2540000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>
                <a:sym typeface="+mn-ea"/>
              </a:rPr>
              <a:t>Agora é só ajustar a</a:t>
            </a:r>
            <a:endParaRPr lang="pt-BR" altLang="en-US"/>
          </a:p>
          <a:p>
            <a:pPr algn="ctr"/>
            <a:r>
              <a:rPr lang="pt-BR" altLang="en-US">
                <a:sym typeface="+mn-ea"/>
              </a:rPr>
              <a:t>chave ascendida.</a:t>
            </a:r>
            <a:endParaRPr lang="pt-BR" altLang="en-US"/>
          </a:p>
        </p:txBody>
      </p: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14808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3930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F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43045" y="2200910"/>
            <a:ext cx="1631315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r>
                <a:rPr lang="pt-BR" altLang="en-US" sz="1600">
                  <a:solidFill>
                    <a:srgbClr val="FF0000"/>
                  </a:solidFill>
                </a:rPr>
                <a:t>| FOI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IAG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1" idx="0"/>
          </p:cNvCxnSpPr>
          <p:nvPr/>
        </p:nvCxnSpPr>
        <p:spPr>
          <a:xfrm flipH="1">
            <a:off x="4831715" y="1452880"/>
            <a:ext cx="713105" cy="760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14808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711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G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43045" y="2200910"/>
            <a:ext cx="1631315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r>
                <a:rPr lang="pt-BR" altLang="en-US" sz="1600">
                  <a:solidFill>
                    <a:schemeClr val="tx1"/>
                  </a:solidFill>
                </a:rPr>
                <a:t>| FOI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122670" y="2189480"/>
            <a:ext cx="1090930" cy="360680"/>
            <a:chOff x="12709" y="986"/>
            <a:chExt cx="924" cy="568"/>
          </a:xfrm>
        </p:grpSpPr>
        <p:sp>
          <p:nvSpPr>
            <p:cNvPr id="14" name="Retângulo 1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IAG</a:t>
              </a:r>
              <a:r>
                <a:rPr lang="pt-BR" altLang="en-US" sz="1600"/>
                <a:t>  | LHB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6178550" y="1468120"/>
            <a:ext cx="471170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1" idx="0"/>
          </p:cNvCxnSpPr>
          <p:nvPr/>
        </p:nvCxnSpPr>
        <p:spPr>
          <a:xfrm flipH="1">
            <a:off x="4831715" y="1452880"/>
            <a:ext cx="713105" cy="760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HTI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14808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 de Texto 18"/>
          <p:cNvSpPr txBox="1"/>
          <p:nvPr/>
        </p:nvSpPr>
        <p:spPr>
          <a:xfrm>
            <a:off x="308610" y="5105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/>
              <a:t>Nó é substituído pelo</a:t>
            </a:r>
            <a:endParaRPr lang="pt-BR" altLang="en-US"/>
          </a:p>
          <a:p>
            <a:pPr algn="ctr"/>
            <a:r>
              <a:rPr lang="pt-BR" altLang="en-US"/>
              <a:t>sucessor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5875655" y="2555240"/>
            <a:ext cx="1126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400"/>
              <a:t>Sucessor</a:t>
            </a:r>
            <a:endParaRPr lang="pt-BR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30285" y="807085"/>
            <a:ext cx="90106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5867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PTA</a:t>
              </a:r>
              <a:endParaRPr lang="pt-BR" altLang="en-US" sz="160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</a:t>
              </a:r>
              <a:endParaRPr lang="pt-BR" altLang="en-US" sz="160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918700" y="2140585"/>
            <a:ext cx="5867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UAI</a:t>
              </a:r>
              <a:endParaRPr lang="pt-BR" altLang="en-US" sz="16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597265" y="2164080"/>
            <a:ext cx="626745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QUE</a:t>
              </a:r>
              <a:endParaRPr lang="pt-BR" altLang="en-US" sz="16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6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8" idx="1"/>
            <a:endCxn id="24" idx="0"/>
          </p:cNvCxnSpPr>
          <p:nvPr/>
        </p:nvCxnSpPr>
        <p:spPr>
          <a:xfrm flipH="1">
            <a:off x="8910955" y="1569720"/>
            <a:ext cx="327025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22" idx="0"/>
          </p:cNvCxnSpPr>
          <p:nvPr/>
        </p:nvCxnSpPr>
        <p:spPr>
          <a:xfrm>
            <a:off x="9824720" y="1569720"/>
            <a:ext cx="387350" cy="58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 </a:t>
              </a:r>
              <a:r>
                <a:rPr lang="pt-BR" altLang="en-US" sz="1600">
                  <a:solidFill>
                    <a:srgbClr val="FF0000"/>
                  </a:solidFill>
                </a:rPr>
                <a:t>|</a:t>
              </a:r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PPA</a:t>
              </a:r>
              <a:endParaRPr lang="pt-BR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9" name="Caixa de Texto 8"/>
          <p:cNvSpPr txBox="1"/>
          <p:nvPr/>
        </p:nvSpPr>
        <p:spPr>
          <a:xfrm>
            <a:off x="3216910" y="5829300"/>
            <a:ext cx="4476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A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711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G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43045" y="2200910"/>
            <a:ext cx="1631315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r>
                <a:rPr lang="pt-BR" altLang="en-US" sz="1600">
                  <a:solidFill>
                    <a:schemeClr val="tx1"/>
                  </a:solidFill>
                </a:rPr>
                <a:t>| FOI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6178550" y="1468120"/>
            <a:ext cx="276225" cy="72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1" idx="0"/>
          </p:cNvCxnSpPr>
          <p:nvPr/>
        </p:nvCxnSpPr>
        <p:spPr>
          <a:xfrm flipH="1">
            <a:off x="4831715" y="1452880"/>
            <a:ext cx="713105" cy="760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14808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 de Texto 18"/>
          <p:cNvSpPr txBox="1"/>
          <p:nvPr/>
        </p:nvSpPr>
        <p:spPr>
          <a:xfrm>
            <a:off x="308610" y="5105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/>
              <a:t>Nó é substituído pelo</a:t>
            </a:r>
            <a:endParaRPr lang="pt-BR" altLang="en-US"/>
          </a:p>
          <a:p>
            <a:pPr algn="ctr"/>
            <a:r>
              <a:rPr lang="pt-BR" altLang="en-US"/>
              <a:t>sucessor</a:t>
            </a:r>
            <a:endParaRPr lang="pt-B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679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H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43045" y="2200910"/>
            <a:ext cx="1631315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BAF | DFT </a:t>
              </a:r>
              <a:r>
                <a:rPr lang="pt-BR" altLang="en-US" sz="1600">
                  <a:solidFill>
                    <a:schemeClr val="tx1"/>
                  </a:solidFill>
                </a:rPr>
                <a:t>| FOI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6178550" y="1468120"/>
            <a:ext cx="276225" cy="72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1" idx="0"/>
          </p:cNvCxnSpPr>
          <p:nvPr/>
        </p:nvCxnSpPr>
        <p:spPr>
          <a:xfrm flipH="1">
            <a:off x="4831715" y="1452880"/>
            <a:ext cx="713105" cy="760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UPA |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13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 I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6178550" y="1468120"/>
            <a:ext cx="276225" cy="72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UPA |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4499610" y="4915535"/>
            <a:ext cx="62674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HAP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Caixa de Texto 34"/>
          <p:cNvSpPr txBox="1"/>
          <p:nvPr/>
        </p:nvSpPr>
        <p:spPr>
          <a:xfrm>
            <a:off x="428625" y="522605"/>
            <a:ext cx="2540000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/>
              <a:t>Nó está cheio, é</a:t>
            </a:r>
            <a:endParaRPr lang="pt-BR" altLang="en-US"/>
          </a:p>
          <a:p>
            <a:pPr algn="ctr"/>
            <a:r>
              <a:rPr lang="pt-BR" altLang="en-US"/>
              <a:t>necessário</a:t>
            </a:r>
            <a:endParaRPr lang="pt-BR" altLang="en-US"/>
          </a:p>
          <a:p>
            <a:pPr algn="ctr"/>
            <a:r>
              <a:rPr lang="pt-BR" altLang="en-US"/>
              <a:t>dividi-lo antes!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3543300" y="3340100"/>
            <a:ext cx="626745" cy="360680"/>
            <a:chOff x="12709" y="986"/>
            <a:chExt cx="924" cy="568"/>
          </a:xfrm>
        </p:grpSpPr>
        <p:sp>
          <p:nvSpPr>
            <p:cNvPr id="19" name="Retângulo 1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BAF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878705" y="3328670"/>
            <a:ext cx="680720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FOI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9" name="Conector Reto 48"/>
          <p:cNvCxnSpPr/>
          <p:nvPr/>
        </p:nvCxnSpPr>
        <p:spPr>
          <a:xfrm flipH="1">
            <a:off x="3846195" y="2706370"/>
            <a:ext cx="330835" cy="645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855210" y="2706370"/>
            <a:ext cx="326390" cy="634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>
            <a:off x="4177030" y="2525395"/>
            <a:ext cx="701675" cy="360680"/>
            <a:chOff x="12709" y="986"/>
            <a:chExt cx="924" cy="568"/>
          </a:xfrm>
        </p:grpSpPr>
        <p:sp>
          <p:nvSpPr>
            <p:cNvPr id="52" name="Retângulo 5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3" name="Caixa de Texto 5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DFT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13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 I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6178550" y="1468120"/>
            <a:ext cx="276225" cy="72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572760" y="1102360"/>
            <a:ext cx="62674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875655" y="691515"/>
            <a:ext cx="986155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UPA |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428625" y="522605"/>
            <a:ext cx="2540000" cy="1476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>
                <a:sym typeface="+mn-ea"/>
              </a:rPr>
              <a:t>Efetuamos a inserção do</a:t>
            </a:r>
            <a:endParaRPr lang="pt-BR" altLang="en-US"/>
          </a:p>
          <a:p>
            <a:pPr algn="ctr"/>
            <a:r>
              <a:rPr lang="pt-BR" altLang="en-US">
                <a:sym typeface="+mn-ea"/>
              </a:rPr>
              <a:t>HAP e a chave ascendida é</a:t>
            </a:r>
            <a:endParaRPr lang="pt-BR" altLang="en-US"/>
          </a:p>
          <a:p>
            <a:pPr algn="ctr"/>
            <a:r>
              <a:rPr lang="pt-BR" altLang="en-US">
                <a:sym typeface="+mn-ea"/>
              </a:rPr>
              <a:t>ajustada em próxima</a:t>
            </a:r>
            <a:endParaRPr lang="pt-BR" altLang="en-US"/>
          </a:p>
          <a:p>
            <a:pPr algn="ctr"/>
            <a:r>
              <a:rPr lang="pt-BR" altLang="en-US">
                <a:sym typeface="+mn-ea"/>
              </a:rPr>
              <a:t>iteração/recursão. 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3543300" y="3340100"/>
            <a:ext cx="626745" cy="360680"/>
            <a:chOff x="12709" y="986"/>
            <a:chExt cx="924" cy="568"/>
          </a:xfrm>
        </p:grpSpPr>
        <p:sp>
          <p:nvSpPr>
            <p:cNvPr id="19" name="Retângulo 1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BAF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878705" y="3328670"/>
            <a:ext cx="1121410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FOI </a:t>
              </a:r>
              <a:r>
                <a:rPr lang="pt-BR" altLang="en-US" sz="1600">
                  <a:solidFill>
                    <a:srgbClr val="FF0000"/>
                  </a:solidFill>
                </a:rPr>
                <a:t>| HAP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Conector Reto 48"/>
          <p:cNvCxnSpPr/>
          <p:nvPr/>
        </p:nvCxnSpPr>
        <p:spPr>
          <a:xfrm flipH="1">
            <a:off x="3846195" y="2706370"/>
            <a:ext cx="3308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855210" y="2706370"/>
            <a:ext cx="326390" cy="63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>
            <a:off x="4177030" y="2525395"/>
            <a:ext cx="701675" cy="360680"/>
            <a:chOff x="12709" y="986"/>
            <a:chExt cx="924" cy="568"/>
          </a:xfrm>
        </p:grpSpPr>
        <p:sp>
          <p:nvSpPr>
            <p:cNvPr id="52" name="Retângulo 5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3" name="Caixa de Texto 5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DFT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4013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 I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5828665" y="1493520"/>
            <a:ext cx="62611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549775" y="1102360"/>
            <a:ext cx="126047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96" y="1005"/>
              <a:ext cx="80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DFT |</a:t>
              </a:r>
              <a:r>
                <a:rPr lang="pt-BR" altLang="en-US" sz="1600">
                  <a:solidFill>
                    <a:schemeClr val="tx1"/>
                  </a:solidFill>
                </a:rPr>
                <a:t>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218430" y="691515"/>
            <a:ext cx="1643380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SOX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UPA |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428625" y="522605"/>
            <a:ext cx="2540000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pt-BR" altLang="en-US">
                <a:sym typeface="+mn-ea"/>
              </a:rPr>
              <a:t>Agora é só ajustar a</a:t>
            </a:r>
            <a:endParaRPr lang="pt-BR" altLang="en-US"/>
          </a:p>
          <a:p>
            <a:pPr algn="ctr"/>
            <a:r>
              <a:rPr lang="pt-BR" altLang="en-US">
                <a:sym typeface="+mn-ea"/>
              </a:rPr>
              <a:t>chave ascendida.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3590925" y="2212340"/>
            <a:ext cx="626745" cy="360680"/>
            <a:chOff x="12709" y="986"/>
            <a:chExt cx="924" cy="568"/>
          </a:xfrm>
        </p:grpSpPr>
        <p:sp>
          <p:nvSpPr>
            <p:cNvPr id="19" name="Retângulo 1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BAF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676140" y="2200910"/>
            <a:ext cx="1121410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FOI </a:t>
              </a:r>
              <a:r>
                <a:rPr lang="pt-BR" altLang="en-US" sz="1600">
                  <a:solidFill>
                    <a:schemeClr val="tx1"/>
                  </a:solidFill>
                </a:rPr>
                <a:t>| HAP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Conector Reto 48"/>
          <p:cNvCxnSpPr/>
          <p:nvPr/>
        </p:nvCxnSpPr>
        <p:spPr>
          <a:xfrm flipH="1">
            <a:off x="3893820" y="1453515"/>
            <a:ext cx="640080" cy="770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187950" y="1493520"/>
            <a:ext cx="0" cy="70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328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J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5828665" y="1493520"/>
            <a:ext cx="62611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475980" y="2176780"/>
            <a:ext cx="59626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496300" y="2176780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RIT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43950" y="1438275"/>
            <a:ext cx="40640" cy="73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8155305" y="1106805"/>
            <a:ext cx="1661160" cy="595630"/>
            <a:chOff x="12709" y="986"/>
            <a:chExt cx="924" cy="93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09" y="1005"/>
              <a:ext cx="86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QLM</a:t>
              </a:r>
              <a:r>
                <a:rPr lang="pt-BR" altLang="en-US" sz="1600">
                  <a:solidFill>
                    <a:schemeClr val="tx1"/>
                  </a:solidFill>
                </a:rPr>
                <a:t>|</a:t>
              </a:r>
              <a:r>
                <a:rPr lang="pt-BR" altLang="en-US" sz="1600"/>
                <a:t> SEV </a:t>
              </a:r>
              <a:r>
                <a:rPr lang="pt-BR" altLang="en-US" sz="1600">
                  <a:solidFill>
                    <a:schemeClr val="tx1"/>
                  </a:solidFill>
                </a:rPr>
                <a:t>|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TAZ</a:t>
              </a:r>
              <a:endParaRPr lang="pt-BR" altLang="en-US" sz="1600" b="1">
                <a:solidFill>
                  <a:schemeClr val="tx1"/>
                </a:solidFill>
              </a:endParaRPr>
            </a:p>
            <a:p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549775" y="1102360"/>
            <a:ext cx="126047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96" y="1005"/>
              <a:ext cx="80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DFT |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46812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218430" y="691515"/>
            <a:ext cx="1643380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9210675" y="2188210"/>
            <a:ext cx="626745" cy="360680"/>
            <a:chOff x="12709" y="986"/>
            <a:chExt cx="924" cy="568"/>
          </a:xfrm>
        </p:grpSpPr>
        <p:sp>
          <p:nvSpPr>
            <p:cNvPr id="37" name="Retângulo 36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 &lt;&gt;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9954260" y="2200910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UPA |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Conector Reto 46"/>
          <p:cNvCxnSpPr/>
          <p:nvPr/>
        </p:nvCxnSpPr>
        <p:spPr>
          <a:xfrm>
            <a:off x="9230360" y="1453515"/>
            <a:ext cx="283210" cy="74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817735" y="1466850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3590925" y="2212340"/>
            <a:ext cx="626745" cy="360680"/>
            <a:chOff x="12709" y="986"/>
            <a:chExt cx="924" cy="568"/>
          </a:xfrm>
        </p:grpSpPr>
        <p:sp>
          <p:nvSpPr>
            <p:cNvPr id="19" name="Retângulo 1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BAF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676140" y="2200910"/>
            <a:ext cx="1121410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FOI </a:t>
              </a:r>
              <a:r>
                <a:rPr lang="pt-BR" altLang="en-US" sz="1600">
                  <a:solidFill>
                    <a:schemeClr val="tx1"/>
                  </a:solidFill>
                </a:rPr>
                <a:t>| HAP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Conector Reto 48"/>
          <p:cNvCxnSpPr/>
          <p:nvPr/>
        </p:nvCxnSpPr>
        <p:spPr>
          <a:xfrm flipH="1">
            <a:off x="3893820" y="1453515"/>
            <a:ext cx="640080" cy="770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181600" y="1483995"/>
            <a:ext cx="0" cy="70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513080" y="5105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Remoção da chave irá</a:t>
            </a:r>
            <a:endParaRPr lang="pt-BR" altLang="en-US"/>
          </a:p>
          <a:p>
            <a:r>
              <a:rPr lang="pt-BR" altLang="en-US"/>
              <a:t>deixar nó vazio e</a:t>
            </a:r>
            <a:endParaRPr lang="pt-BR" altLang="en-US"/>
          </a:p>
          <a:p>
            <a:r>
              <a:rPr lang="pt-BR" altLang="en-US"/>
              <a:t>rotação não é</a:t>
            </a:r>
            <a:endParaRPr lang="pt-BR" altLang="en-US"/>
          </a:p>
          <a:p>
            <a:r>
              <a:rPr lang="pt-BR" altLang="en-US"/>
              <a:t>possível: fusão.</a:t>
            </a:r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remover elemento NOT</a:t>
            </a:r>
            <a:endParaRPr lang="pt-BR" altLang="en-US" sz="1600"/>
          </a:p>
          <a:p>
            <a:r>
              <a:rPr lang="pt-BR" altLang="en-US" sz="1600"/>
              <a:t>B. inserir elemento PET</a:t>
            </a:r>
            <a:endParaRPr lang="pt-BR" altLang="en-US" sz="1600"/>
          </a:p>
          <a:p>
            <a:r>
              <a:rPr lang="pt-BR" altLang="en-US" sz="1600"/>
              <a:t>C. inserir elemento RIT</a:t>
            </a:r>
            <a:endParaRPr lang="pt-BR" altLang="en-US" sz="1600"/>
          </a:p>
          <a:p>
            <a:r>
              <a:rPr lang="pt-BR" altLang="en-US" sz="1600"/>
              <a:t>D. remover elemento RFB</a:t>
            </a:r>
            <a:endParaRPr lang="pt-BR" altLang="en-US" sz="1600"/>
          </a:p>
          <a:p>
            <a:r>
              <a:rPr lang="pt-BR" altLang="en-US" sz="1600"/>
              <a:t>E. inserir elemento VAI</a:t>
            </a:r>
            <a:endParaRPr lang="pt-BR" altLang="en-US" sz="1600"/>
          </a:p>
          <a:p>
            <a:r>
              <a:rPr lang="pt-BR" altLang="en-US" sz="1600"/>
              <a:t>F. inserir elemento FOI</a:t>
            </a:r>
            <a:endParaRPr lang="pt-BR" altLang="en-US" sz="1600"/>
          </a:p>
          <a:p>
            <a:r>
              <a:rPr lang="pt-BR" altLang="en-US" sz="1600"/>
              <a:t>G. remover elemento HTI</a:t>
            </a:r>
            <a:endParaRPr lang="pt-BR" altLang="en-US" sz="1600"/>
          </a:p>
          <a:p>
            <a:r>
              <a:rPr lang="pt-BR" altLang="en-US" sz="1600"/>
              <a:t>H. inserir elemento UPA</a:t>
            </a:r>
            <a:endParaRPr lang="pt-BR" altLang="en-US" sz="1600"/>
          </a:p>
          <a:p>
            <a:r>
              <a:rPr lang="pt-BR" altLang="en-US" sz="1600"/>
              <a:t>I. inserir elemento HAP</a:t>
            </a:r>
            <a:endParaRPr lang="pt-BR" altLang="en-US" sz="1600"/>
          </a:p>
          <a:p>
            <a:r>
              <a:rPr lang="pt-BR" altLang="en-US" sz="1600"/>
              <a:t>J. remover elemento SOX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216910" y="5829300"/>
            <a:ext cx="328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J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22670" y="2189480"/>
            <a:ext cx="66357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122670" y="2201545"/>
            <a:ext cx="64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LHB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onector Reto 21"/>
          <p:cNvCxnSpPr>
            <a:endCxn id="14" idx="0"/>
          </p:cNvCxnSpPr>
          <p:nvPr/>
        </p:nvCxnSpPr>
        <p:spPr>
          <a:xfrm>
            <a:off x="5828665" y="1493520"/>
            <a:ext cx="62611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7376795" y="2200910"/>
            <a:ext cx="626745" cy="360680"/>
            <a:chOff x="12709" y="986"/>
            <a:chExt cx="924" cy="568"/>
          </a:xfrm>
        </p:grpSpPr>
        <p:sp>
          <p:nvSpPr>
            <p:cNvPr id="30" name="Retângulo 29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PET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8194675" y="2212975"/>
            <a:ext cx="12388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214995" y="2212975"/>
            <a:ext cx="1191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/>
              <a:t>   RIT 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| SEV</a:t>
            </a:r>
            <a:r>
              <a:rPr lang="pt-BR" altLang="en-US" sz="1600">
                <a:sym typeface="+mn-ea"/>
              </a:rPr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ector Reto 40"/>
          <p:cNvCxnSpPr>
            <a:endCxn id="31" idx="0"/>
          </p:cNvCxnSpPr>
          <p:nvPr/>
        </p:nvCxnSpPr>
        <p:spPr>
          <a:xfrm flipH="1">
            <a:off x="7679690" y="1410970"/>
            <a:ext cx="47561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endCxn id="40" idx="0"/>
          </p:cNvCxnSpPr>
          <p:nvPr/>
        </p:nvCxnSpPr>
        <p:spPr>
          <a:xfrm>
            <a:off x="8769985" y="1474470"/>
            <a:ext cx="40640" cy="738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8155305" y="1106805"/>
            <a:ext cx="123888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155305" y="1118870"/>
            <a:ext cx="116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QLM</a:t>
            </a:r>
            <a:r>
              <a:rPr lang="pt-BR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en-US" sz="1600">
                <a:solidFill>
                  <a:srgbClr val="FF0000"/>
                </a:solidFill>
              </a:rPr>
              <a:t>|</a:t>
            </a:r>
            <a:r>
              <a:rPr lang="pt-BR" altLang="en-US" sz="1600">
                <a:solidFill>
                  <a:schemeClr val="tx1"/>
                </a:solidFill>
              </a:rPr>
              <a:t>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TAZ</a:t>
            </a:r>
            <a:endParaRPr lang="pt-BR" altLang="en-US" sz="1600" b="1">
              <a:solidFill>
                <a:schemeClr val="tx1"/>
              </a:solidFill>
            </a:endParaRPr>
          </a:p>
          <a:p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549775" y="1102360"/>
            <a:ext cx="1260475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96" y="1005"/>
              <a:ext cx="80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DFT | IAG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861810" y="510540"/>
            <a:ext cx="626745" cy="360680"/>
            <a:chOff x="12709" y="986"/>
            <a:chExt cx="924" cy="568"/>
          </a:xfrm>
        </p:grpSpPr>
        <p:sp>
          <p:nvSpPr>
            <p:cNvPr id="25" name="Retângulo 2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PAW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Conector Reto 27"/>
          <p:cNvCxnSpPr>
            <a:stCxn id="26" idx="3"/>
            <a:endCxn id="6" idx="0"/>
          </p:cNvCxnSpPr>
          <p:nvPr/>
        </p:nvCxnSpPr>
        <p:spPr>
          <a:xfrm>
            <a:off x="7467600" y="691515"/>
            <a:ext cx="1270000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1"/>
            <a:endCxn id="17" idx="0"/>
          </p:cNvCxnSpPr>
          <p:nvPr/>
        </p:nvCxnSpPr>
        <p:spPr>
          <a:xfrm flipH="1">
            <a:off x="5218430" y="691515"/>
            <a:ext cx="1643380" cy="42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9561830" y="2177415"/>
            <a:ext cx="163576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UPA | </a:t>
              </a:r>
              <a:r>
                <a:rPr lang="pt-BR" altLang="en-US" sz="1600">
                  <a:solidFill>
                    <a:schemeClr val="tx1"/>
                  </a:solidFill>
                </a:rPr>
                <a:t>VAI | XWA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8" name="Conector Reto 47"/>
          <p:cNvCxnSpPr/>
          <p:nvPr/>
        </p:nvCxnSpPr>
        <p:spPr>
          <a:xfrm>
            <a:off x="9425305" y="1443355"/>
            <a:ext cx="732790" cy="74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3590925" y="2212340"/>
            <a:ext cx="626745" cy="360680"/>
            <a:chOff x="12709" y="986"/>
            <a:chExt cx="924" cy="568"/>
          </a:xfrm>
        </p:grpSpPr>
        <p:sp>
          <p:nvSpPr>
            <p:cNvPr id="19" name="Retângulo 1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BAF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676140" y="2200910"/>
            <a:ext cx="1121410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FOI </a:t>
              </a:r>
              <a:r>
                <a:rPr lang="pt-BR" altLang="en-US" sz="1600">
                  <a:solidFill>
                    <a:schemeClr val="tx1"/>
                  </a:solidFill>
                </a:rPr>
                <a:t>| HAP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Conector Reto 48"/>
          <p:cNvCxnSpPr/>
          <p:nvPr/>
        </p:nvCxnSpPr>
        <p:spPr>
          <a:xfrm flipH="1">
            <a:off x="3893820" y="1453515"/>
            <a:ext cx="640080" cy="770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181600" y="1483995"/>
            <a:ext cx="0" cy="70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513080" y="5105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Remoção da chave irá</a:t>
            </a:r>
            <a:endParaRPr lang="pt-BR" altLang="en-US"/>
          </a:p>
          <a:p>
            <a:r>
              <a:rPr lang="pt-BR" altLang="en-US"/>
              <a:t>deixar nó vazio e</a:t>
            </a:r>
            <a:endParaRPr lang="pt-BR" altLang="en-US"/>
          </a:p>
          <a:p>
            <a:r>
              <a:rPr lang="pt-BR" altLang="en-US"/>
              <a:t>rotação não é</a:t>
            </a:r>
            <a:endParaRPr lang="pt-BR" altLang="en-US"/>
          </a:p>
          <a:p>
            <a:r>
              <a:rPr lang="pt-BR" altLang="en-US"/>
              <a:t>possível: fusão.</a:t>
            </a:r>
            <a:endParaRPr lang="pt-B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48585" y="2644775"/>
            <a:ext cx="6894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22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>
            <a:endCxn id="7" idx="0"/>
          </p:cNvCxnSpPr>
          <p:nvPr/>
        </p:nvCxnSpPr>
        <p:spPr>
          <a:xfrm>
            <a:off x="6535420" y="101346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ES</a:t>
              </a:r>
              <a:r>
                <a:rPr lang="pt-BR" altLang="en-US" sz="1600">
                  <a:solidFill>
                    <a:schemeClr val="tx1"/>
                  </a:solidFill>
                </a:rPr>
                <a:t>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721090" y="1525905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| GG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80175" y="151384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239260" y="152590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EN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43735" y="153797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endCxn id="16" idx="0"/>
          </p:cNvCxnSpPr>
          <p:nvPr/>
        </p:nvCxnSpPr>
        <p:spPr>
          <a:xfrm flipH="1">
            <a:off x="2792095" y="102679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12" idx="0"/>
          </p:cNvCxnSpPr>
          <p:nvPr/>
        </p:nvCxnSpPr>
        <p:spPr>
          <a:xfrm flipH="1">
            <a:off x="5116830" y="102679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0" idx="0"/>
          </p:cNvCxnSpPr>
          <p:nvPr/>
        </p:nvCxnSpPr>
        <p:spPr>
          <a:xfrm>
            <a:off x="6028690" y="1040130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>
            <a:endCxn id="7" idx="0"/>
          </p:cNvCxnSpPr>
          <p:nvPr/>
        </p:nvCxnSpPr>
        <p:spPr>
          <a:xfrm>
            <a:off x="6535420" y="101346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ES</a:t>
              </a:r>
              <a:r>
                <a:rPr lang="pt-BR" altLang="en-US" sz="1600">
                  <a:solidFill>
                    <a:schemeClr val="tx1"/>
                  </a:solidFill>
                </a:rPr>
                <a:t>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721090" y="1525905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| GG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80175" y="151384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239260" y="152590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</a:t>
              </a:r>
              <a:r>
                <a:rPr lang="pt-BR" altLang="en-US" sz="1600">
                  <a:solidFill>
                    <a:srgbClr val="FF0000"/>
                  </a:solidFill>
                </a:rPr>
                <a:t>| EK |</a:t>
              </a:r>
              <a:r>
                <a:rPr lang="pt-BR" altLang="en-US" sz="1600">
                  <a:solidFill>
                    <a:schemeClr val="tx1"/>
                  </a:solidFill>
                </a:rPr>
                <a:t> EN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43735" y="153797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endCxn id="16" idx="0"/>
          </p:cNvCxnSpPr>
          <p:nvPr/>
        </p:nvCxnSpPr>
        <p:spPr>
          <a:xfrm flipH="1">
            <a:off x="2792095" y="102679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12" idx="0"/>
          </p:cNvCxnSpPr>
          <p:nvPr/>
        </p:nvCxnSpPr>
        <p:spPr>
          <a:xfrm flipH="1">
            <a:off x="5116830" y="102679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0" idx="0"/>
          </p:cNvCxnSpPr>
          <p:nvPr/>
        </p:nvCxnSpPr>
        <p:spPr>
          <a:xfrm>
            <a:off x="6028690" y="1040130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43605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30285" y="807085"/>
            <a:ext cx="90106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58674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PTA</a:t>
              </a:r>
              <a:endParaRPr lang="pt-BR" altLang="en-US" sz="160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</a:t>
              </a:r>
              <a:endParaRPr lang="pt-BR" altLang="en-US" sz="160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918700" y="2140585"/>
            <a:ext cx="5867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UAI</a:t>
              </a:r>
              <a:endParaRPr lang="pt-BR" altLang="en-US" sz="16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597265" y="2164080"/>
            <a:ext cx="626745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QUE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6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8" idx="1"/>
            <a:endCxn id="24" idx="0"/>
          </p:cNvCxnSpPr>
          <p:nvPr/>
        </p:nvCxnSpPr>
        <p:spPr>
          <a:xfrm flipH="1">
            <a:off x="8910955" y="1569720"/>
            <a:ext cx="327025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22" idx="0"/>
          </p:cNvCxnSpPr>
          <p:nvPr/>
        </p:nvCxnSpPr>
        <p:spPr>
          <a:xfrm>
            <a:off x="9824720" y="1569720"/>
            <a:ext cx="387350" cy="58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3" name="Retângulo 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 de Texto 8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8347075" y="2525395"/>
            <a:ext cx="1126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400"/>
              <a:t>Sucessor</a:t>
            </a:r>
            <a:endParaRPr lang="pt-BR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>
            <a:endCxn id="7" idx="0"/>
          </p:cNvCxnSpPr>
          <p:nvPr/>
        </p:nvCxnSpPr>
        <p:spPr>
          <a:xfrm>
            <a:off x="6535420" y="101346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ES</a:t>
              </a:r>
              <a:r>
                <a:rPr lang="pt-BR" altLang="en-US" sz="1600">
                  <a:solidFill>
                    <a:schemeClr val="tx1"/>
                  </a:solidFill>
                </a:rPr>
                <a:t>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721090" y="1525905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rgbClr val="FF0000"/>
                  </a:solidFill>
                </a:rPr>
                <a:t>| GB |</a:t>
              </a:r>
              <a:r>
                <a:rPr lang="pt-BR" altLang="en-US" sz="1600">
                  <a:solidFill>
                    <a:schemeClr val="tx1"/>
                  </a:solidFill>
                </a:rPr>
                <a:t>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80175" y="151384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239260" y="152590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</a:t>
              </a:r>
              <a:r>
                <a:rPr lang="pt-BR" altLang="en-US" sz="1600">
                  <a:solidFill>
                    <a:schemeClr val="tx1"/>
                  </a:solidFill>
                </a:rPr>
                <a:t>| EK | EN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43735" y="153797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endCxn id="16" idx="0"/>
          </p:cNvCxnSpPr>
          <p:nvPr/>
        </p:nvCxnSpPr>
        <p:spPr>
          <a:xfrm flipH="1">
            <a:off x="2792095" y="102679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12" idx="0"/>
          </p:cNvCxnSpPr>
          <p:nvPr/>
        </p:nvCxnSpPr>
        <p:spPr>
          <a:xfrm flipH="1">
            <a:off x="5116830" y="102679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endCxn id="10" idx="0"/>
          </p:cNvCxnSpPr>
          <p:nvPr/>
        </p:nvCxnSpPr>
        <p:spPr>
          <a:xfrm>
            <a:off x="6028690" y="1040130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46939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        ES</a:t>
              </a:r>
              <a:r>
                <a:rPr lang="pt-BR" altLang="en-US" sz="1600">
                  <a:solidFill>
                    <a:schemeClr val="tx1"/>
                  </a:solidFill>
                </a:rPr>
                <a:t>          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chemeClr val="tx1"/>
                  </a:solidFill>
                </a:rPr>
                <a:t>| GB |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</a:t>
              </a:r>
              <a:r>
                <a:rPr lang="pt-BR" altLang="en-US" sz="1600">
                  <a:solidFill>
                    <a:schemeClr val="tx1"/>
                  </a:solidFill>
                </a:rPr>
                <a:t>| EK | EN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615430" y="1015365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0406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4566285" y="428180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469255" y="1512570"/>
            <a:ext cx="1755140" cy="360680"/>
            <a:chOff x="12709" y="986"/>
            <a:chExt cx="924" cy="568"/>
          </a:xfrm>
        </p:grpSpPr>
        <p:sp>
          <p:nvSpPr>
            <p:cNvPr id="23" name="Retângulo 2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    |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Caixa de Texto 24"/>
          <p:cNvSpPr txBox="1"/>
          <p:nvPr/>
        </p:nvSpPr>
        <p:spPr>
          <a:xfrm>
            <a:off x="4566285" y="479552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        ES</a:t>
              </a:r>
              <a:r>
                <a:rPr lang="pt-BR" altLang="en-US" sz="1600">
                  <a:solidFill>
                    <a:schemeClr val="tx1"/>
                  </a:solidFill>
                </a:rPr>
                <a:t>          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chemeClr val="tx1"/>
                  </a:solidFill>
                </a:rPr>
                <a:t>| GB |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479800" y="1516380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3479800" y="152844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ED | EI  |       |   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615430" y="1015365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0406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469255" y="1512570"/>
            <a:ext cx="1755140" cy="360680"/>
            <a:chOff x="12709" y="986"/>
            <a:chExt cx="924" cy="568"/>
          </a:xfrm>
        </p:grpSpPr>
        <p:sp>
          <p:nvSpPr>
            <p:cNvPr id="23" name="Retângulo 2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EK | EN</a:t>
              </a:r>
              <a:r>
                <a:rPr lang="pt-BR" altLang="en-US" sz="1600">
                  <a:solidFill>
                    <a:srgbClr val="FF0000"/>
                  </a:solidFill>
                </a:rPr>
                <a:t> 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     |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        ES</a:t>
              </a:r>
              <a:r>
                <a:rPr lang="pt-BR" altLang="en-US" sz="1600">
                  <a:solidFill>
                    <a:schemeClr val="tx1"/>
                  </a:solidFill>
                </a:rPr>
                <a:t>          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chemeClr val="tx1"/>
                  </a:solidFill>
                </a:rPr>
                <a:t>| GB |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615430" y="1015365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0406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469255" y="1512570"/>
            <a:ext cx="1755140" cy="360680"/>
            <a:chOff x="12709" y="986"/>
            <a:chExt cx="924" cy="568"/>
          </a:xfrm>
        </p:grpSpPr>
        <p:sp>
          <p:nvSpPr>
            <p:cNvPr id="23" name="Retângulo 2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EK | EN</a:t>
              </a:r>
              <a:r>
                <a:rPr lang="pt-BR" altLang="en-US" sz="1600">
                  <a:solidFill>
                    <a:schemeClr val="tx1"/>
                  </a:solidFill>
                </a:rPr>
                <a:t> 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|  EQ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DY |         ES</a:t>
              </a:r>
              <a:r>
                <a:rPr lang="pt-BR" altLang="en-US" sz="1600">
                  <a:solidFill>
                    <a:schemeClr val="tx1"/>
                  </a:solidFill>
                </a:rPr>
                <a:t>           | FM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chemeClr val="tx1"/>
                  </a:solidFill>
                </a:rPr>
                <a:t>| GB |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615430" y="1015365"/>
            <a:ext cx="1299845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0406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469255" y="1512570"/>
            <a:ext cx="1755140" cy="360680"/>
            <a:chOff x="12709" y="986"/>
            <a:chExt cx="924" cy="568"/>
          </a:xfrm>
        </p:grpSpPr>
        <p:sp>
          <p:nvSpPr>
            <p:cNvPr id="23" name="Retângulo 2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EK</a:t>
              </a:r>
              <a:r>
                <a:rPr lang="pt-BR" altLang="en-US" sz="1600">
                  <a:sym typeface="+mn-ea"/>
                </a:rPr>
                <a:t> | EN</a:t>
              </a:r>
              <a:r>
                <a:rPr lang="pt-BR" altLang="en-US" sz="1600">
                  <a:solidFill>
                    <a:schemeClr val="tx1"/>
                  </a:solidFill>
                </a:rPr>
                <a:t> 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EQ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5267325" y="1885315"/>
            <a:ext cx="800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Sucessor</a:t>
            </a:r>
            <a:endParaRPr lang="pt-BR" altLang="en-US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rgbClr val="FF0000"/>
                  </a:solidFill>
                </a:rPr>
                <a:t>EK </a:t>
              </a:r>
              <a:r>
                <a:rPr lang="pt-BR" altLang="en-US" sz="1600">
                  <a:solidFill>
                    <a:schemeClr val="tx1"/>
                  </a:solidFill>
                </a:rPr>
                <a:t>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FW </a:t>
              </a:r>
              <a:r>
                <a:rPr lang="pt-BR" altLang="en-US" sz="1600">
                  <a:solidFill>
                    <a:schemeClr val="tx1"/>
                  </a:solidFill>
                </a:rPr>
                <a:t>| GB | GG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508750" y="986790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0406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5469255" y="1512570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469255" y="152463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46" idx="2"/>
          </p:cNvCxnSpPr>
          <p:nvPr/>
        </p:nvCxnSpPr>
        <p:spPr>
          <a:xfrm>
            <a:off x="5947410" y="965835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FR |</a:t>
              </a:r>
              <a:r>
                <a:rPr lang="pt-BR" altLang="en-US" sz="1600">
                  <a:solidFill>
                    <a:schemeClr val="tx1"/>
                  </a:solidFill>
                </a:rPr>
                <a:t> FW </a:t>
              </a:r>
              <a:r>
                <a:rPr lang="pt-BR" altLang="en-US" sz="1600">
                  <a:solidFill>
                    <a:schemeClr val="tx1"/>
                  </a:solidFill>
                </a:rPr>
                <a:t>| GB | GG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FC  |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508750" y="986790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41401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5469255" y="151257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469255" y="152463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46" idx="2"/>
          </p:cNvCxnSpPr>
          <p:nvPr/>
        </p:nvCxnSpPr>
        <p:spPr>
          <a:xfrm>
            <a:off x="5947410" y="965835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7122160" y="988695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4808855" y="616585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307830" y="150114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FR | FW </a:t>
              </a:r>
              <a:r>
                <a:rPr lang="pt-BR" altLang="en-US" sz="1600">
                  <a:solidFill>
                    <a:schemeClr val="tx1"/>
                  </a:solidFill>
                </a:rPr>
                <a:t>| GB | GG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388225" y="151257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rgbClr val="FF0000"/>
                  </a:solidFill>
                </a:rPr>
                <a:t>| FA |</a:t>
              </a:r>
              <a:r>
                <a:rPr lang="pt-BR" altLang="en-US" sz="1600">
                  <a:solidFill>
                    <a:schemeClr val="tx1"/>
                  </a:solidFill>
                </a:rPr>
                <a:t>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9800" y="1516380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90345" y="1513840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2338705" y="1002665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663440" y="1002665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508750" y="986790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7607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5469255" y="151257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469255" y="152463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46" idx="2"/>
          </p:cNvCxnSpPr>
          <p:nvPr/>
        </p:nvCxnSpPr>
        <p:spPr>
          <a:xfrm>
            <a:off x="5947410" y="965835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5948045" y="134874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3634740" y="976630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13950" y="262318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     |      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910195" y="2634615"/>
            <a:ext cx="1807210" cy="360680"/>
            <a:chOff x="12709" y="986"/>
            <a:chExt cx="924" cy="568"/>
          </a:xfrm>
        </p:grpSpPr>
        <p:sp>
          <p:nvSpPr>
            <p:cNvPr id="28" name="Retângulo 2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FR | FW </a:t>
              </a:r>
              <a:r>
                <a:rPr lang="pt-BR" altLang="en-US" sz="1600">
                  <a:solidFill>
                    <a:schemeClr val="tx1"/>
                  </a:solidFill>
                </a:rPr>
                <a:t>| GB | GG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Caixa de Texto 29"/>
          <p:cNvSpPr txBox="1"/>
          <p:nvPr/>
        </p:nvSpPr>
        <p:spPr>
          <a:xfrm>
            <a:off x="4657090" y="473583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4657090" y="524954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5948045" y="134874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3634740" y="976630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7952740" y="2635250"/>
            <a:ext cx="180721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7952740" y="264731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FR   | FW </a:t>
            </a:r>
            <a:r>
              <a:rPr lang="pt-BR" altLang="en-US" sz="1600">
                <a:solidFill>
                  <a:schemeClr val="tx1"/>
                </a:solidFill>
              </a:rPr>
              <a:t>|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13950" y="262318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GB | GG |</a:t>
              </a:r>
              <a:r>
                <a:rPr lang="pt-BR" altLang="en-US" sz="1600">
                  <a:solidFill>
                    <a:schemeClr val="tx1"/>
                  </a:solidFill>
                </a:rPr>
                <a:t>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5026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QUE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</a:t>
              </a:r>
              <a:endParaRPr lang="pt-BR" altLang="en-US" sz="160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918700" y="2140585"/>
            <a:ext cx="5867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UAI</a:t>
              </a:r>
              <a:endParaRPr lang="pt-BR" altLang="en-US" sz="16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597265" y="2164080"/>
            <a:ext cx="626745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</a:rPr>
                <a:t>  &lt;&gt;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9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8" idx="1"/>
            <a:endCxn id="24" idx="0"/>
          </p:cNvCxnSpPr>
          <p:nvPr/>
        </p:nvCxnSpPr>
        <p:spPr>
          <a:xfrm flipH="1">
            <a:off x="8910955" y="1569720"/>
            <a:ext cx="327025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22" idx="0"/>
          </p:cNvCxnSpPr>
          <p:nvPr/>
        </p:nvCxnSpPr>
        <p:spPr>
          <a:xfrm>
            <a:off x="9824720" y="1569720"/>
            <a:ext cx="387350" cy="58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5948045" y="134874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3634740" y="976630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952740" y="263525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FP |</a:t>
              </a:r>
              <a:r>
                <a:rPr lang="pt-BR" altLang="en-US" sz="1600">
                  <a:solidFill>
                    <a:schemeClr val="tx1"/>
                  </a:solidFill>
                </a:rPr>
                <a:t>FR   | FW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13950" y="262318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5948045" y="134874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3634740" y="976630"/>
            <a:ext cx="2356485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DY   |  </a:t>
              </a:r>
              <a:r>
                <a:rPr lang="pt-BR" altLang="en-US" sz="1600">
                  <a:solidFill>
                    <a:schemeClr val="tx1"/>
                  </a:solidFill>
                </a:rPr>
                <a:t>EK    | ES     | FM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806055" y="391668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FP |FR   | FW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9867265" y="390461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Caixa de Texto 29"/>
          <p:cNvSpPr txBox="1"/>
          <p:nvPr/>
        </p:nvSpPr>
        <p:spPr>
          <a:xfrm>
            <a:off x="4381500" y="4735830"/>
            <a:ext cx="331216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Raiz está cheia, necessário dividir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4657090" y="524954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  <p:grpSp>
        <p:nvGrpSpPr>
          <p:cNvPr id="29" name="Grupo 28"/>
          <p:cNvGrpSpPr/>
          <p:nvPr/>
        </p:nvGrpSpPr>
        <p:grpSpPr>
          <a:xfrm>
            <a:off x="7418705" y="98806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        |      </a:t>
              </a:r>
              <a:r>
                <a:rPr lang="pt-BR" altLang="en-US" sz="1600">
                  <a:solidFill>
                    <a:schemeClr val="tx1"/>
                  </a:solidFill>
                </a:rPr>
                <a:t>    |          |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Conector Reto 17"/>
          <p:cNvCxnSpPr/>
          <p:nvPr/>
        </p:nvCxnSpPr>
        <p:spPr>
          <a:xfrm>
            <a:off x="5948045" y="1348740"/>
            <a:ext cx="3034030" cy="52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634740" y="976630"/>
            <a:ext cx="235648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634740" y="98869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7806055" y="391668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FP |FR   | FW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9867265" y="390461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418705" y="98806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ES   |  FM</a:t>
              </a:r>
              <a:r>
                <a:rPr lang="pt-BR" altLang="en-US" sz="1600">
                  <a:solidFill>
                    <a:srgbClr val="FF0000"/>
                  </a:solidFill>
                </a:rPr>
                <a:t>  |</a:t>
              </a:r>
              <a:r>
                <a:rPr lang="pt-BR" altLang="en-US" sz="1600">
                  <a:solidFill>
                    <a:schemeClr val="tx1"/>
                  </a:solidFill>
                </a:rPr>
                <a:t>          |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634740" y="97663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634740" y="98869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7806055" y="3916680"/>
            <a:ext cx="180721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FP |FR   |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FW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34635" y="1346835"/>
            <a:ext cx="140652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9867265" y="390461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418705" y="98806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ES   |  FM</a:t>
              </a:r>
              <a:r>
                <a:rPr lang="pt-BR" altLang="en-US" sz="1600">
                  <a:solidFill>
                    <a:schemeClr val="tx1"/>
                  </a:solidFill>
                </a:rPr>
                <a:t>  |          |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Caixa de Texto 26"/>
          <p:cNvSpPr txBox="1"/>
          <p:nvPr/>
        </p:nvSpPr>
        <p:spPr>
          <a:xfrm>
            <a:off x="8562340" y="4277360"/>
            <a:ext cx="800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Sucessor</a:t>
            </a:r>
            <a:endParaRPr lang="pt-BR" altLang="en-US" sz="1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634740" y="97663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634740" y="98869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33080" y="1861820"/>
            <a:ext cx="180721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133080" y="187388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741160" y="1360170"/>
            <a:ext cx="1221740" cy="501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122535" y="187642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418705" y="98806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ES   |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rgbClr val="FF0000"/>
                  </a:solidFill>
                </a:rPr>
                <a:t>|   FW  |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3" idx="2"/>
            <a:endCxn id="7" idx="0"/>
          </p:cNvCxnSpPr>
          <p:nvPr/>
        </p:nvCxnSpPr>
        <p:spPr>
          <a:xfrm>
            <a:off x="8557260" y="1337310"/>
            <a:ext cx="449580" cy="536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9110345" y="1360170"/>
            <a:ext cx="1885950" cy="528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634740" y="97663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634740" y="98869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33080" y="186182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133080" y="187388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214110" y="187261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5685" y="187642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6230" y="187388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64590" y="136271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89325" y="136271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741160" y="1360170"/>
            <a:ext cx="12217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95140" y="187261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95140" y="188468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73295" y="132588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122535" y="187642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418705" y="98806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ES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 |  FM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FW  |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3" idx="2"/>
            <a:endCxn id="7" idx="0"/>
          </p:cNvCxnSpPr>
          <p:nvPr/>
        </p:nvCxnSpPr>
        <p:spPr>
          <a:xfrm>
            <a:off x="8557260" y="1337310"/>
            <a:ext cx="449580" cy="53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9110345" y="1360170"/>
            <a:ext cx="1885950" cy="528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6834505" y="1325880"/>
            <a:ext cx="800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Sucessor</a:t>
            </a:r>
            <a:endParaRPr lang="pt-BR" altLang="en-US"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160770" y="229933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</a:t>
              </a:r>
              <a:r>
                <a:rPr lang="pt-BR" altLang="en-US" sz="1600">
                  <a:solidFill>
                    <a:schemeClr val="tx1"/>
                  </a:solidFill>
                </a:rPr>
                <a:t>| FA |  FC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08076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365365" y="1414780"/>
            <a:ext cx="2356485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7365365" y="142684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  FM</a:t>
            </a:r>
            <a:r>
              <a:rPr lang="pt-BR" altLang="en-US" sz="1600">
                <a:solidFill>
                  <a:schemeClr val="tx1"/>
                </a:solidFill>
              </a:rPr>
              <a:t>  </a:t>
            </a:r>
            <a:r>
              <a:rPr lang="pt-BR" altLang="en-US" sz="1600">
                <a:solidFill>
                  <a:schemeClr val="tx1"/>
                </a:solidFill>
              </a:rPr>
              <a:t>|   FW  |          |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ES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160770" y="229933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FA |  FC  </a:t>
              </a:r>
              <a:r>
                <a:rPr lang="pt-BR" altLang="en-US" sz="1600">
                  <a:solidFill>
                    <a:srgbClr val="FF0000"/>
                  </a:solidFill>
                </a:rPr>
                <a:t>| FH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41413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65365" y="141478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  FW  |  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090160" y="319532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EX | FA |  FC  | FH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7608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65365" y="141478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  FW  |  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 de Texto 4"/>
          <p:cNvSpPr txBox="1"/>
          <p:nvPr/>
        </p:nvSpPr>
        <p:spPr>
          <a:xfrm>
            <a:off x="4657090" y="473583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4657090" y="524954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  <p:grpSp>
        <p:nvGrpSpPr>
          <p:cNvPr id="37" name="Grupo 36"/>
          <p:cNvGrpSpPr/>
          <p:nvPr/>
        </p:nvGrpSpPr>
        <p:grpSpPr>
          <a:xfrm>
            <a:off x="7146290" y="3190240"/>
            <a:ext cx="1755140" cy="360680"/>
            <a:chOff x="12709" y="986"/>
            <a:chExt cx="924" cy="568"/>
          </a:xfrm>
        </p:grpSpPr>
        <p:sp>
          <p:nvSpPr>
            <p:cNvPr id="38" name="Retângulo 3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 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90160" y="3195320"/>
            <a:ext cx="1755140" cy="3606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090160" y="320738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EX | FA |  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7608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65365" y="141478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  FW  |  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 de Texto 4"/>
          <p:cNvSpPr txBox="1"/>
          <p:nvPr/>
        </p:nvSpPr>
        <p:spPr>
          <a:xfrm>
            <a:off x="4657090" y="473583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4657090" y="524954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7146290" y="319024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46290" y="320230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rgbClr val="FF0000"/>
                </a:solidFill>
                <a:sym typeface="+mn-ea"/>
              </a:rPr>
              <a:t>FC  | FH</a:t>
            </a:r>
            <a:r>
              <a:rPr lang="pt-BR" altLang="en-US" sz="1600"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50265" cy="58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QUE</a:t>
              </a:r>
              <a:endParaRPr lang="pt-BR" altLang="en-US" sz="16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</a:t>
              </a:r>
              <a:endParaRPr lang="pt-BR" altLang="en-US" sz="160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918700" y="2140585"/>
            <a:ext cx="586740" cy="360680"/>
            <a:chOff x="12709" y="986"/>
            <a:chExt cx="924" cy="568"/>
          </a:xfrm>
        </p:grpSpPr>
        <p:sp>
          <p:nvSpPr>
            <p:cNvPr id="21" name="Retângulo 2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UAI</a:t>
              </a:r>
              <a:endParaRPr lang="pt-BR" altLang="en-US" sz="160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597265" y="2164080"/>
            <a:ext cx="626745" cy="360680"/>
            <a:chOff x="12709" y="986"/>
            <a:chExt cx="924" cy="568"/>
          </a:xfrm>
        </p:grpSpPr>
        <p:sp>
          <p:nvSpPr>
            <p:cNvPr id="24" name="Retângulo 2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</a:rPr>
                <a:t>  &lt;&gt;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9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18" idx="1"/>
            <a:endCxn id="24" idx="0"/>
          </p:cNvCxnSpPr>
          <p:nvPr/>
        </p:nvCxnSpPr>
        <p:spPr>
          <a:xfrm flipH="1">
            <a:off x="8910955" y="1569720"/>
            <a:ext cx="327025" cy="594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22" idx="0"/>
          </p:cNvCxnSpPr>
          <p:nvPr/>
        </p:nvCxnSpPr>
        <p:spPr>
          <a:xfrm>
            <a:off x="9824720" y="1569720"/>
            <a:ext cx="387350" cy="58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Espaço Reservado para Conteúdo 99"/>
          <p:cNvPicPr/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267065" y="1161415"/>
            <a:ext cx="2689225" cy="142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9264650" y="2961640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Fusão</a:t>
            </a:r>
            <a:endParaRPr lang="pt-B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90160" y="319532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090160" y="320738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EX | FA |  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7608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65365" y="141478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  FW  |  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 de Texto 4"/>
          <p:cNvSpPr txBox="1"/>
          <p:nvPr/>
        </p:nvSpPr>
        <p:spPr>
          <a:xfrm>
            <a:off x="4657090" y="473583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4657090" y="524954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            Cria nó vazio</a:t>
            </a:r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7146290" y="319024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46290" y="320230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  <a:sym typeface="+mn-ea"/>
              </a:rPr>
              <a:t>FC  | FH</a:t>
            </a:r>
            <a:r>
              <a:rPr lang="pt-BR" altLang="en-US" sz="1600"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</a:t>
            </a:r>
            <a:r>
              <a:rPr lang="pt-BR" altLang="en-US" sz="1600">
                <a:solidFill>
                  <a:srgbClr val="FF0000"/>
                </a:solidFill>
              </a:rPr>
              <a:t>| FK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581400" y="1403350"/>
            <a:ext cx="2356485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581400" y="1415415"/>
            <a:ext cx="2277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DY   |  </a:t>
            </a:r>
            <a:r>
              <a:rPr lang="pt-BR" altLang="en-US" sz="1600">
                <a:solidFill>
                  <a:schemeClr val="tx1"/>
                </a:solidFill>
              </a:rPr>
              <a:t>EK    |           |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79740" y="2288540"/>
            <a:ext cx="180721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079740" y="2300605"/>
            <a:ext cx="174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 FP | FR   |       </a:t>
            </a:r>
            <a:r>
              <a:rPr lang="pt-BR" altLang="en-US" sz="1600">
                <a:solidFill>
                  <a:schemeClr val="tx1"/>
                </a:solidFill>
              </a:rPr>
              <a:t>|  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90160" y="319532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090160" y="320738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olidFill>
                  <a:schemeClr val="tx1"/>
                </a:solidFill>
              </a:rPr>
              <a:t>EX | FA |        | </a:t>
            </a:r>
            <a:endParaRPr lang="pt-BR" altLang="en-US" sz="1600" b="1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252345" y="2303145"/>
            <a:ext cx="1755140" cy="360680"/>
            <a:chOff x="12709" y="986"/>
            <a:chExt cx="924" cy="568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2890" y="2300605"/>
            <a:ext cx="1755140" cy="360680"/>
            <a:chOff x="12709" y="986"/>
            <a:chExt cx="924" cy="568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/>
          <p:nvPr/>
        </p:nvCxnSpPr>
        <p:spPr>
          <a:xfrm flipH="1">
            <a:off x="1111250" y="1789430"/>
            <a:ext cx="2489200" cy="52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435985" y="1789430"/>
            <a:ext cx="577850" cy="49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6687820" y="1786890"/>
            <a:ext cx="688340" cy="50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7608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4241800" y="2299335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4241800" y="2311400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sym typeface="+mn-ea"/>
              </a:rPr>
              <a:t>EN | EQ</a:t>
            </a:r>
            <a:r>
              <a:rPr lang="pt-BR" altLang="en-US" sz="1600">
                <a:solidFill>
                  <a:schemeClr val="tx1"/>
                </a:solidFill>
              </a:rPr>
              <a:t>  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4719955" y="1752600"/>
            <a:ext cx="370205" cy="55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069195" y="2303145"/>
            <a:ext cx="1807210" cy="360680"/>
            <a:chOff x="12709" y="986"/>
            <a:chExt cx="924" cy="568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GB | GG |    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65365" y="1414780"/>
            <a:ext cx="2356485" cy="360680"/>
            <a:chOff x="12709" y="986"/>
            <a:chExt cx="924" cy="568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  FM</a:t>
              </a:r>
              <a:r>
                <a:rPr lang="pt-BR" altLang="en-US" sz="1600">
                  <a:solidFill>
                    <a:schemeClr val="tx1"/>
                  </a:solidFill>
                </a:rPr>
                <a:t>  </a:t>
              </a:r>
              <a:r>
                <a:rPr lang="pt-BR" altLang="en-US" sz="1600">
                  <a:solidFill>
                    <a:schemeClr val="tx1"/>
                  </a:solidFill>
                </a:rPr>
                <a:t>|   FW  |          |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7922895" y="1760220"/>
            <a:ext cx="1017270" cy="54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</p:cNvCxnSpPr>
          <p:nvPr/>
        </p:nvCxnSpPr>
        <p:spPr>
          <a:xfrm>
            <a:off x="8503920" y="1764030"/>
            <a:ext cx="2439035" cy="55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5858510" y="541655"/>
            <a:ext cx="1755140" cy="360680"/>
            <a:chOff x="12709" y="986"/>
            <a:chExt cx="924" cy="568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282055" y="906780"/>
            <a:ext cx="2221865" cy="52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80110"/>
            <a:ext cx="1122045" cy="535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46290" y="3190240"/>
            <a:ext cx="1755140" cy="36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46290" y="3202305"/>
            <a:ext cx="169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FC </a:t>
            </a:r>
            <a:r>
              <a:rPr lang="pt-BR" altLang="en-US" sz="1600">
                <a:solidFill>
                  <a:schemeClr val="tx1"/>
                </a:solidFill>
                <a:sym typeface="+mn-ea"/>
              </a:rPr>
              <a:t> | FH</a:t>
            </a:r>
            <a:r>
              <a:rPr lang="pt-BR" altLang="en-US" sz="1600">
                <a:sym typeface="+mn-ea"/>
              </a:rPr>
              <a:t> </a:t>
            </a:r>
            <a:r>
              <a:rPr lang="pt-BR" altLang="en-US" sz="1600">
                <a:solidFill>
                  <a:schemeClr val="tx1"/>
                </a:solidFill>
              </a:rPr>
              <a:t> | FK  |</a:t>
            </a:r>
            <a:r>
              <a:rPr lang="pt-BR" altLang="en-US" sz="1600"/>
              <a:t> </a:t>
            </a:r>
            <a:endParaRPr lang="pt-BR" altLang="en-US" sz="1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6987540" y="3556000"/>
            <a:ext cx="800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Sucessor</a:t>
            </a:r>
            <a:endParaRPr lang="pt-BR" altLang="en-US"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FP | FR   |       |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7608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GB | GG |       |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59370" y="1454150"/>
            <a:ext cx="1769110" cy="284918"/>
            <a:chOff x="12709" y="986"/>
            <a:chExt cx="924" cy="574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200">
                  <a:solidFill>
                    <a:srgbClr val="FF0000"/>
                  </a:solidFill>
                  <a:sym typeface="+mn-ea"/>
                </a:rPr>
                <a:t> FC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  | FM</a:t>
              </a:r>
              <a:r>
                <a:rPr lang="pt-BR" altLang="en-US" sz="1200">
                  <a:solidFill>
                    <a:schemeClr val="tx1"/>
                  </a:solidFill>
                </a:rPr>
                <a:t>    |   FW  |    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FP | FR   |       |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710755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GB | GG </a:t>
              </a:r>
              <a:r>
                <a:rPr lang="pt-BR" altLang="en-US" sz="1200">
                  <a:solidFill>
                    <a:srgbClr val="FF0000"/>
                  </a:solidFill>
                </a:rPr>
                <a:t>|  GL  |</a:t>
              </a:r>
              <a:endParaRPr lang="pt-BR" altLang="en-US" sz="1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59370" y="1454150"/>
            <a:ext cx="1769110" cy="284918"/>
            <a:chOff x="12709" y="986"/>
            <a:chExt cx="924" cy="574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FC   | FM</a:t>
              </a:r>
              <a:r>
                <a:rPr lang="pt-BR" altLang="en-US" sz="1200">
                  <a:solidFill>
                    <a:schemeClr val="tx1"/>
                  </a:solidFill>
                </a:rPr>
                <a:t>    |   FW  |    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39260" y="6202045"/>
            <a:ext cx="3713480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EK, GB, EQ, FR, FA, FP, FH, FK, GL e FQ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FP </a:t>
            </a:r>
            <a:r>
              <a:rPr lang="pt-BR" altLang="en-US" sz="1200">
                <a:solidFill>
                  <a:srgbClr val="FF0000"/>
                </a:solidFill>
              </a:rPr>
              <a:t>| FQ  |</a:t>
            </a:r>
            <a:r>
              <a:rPr lang="pt-BR" altLang="en-US" sz="1200">
                <a:solidFill>
                  <a:schemeClr val="tx1"/>
                </a:solidFill>
              </a:rPr>
              <a:t>  FR  |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754761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112135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GB | GG |  GL  |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59370" y="1454150"/>
            <a:ext cx="1769110" cy="284918"/>
            <a:chOff x="12709" y="986"/>
            <a:chExt cx="924" cy="574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FC   | FM</a:t>
              </a:r>
              <a:r>
                <a:rPr lang="pt-BR" altLang="en-US" sz="1200">
                  <a:solidFill>
                    <a:schemeClr val="tx1"/>
                  </a:solidFill>
                </a:rPr>
                <a:t>    |   FW  |    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FP </a:t>
            </a:r>
            <a:r>
              <a:rPr lang="pt-BR" altLang="en-US" sz="1200">
                <a:solidFill>
                  <a:schemeClr val="tx1"/>
                </a:solidFill>
              </a:rPr>
              <a:t>| FQ  |       |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57403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GB | GG |  GL  |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59370" y="1454150"/>
            <a:ext cx="1769110" cy="284918"/>
            <a:chOff x="12709" y="986"/>
            <a:chExt cx="924" cy="574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FC   | FM</a:t>
              </a:r>
              <a:r>
                <a:rPr lang="pt-BR" altLang="en-US" sz="1200">
                  <a:solidFill>
                    <a:schemeClr val="tx1"/>
                  </a:solidFill>
                </a:rPr>
                <a:t>    |   FW  |    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accent1">
                    <a:lumMod val="75000"/>
                  </a:schemeClr>
                </a:solidFill>
              </a:rPr>
              <a:t> FP</a:t>
            </a:r>
            <a:r>
              <a:rPr lang="pt-BR" altLang="en-US" sz="1200">
                <a:solidFill>
                  <a:schemeClr val="tx1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| FQ  |       |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92074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</a:t>
              </a:r>
              <a:r>
                <a:rPr lang="pt-BR" altLang="en-US" sz="1200">
                  <a:solidFill>
                    <a:schemeClr val="accent1">
                      <a:lumMod val="75000"/>
                    </a:schemeClr>
                  </a:solidFill>
                </a:rPr>
                <a:t>GB</a:t>
              </a:r>
              <a:r>
                <a:rPr lang="pt-BR" altLang="en-US" sz="1200">
                  <a:solidFill>
                    <a:schemeClr val="tx1"/>
                  </a:solidFill>
                </a:rPr>
                <a:t> | GG |  GL  |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659370" y="1454150"/>
            <a:ext cx="1769110" cy="284918"/>
            <a:chOff x="12709" y="986"/>
            <a:chExt cx="924" cy="574"/>
          </a:xfrm>
        </p:grpSpPr>
        <p:sp>
          <p:nvSpPr>
            <p:cNvPr id="32" name="Retângulo 3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 FC   | FM</a:t>
              </a:r>
              <a:r>
                <a:rPr lang="pt-BR" altLang="en-US" sz="1200">
                  <a:solidFill>
                    <a:schemeClr val="tx1"/>
                  </a:solidFill>
                </a:rPr>
                <a:t>    |   FW  |    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8569960" y="3249295"/>
            <a:ext cx="80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200"/>
              <a:t>Elemento a ser retirado</a:t>
            </a:r>
            <a:endParaRPr lang="pt-BR" altLang="en-US" sz="1200"/>
          </a:p>
        </p:txBody>
      </p:sp>
      <p:cxnSp>
        <p:nvCxnSpPr>
          <p:cNvPr id="27" name="Conector de Seta Reta 26"/>
          <p:cNvCxnSpPr>
            <a:stCxn id="8" idx="0"/>
          </p:cNvCxnSpPr>
          <p:nvPr/>
        </p:nvCxnSpPr>
        <p:spPr>
          <a:xfrm flipH="1" flipV="1">
            <a:off x="8963660" y="2934335"/>
            <a:ext cx="635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 de Texto 36"/>
          <p:cNvSpPr txBox="1"/>
          <p:nvPr/>
        </p:nvSpPr>
        <p:spPr>
          <a:xfrm>
            <a:off x="10403840" y="3249295"/>
            <a:ext cx="80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200"/>
              <a:t>Elemento a ser cedido</a:t>
            </a:r>
            <a:endParaRPr lang="pt-BR" altLang="en-US" sz="1200"/>
          </a:p>
        </p:txBody>
      </p:sp>
      <p:cxnSp>
        <p:nvCxnSpPr>
          <p:cNvPr id="41" name="Conector de Seta Reta 40"/>
          <p:cNvCxnSpPr>
            <a:stCxn id="37" idx="0"/>
          </p:cNvCxnSpPr>
          <p:nvPr/>
        </p:nvCxnSpPr>
        <p:spPr>
          <a:xfrm flipH="1" flipV="1">
            <a:off x="10797540" y="2934335"/>
            <a:ext cx="635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</a:t>
            </a:r>
            <a:r>
              <a:rPr lang="pt-BR" altLang="en-US" sz="1200">
                <a:solidFill>
                  <a:srgbClr val="FF0000"/>
                </a:solidFill>
              </a:rPr>
              <a:t> </a:t>
            </a:r>
            <a:r>
              <a:rPr lang="pt-BR" altLang="en-US" sz="1200">
                <a:solidFill>
                  <a:srgbClr val="FF0000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92074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0547985" y="2515870"/>
            <a:ext cx="1357630" cy="284918"/>
            <a:chOff x="12709" y="986"/>
            <a:chExt cx="924" cy="574"/>
          </a:xfrm>
        </p:grpSpPr>
        <p:sp>
          <p:nvSpPr>
            <p:cNvPr id="22" name="Retângulo 2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 </a:t>
              </a:r>
              <a:r>
                <a:rPr lang="pt-BR" altLang="en-US" sz="1200">
                  <a:solidFill>
                    <a:schemeClr val="accent1">
                      <a:lumMod val="75000"/>
                    </a:schemeClr>
                  </a:solidFill>
                </a:rPr>
                <a:t>GB</a:t>
              </a:r>
              <a:r>
                <a:rPr lang="pt-BR" altLang="en-US" sz="1200">
                  <a:solidFill>
                    <a:schemeClr val="tx1"/>
                  </a:solidFill>
                </a:rPr>
                <a:t> | GG |  GL  |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 FC   | FM</a:t>
            </a:r>
            <a:r>
              <a:rPr lang="pt-BR" altLang="en-US" sz="1200">
                <a:solidFill>
                  <a:schemeClr val="tx1"/>
                </a:solidFill>
              </a:rPr>
              <a:t>    |          | 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10403840" y="3249295"/>
            <a:ext cx="80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200"/>
              <a:t>Elemento a ser cedido</a:t>
            </a:r>
            <a:endParaRPr lang="pt-BR" altLang="en-US" sz="1200"/>
          </a:p>
        </p:txBody>
      </p:sp>
      <p:cxnSp>
        <p:nvCxnSpPr>
          <p:cNvPr id="41" name="Conector de Seta Reta 40"/>
          <p:cNvCxnSpPr>
            <a:stCxn id="37" idx="0"/>
          </p:cNvCxnSpPr>
          <p:nvPr/>
        </p:nvCxnSpPr>
        <p:spPr>
          <a:xfrm flipH="1" flipV="1">
            <a:off x="10797540" y="2934335"/>
            <a:ext cx="635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EI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592074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 FC   | FM</a:t>
            </a:r>
            <a:r>
              <a:rPr lang="pt-BR" altLang="en-US" sz="1200">
                <a:solidFill>
                  <a:schemeClr val="tx1"/>
                </a:solidFill>
              </a:rPr>
              <a:t>    </a:t>
            </a:r>
            <a:r>
              <a:rPr lang="pt-BR" altLang="en-US" sz="1200">
                <a:solidFill>
                  <a:srgbClr val="FF0000"/>
                </a:solidFill>
              </a:rPr>
              <a:t>|  GB  |</a:t>
            </a:r>
            <a:r>
              <a:rPr lang="pt-BR" altLang="en-US" sz="1200">
                <a:solidFill>
                  <a:schemeClr val="tx1"/>
                </a:solidFill>
              </a:rPr>
              <a:t> 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EK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chemeClr val="accent1">
                      <a:lumMod val="75000"/>
                    </a:schemeClr>
                  </a:solidFill>
                </a:rPr>
                <a:t>EI</a:t>
              </a:r>
              <a:r>
                <a:rPr lang="pt-BR" altLang="en-US" sz="1200">
                  <a:solidFill>
                    <a:schemeClr val="tx1"/>
                  </a:solidFill>
                </a:rPr>
                <a:t>  |       |   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3" name="Retângulo 22"/>
          <p:cNvSpPr/>
          <p:nvPr/>
        </p:nvSpPr>
        <p:spPr>
          <a:xfrm>
            <a:off x="3771900" y="2525395"/>
            <a:ext cx="131826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3764915" y="2535555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ym typeface="+mn-ea"/>
              </a:rPr>
              <a:t>EN | EQ</a:t>
            </a:r>
            <a:r>
              <a:rPr lang="pt-BR" altLang="en-US" sz="1200">
                <a:solidFill>
                  <a:schemeClr val="tx1"/>
                </a:solidFill>
              </a:rPr>
              <a:t>  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|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24" idx="0"/>
            <a:endCxn id="46" idx="2"/>
          </p:cNvCxnSpPr>
          <p:nvPr/>
        </p:nvCxnSpPr>
        <p:spPr>
          <a:xfrm flipV="1">
            <a:off x="4401820" y="1728470"/>
            <a:ext cx="318135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 FC   |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2078355" y="3209290"/>
            <a:ext cx="80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200"/>
              <a:t>Elemento a ser retirado</a:t>
            </a:r>
            <a:endParaRPr lang="pt-BR" altLang="en-US" sz="1200"/>
          </a:p>
        </p:txBody>
      </p:sp>
      <p:cxnSp>
        <p:nvCxnSpPr>
          <p:cNvPr id="41" name="Conector de Seta Reta 40"/>
          <p:cNvCxnSpPr>
            <a:stCxn id="37" idx="0"/>
          </p:cNvCxnSpPr>
          <p:nvPr/>
        </p:nvCxnSpPr>
        <p:spPr>
          <a:xfrm flipH="1" flipV="1">
            <a:off x="2472055" y="2894330"/>
            <a:ext cx="635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50265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QUE</a:t>
              </a:r>
              <a:endParaRPr lang="pt-BR" altLang="en-US" sz="16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rgbClr val="FF0000"/>
                  </a:solidFill>
                  <a:sym typeface="+mn-ea"/>
                </a:rPr>
                <a:t> &lt;&gt;</a:t>
              </a:r>
              <a:endParaRPr lang="pt-BR" altLang="en-US" sz="16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TAU | UAI</a:t>
              </a:r>
              <a:endParaRPr lang="pt-B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9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8" idx="3"/>
            <a:endCxn id="43" idx="0"/>
          </p:cNvCxnSpPr>
          <p:nvPr/>
        </p:nvCxnSpPr>
        <p:spPr>
          <a:xfrm>
            <a:off x="9824720" y="1569720"/>
            <a:ext cx="527685" cy="617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LOI</a:t>
              </a:r>
              <a:endParaRPr lang="pt-BR" altLang="en-US" sz="160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|      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rgbClr val="FF0000"/>
                  </a:solidFill>
                  <a:sym typeface="+mn-ea"/>
                </a:rPr>
                <a:t>EK</a:t>
              </a:r>
              <a:r>
                <a:rPr lang="pt-BR" altLang="en-US" sz="1200">
                  <a:solidFill>
                    <a:srgbClr val="FF0000"/>
                  </a:solidFill>
                </a:rPr>
                <a:t> | </a:t>
              </a:r>
              <a:r>
                <a:rPr lang="pt-BR" altLang="en-US" sz="1200">
                  <a:solidFill>
                    <a:srgbClr val="FF0000"/>
                  </a:solidFill>
                  <a:sym typeface="+mn-ea"/>
                </a:rPr>
                <a:t>EN | EQ</a:t>
              </a:r>
              <a:endParaRPr lang="pt-BR" altLang="en-US" sz="1200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 FC   |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076950" y="581025"/>
            <a:ext cx="1318260" cy="284918"/>
            <a:chOff x="12709" y="986"/>
            <a:chExt cx="924" cy="574"/>
          </a:xfrm>
        </p:grpSpPr>
        <p:sp>
          <p:nvSpPr>
            <p:cNvPr id="31" name="Retângulo 3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ES  |       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2929890" y="2976245"/>
            <a:ext cx="8331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Fusão</a:t>
            </a:r>
            <a:endParaRPr lang="pt-BR" altLang="en-US" sz="140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2866390" y="386080"/>
            <a:ext cx="960755" cy="86741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</a:t>
            </a:r>
            <a:r>
              <a:rPr lang="pt-BR" altLang="en-US" sz="1200">
                <a:solidFill>
                  <a:srgbClr val="FF0000"/>
                </a:solidFill>
              </a:rPr>
              <a:t>|  ES     | </a:t>
            </a:r>
            <a:r>
              <a:rPr lang="pt-BR" altLang="en-US" sz="1200">
                <a:solidFill>
                  <a:schemeClr val="tx1"/>
                </a:solidFill>
              </a:rPr>
              <a:t>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EK</a:t>
              </a:r>
              <a:r>
                <a:rPr lang="pt-BR" altLang="en-US" sz="1200">
                  <a:solidFill>
                    <a:schemeClr val="tx1"/>
                  </a:solidFill>
                </a:rPr>
                <a:t>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EN | EQ</a:t>
              </a:r>
              <a:endParaRPr lang="pt-BR" altLang="en-US" sz="12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 FC   |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76950" y="581025"/>
            <a:ext cx="1318260" cy="281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4" name="Caixa de Texto 33"/>
          <p:cNvSpPr txBox="1"/>
          <p:nvPr/>
        </p:nvSpPr>
        <p:spPr>
          <a:xfrm>
            <a:off x="6076950" y="590550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    |        | 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stCxn id="33" idx="2"/>
            <a:endCxn id="7" idx="0"/>
          </p:cNvCxnSpPr>
          <p:nvPr/>
        </p:nvCxnSpPr>
        <p:spPr>
          <a:xfrm>
            <a:off x="8514715" y="1739265"/>
            <a:ext cx="909955" cy="83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</p:cNvCxnSpPr>
          <p:nvPr/>
        </p:nvCxnSpPr>
        <p:spPr>
          <a:xfrm flipV="1">
            <a:off x="6168390" y="1720215"/>
            <a:ext cx="1474470" cy="80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</a:t>
            </a:r>
            <a:r>
              <a:rPr lang="pt-BR" altLang="en-US" sz="1200">
                <a:solidFill>
                  <a:schemeClr val="tx1"/>
                </a:solidFill>
              </a:rPr>
              <a:t>|  ES 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516880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EK</a:t>
              </a:r>
              <a:r>
                <a:rPr lang="pt-BR" altLang="en-US" sz="1200">
                  <a:solidFill>
                    <a:schemeClr val="tx1"/>
                  </a:solidFill>
                </a:rPr>
                <a:t>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EN | EQ</a:t>
              </a:r>
              <a:endParaRPr lang="pt-BR" altLang="en-US" sz="12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       </a:t>
            </a:r>
            <a:r>
              <a:rPr lang="pt-BR" altLang="en-US" sz="1200">
                <a:solidFill>
                  <a:schemeClr val="tx1"/>
                </a:solidFill>
              </a:rPr>
              <a:t>  | 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V="1">
            <a:off x="7793990" y="1746885"/>
            <a:ext cx="30226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endCxn id="26" idx="0"/>
          </p:cNvCxnSpPr>
          <p:nvPr/>
        </p:nvCxnSpPr>
        <p:spPr>
          <a:xfrm>
            <a:off x="8990330" y="1746885"/>
            <a:ext cx="2213610" cy="77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76950" y="581025"/>
            <a:ext cx="131826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>
              <a:solidFill>
                <a:schemeClr val="tx1"/>
              </a:solidFill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6076950" y="590550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rgbClr val="FF0000"/>
                </a:solidFill>
                <a:sym typeface="+mn-ea"/>
              </a:rPr>
              <a:t>FC </a:t>
            </a:r>
            <a:r>
              <a:rPr lang="pt-BR" altLang="en-US" sz="1200">
                <a:solidFill>
                  <a:srgbClr val="FF0000"/>
                </a:solidFill>
              </a:rPr>
              <a:t> | </a:t>
            </a:r>
            <a:r>
              <a:rPr lang="pt-BR" altLang="en-US" sz="1200">
                <a:solidFill>
                  <a:schemeClr val="tx1"/>
                </a:solidFill>
              </a:rPr>
              <a:t>      | 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endCxn id="7" idx="0"/>
          </p:cNvCxnSpPr>
          <p:nvPr/>
        </p:nvCxnSpPr>
        <p:spPr>
          <a:xfrm>
            <a:off x="8150225" y="1720215"/>
            <a:ext cx="1274445" cy="85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  <a:endCxn id="46" idx="2"/>
          </p:cNvCxnSpPr>
          <p:nvPr/>
        </p:nvCxnSpPr>
        <p:spPr>
          <a:xfrm flipH="1" flipV="1">
            <a:off x="4719955" y="1728470"/>
            <a:ext cx="1160780" cy="798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</a:t>
            </a:r>
            <a:r>
              <a:rPr lang="pt-BR" altLang="en-US" sz="1200">
                <a:solidFill>
                  <a:schemeClr val="tx1"/>
                </a:solidFill>
              </a:rPr>
              <a:t>|  ES 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229225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EK</a:t>
              </a:r>
              <a:r>
                <a:rPr lang="pt-BR" altLang="en-US" sz="1200">
                  <a:solidFill>
                    <a:schemeClr val="tx1"/>
                  </a:solidFill>
                </a:rPr>
                <a:t>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EN | EQ</a:t>
              </a:r>
              <a:endParaRPr lang="pt-BR" altLang="en-US" sz="12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       </a:t>
            </a:r>
            <a:r>
              <a:rPr lang="pt-BR" altLang="en-US" sz="1200">
                <a:solidFill>
                  <a:schemeClr val="tx1"/>
                </a:solidFill>
              </a:rPr>
              <a:t>  | 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H="1" flipV="1">
            <a:off x="7656195" y="1760220"/>
            <a:ext cx="137795" cy="76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  <a:endCxn id="26" idx="0"/>
          </p:cNvCxnSpPr>
          <p:nvPr/>
        </p:nvCxnSpPr>
        <p:spPr>
          <a:xfrm>
            <a:off x="8514715" y="1739265"/>
            <a:ext cx="2689225" cy="7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76950" y="581025"/>
            <a:ext cx="131826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>
              <a:solidFill>
                <a:schemeClr val="tx1"/>
              </a:solidFill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6076950" y="590550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FC </a:t>
            </a:r>
            <a:r>
              <a:rPr lang="pt-BR" altLang="en-US" sz="1200">
                <a:solidFill>
                  <a:schemeClr val="tx1"/>
                </a:solidFill>
              </a:rPr>
              <a:t> |</a:t>
            </a:r>
            <a:r>
              <a:rPr lang="pt-BR" altLang="en-US" sz="1200">
                <a:solidFill>
                  <a:srgbClr val="FF0000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     | 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Conector Reto 39"/>
          <p:cNvCxnSpPr>
            <a:endCxn id="7" idx="0"/>
          </p:cNvCxnSpPr>
          <p:nvPr/>
        </p:nvCxnSpPr>
        <p:spPr>
          <a:xfrm>
            <a:off x="8150225" y="1720215"/>
            <a:ext cx="1274445" cy="85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  <a:endCxn id="46" idx="2"/>
          </p:cNvCxnSpPr>
          <p:nvPr/>
        </p:nvCxnSpPr>
        <p:spPr>
          <a:xfrm flipH="1" flipV="1">
            <a:off x="4719955" y="1728470"/>
            <a:ext cx="1160780" cy="798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0"/>
          </p:cNvCxnSpPr>
          <p:nvPr/>
        </p:nvCxnSpPr>
        <p:spPr>
          <a:xfrm flipV="1">
            <a:off x="2609850" y="1706880"/>
            <a:ext cx="1670685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5457190" y="6229350"/>
            <a:ext cx="1278255" cy="368300"/>
          </a:xfrm>
          <a:prstGeom prst="rect">
            <a:avLst/>
          </a:prstGeom>
          <a:solidFill>
            <a:srgbClr val="CC0000"/>
          </a:solidFill>
          <a:ln>
            <a:solidFill>
              <a:srgbClr val="99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FR, FP e EI</a:t>
            </a:r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875405" y="1442720"/>
            <a:ext cx="176911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864610" y="1452880"/>
            <a:ext cx="171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DY   </a:t>
            </a:r>
            <a:r>
              <a:rPr lang="pt-BR" altLang="en-US" sz="1200">
                <a:solidFill>
                  <a:schemeClr val="tx1"/>
                </a:solidFill>
              </a:rPr>
              <a:t>|  ES     |           |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768715" y="2529205"/>
            <a:ext cx="1357630" cy="326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8768715" y="2576830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FQ  | </a:t>
            </a:r>
            <a:r>
              <a:rPr lang="pt-BR" altLang="en-US" sz="1200">
                <a:solidFill>
                  <a:schemeClr val="tx1"/>
                </a:solidFill>
                <a:sym typeface="+mn-ea"/>
              </a:rPr>
              <a:t>FW</a:t>
            </a:r>
            <a:r>
              <a:rPr lang="pt-BR" altLang="en-US" sz="1200">
                <a:solidFill>
                  <a:schemeClr val="tx1"/>
                </a:solidFill>
              </a:rPr>
              <a:t> |       |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229225" y="2499360"/>
            <a:ext cx="1302385" cy="313014"/>
            <a:chOff x="8016" y="5032"/>
            <a:chExt cx="2051" cy="527"/>
          </a:xfrm>
        </p:grpSpPr>
        <p:sp>
          <p:nvSpPr>
            <p:cNvPr id="9" name="Retângulo 8"/>
            <p:cNvSpPr/>
            <p:nvPr/>
          </p:nvSpPr>
          <p:spPr>
            <a:xfrm>
              <a:off x="8016" y="5032"/>
              <a:ext cx="2051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8016" y="5079"/>
              <a:ext cx="2051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EX | FA |        | </a:t>
              </a:r>
              <a:endParaRPr lang="pt-BR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972945" y="2515870"/>
            <a:ext cx="1318260" cy="284918"/>
            <a:chOff x="12709" y="986"/>
            <a:chExt cx="924" cy="574"/>
          </a:xfrm>
        </p:grpSpPr>
        <p:sp>
          <p:nvSpPr>
            <p:cNvPr id="12" name="Retângulo 1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ED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EK</a:t>
              </a:r>
              <a:r>
                <a:rPr lang="pt-BR" altLang="en-US" sz="1200">
                  <a:solidFill>
                    <a:schemeClr val="tx1"/>
                  </a:solidFill>
                </a:rPr>
                <a:t> | </a:t>
              </a:r>
              <a:r>
                <a:rPr lang="pt-BR" altLang="en-US" sz="1200">
                  <a:solidFill>
                    <a:schemeClr val="tx1"/>
                  </a:solidFill>
                  <a:sym typeface="+mn-ea"/>
                </a:rPr>
                <a:t>EN | EQ</a:t>
              </a:r>
              <a:endParaRPr lang="pt-BR" altLang="en-US" sz="12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0345" y="2513330"/>
            <a:ext cx="1318260" cy="284918"/>
            <a:chOff x="12709" y="986"/>
            <a:chExt cx="924" cy="574"/>
          </a:xfrm>
        </p:grpSpPr>
        <p:sp>
          <p:nvSpPr>
            <p:cNvPr id="15" name="Retângulo 1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 sz="1200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12709" y="1005"/>
              <a:ext cx="893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200">
                  <a:solidFill>
                    <a:schemeClr val="tx1"/>
                  </a:solidFill>
                </a:rPr>
                <a:t>DO | DT |       |</a:t>
              </a:r>
              <a:r>
                <a:rPr lang="pt-BR" altLang="en-US" sz="1200"/>
                <a:t> </a:t>
              </a:r>
              <a:endParaRPr lang="pt-BR" altLang="en-US" sz="1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ector Reto 16"/>
          <p:cNvCxnSpPr>
            <a:stCxn id="16" idx="0"/>
          </p:cNvCxnSpPr>
          <p:nvPr/>
        </p:nvCxnSpPr>
        <p:spPr>
          <a:xfrm flipV="1">
            <a:off x="857250" y="1706880"/>
            <a:ext cx="3009900" cy="8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uxograma: Mesclar 1"/>
          <p:cNvSpPr/>
          <p:nvPr/>
        </p:nvSpPr>
        <p:spPr>
          <a:xfrm>
            <a:off x="636079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44010" y="622935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Remover:</a:t>
            </a:r>
            <a:endParaRPr lang="pt-BR" altLang="en-US"/>
          </a:p>
        </p:txBody>
      </p:sp>
      <p:sp>
        <p:nvSpPr>
          <p:cNvPr id="22" name="Retângulo 21"/>
          <p:cNvSpPr/>
          <p:nvPr/>
        </p:nvSpPr>
        <p:spPr>
          <a:xfrm>
            <a:off x="10547985" y="2515870"/>
            <a:ext cx="135763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26" name="Caixa de Texto 25"/>
          <p:cNvSpPr txBox="1"/>
          <p:nvPr/>
        </p:nvSpPr>
        <p:spPr>
          <a:xfrm>
            <a:off x="10547985" y="2525395"/>
            <a:ext cx="1311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</a:rPr>
              <a:t> GG |  GL  |       |</a:t>
            </a:r>
            <a:endParaRPr lang="pt-BR" altLang="en-US" sz="1200" b="1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659370" y="1454150"/>
            <a:ext cx="1769110" cy="281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/>
          </a:p>
        </p:txBody>
      </p:sp>
      <p:sp>
        <p:nvSpPr>
          <p:cNvPr id="33" name="Caixa de Texto 32"/>
          <p:cNvSpPr txBox="1"/>
          <p:nvPr/>
        </p:nvSpPr>
        <p:spPr>
          <a:xfrm>
            <a:off x="7659370" y="1463675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 FM</a:t>
            </a:r>
            <a:r>
              <a:rPr lang="pt-BR" altLang="en-US" sz="1200">
                <a:solidFill>
                  <a:schemeClr val="tx1"/>
                </a:solidFill>
              </a:rPr>
              <a:t>    |  GB  |</a:t>
            </a:r>
            <a:r>
              <a:rPr lang="pt-BR" altLang="en-US" sz="1200" b="1">
                <a:solidFill>
                  <a:schemeClr val="tx1"/>
                </a:solidFill>
              </a:rPr>
              <a:t>        </a:t>
            </a:r>
            <a:r>
              <a:rPr lang="pt-BR" altLang="en-US" sz="1200">
                <a:solidFill>
                  <a:schemeClr val="tx1"/>
                </a:solidFill>
              </a:rPr>
              <a:t>  |    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to 17"/>
          <p:cNvCxnSpPr>
            <a:stCxn id="39" idx="0"/>
          </p:cNvCxnSpPr>
          <p:nvPr/>
        </p:nvCxnSpPr>
        <p:spPr>
          <a:xfrm flipH="1" flipV="1">
            <a:off x="7656195" y="1760220"/>
            <a:ext cx="137795" cy="76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33" idx="2"/>
            <a:endCxn id="26" idx="0"/>
          </p:cNvCxnSpPr>
          <p:nvPr/>
        </p:nvCxnSpPr>
        <p:spPr>
          <a:xfrm>
            <a:off x="8514715" y="1739265"/>
            <a:ext cx="2689225" cy="7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76950" y="581025"/>
            <a:ext cx="1318260" cy="2819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 sz="1200">
              <a:solidFill>
                <a:schemeClr val="tx1"/>
              </a:solidFill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6076950" y="590550"/>
            <a:ext cx="1273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FC </a:t>
            </a:r>
            <a:r>
              <a:rPr lang="pt-BR" altLang="en-US" sz="1200">
                <a:solidFill>
                  <a:schemeClr val="tx1"/>
                </a:solidFill>
              </a:rPr>
              <a:t> |</a:t>
            </a:r>
            <a:r>
              <a:rPr lang="pt-BR" altLang="en-US" sz="1200">
                <a:solidFill>
                  <a:srgbClr val="FF0000"/>
                </a:solidFill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     |       |</a:t>
            </a:r>
            <a:r>
              <a:rPr lang="pt-BR" altLang="en-US" sz="1200"/>
              <a:t> 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ector Reto 34"/>
          <p:cNvCxnSpPr>
            <a:stCxn id="33" idx="0"/>
          </p:cNvCxnSpPr>
          <p:nvPr/>
        </p:nvCxnSpPr>
        <p:spPr>
          <a:xfrm flipH="1" flipV="1">
            <a:off x="6402070" y="853440"/>
            <a:ext cx="2112645" cy="610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46" idx="0"/>
          </p:cNvCxnSpPr>
          <p:nvPr/>
        </p:nvCxnSpPr>
        <p:spPr>
          <a:xfrm flipH="1">
            <a:off x="4719955" y="853440"/>
            <a:ext cx="1348740" cy="59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110095" y="2513330"/>
            <a:ext cx="136779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7110095" y="2524125"/>
            <a:ext cx="1367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sym typeface="+mn-ea"/>
              </a:rPr>
              <a:t>FH</a:t>
            </a:r>
            <a:r>
              <a:rPr lang="pt-BR" altLang="en-US" sz="1200">
                <a:sym typeface="+mn-ea"/>
              </a:rPr>
              <a:t> </a:t>
            </a:r>
            <a:r>
              <a:rPr lang="pt-BR" altLang="en-US" sz="1200">
                <a:solidFill>
                  <a:schemeClr val="tx1"/>
                </a:solidFill>
              </a:rPr>
              <a:t> | FK  |</a:t>
            </a:r>
            <a:r>
              <a:rPr lang="pt-BR" altLang="en-US" sz="1200"/>
              <a:t>       |</a:t>
            </a:r>
            <a:endParaRPr lang="pt-B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644515" y="456247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RESULTADO</a:t>
            </a:r>
            <a:endParaRPr lang="pt-B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48585" y="2644775"/>
            <a:ext cx="6894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32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IM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 | IM </a:t>
              </a:r>
              <a:r>
                <a:rPr lang="pt-BR" altLang="en-US" sz="1600">
                  <a:solidFill>
                    <a:srgbClr val="FF0000"/>
                  </a:solidFill>
                </a:rPr>
                <a:t>| IW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Caixa de Texto 4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6" name="Fluxograma: Mesclar 5"/>
          <p:cNvSpPr/>
          <p:nvPr/>
        </p:nvSpPr>
        <p:spPr>
          <a:xfrm>
            <a:off x="436054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46539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GY | HS |</a:t>
              </a:r>
              <a:r>
                <a:rPr lang="pt-BR" altLang="en-US" sz="1600">
                  <a:solidFill>
                    <a:schemeClr val="tx1"/>
                  </a:solidFill>
                </a:rPr>
                <a:t>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14135" y="130746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IM |  IW 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r>
                <a:rPr lang="pt-BR" altLang="en-US" sz="1600"/>
                <a:t>   |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3472180" y="3461385"/>
            <a:ext cx="45212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IC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  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46539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14135" y="130746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IC  |</a:t>
              </a:r>
              <a:r>
                <a:rPr lang="pt-BR" altLang="en-US" sz="1600">
                  <a:solidFill>
                    <a:schemeClr val="tx1"/>
                  </a:solidFill>
                </a:rPr>
                <a:t> IM | 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" name="Retângulo arredondado 146"/>
          <p:cNvSpPr/>
          <p:nvPr/>
        </p:nvSpPr>
        <p:spPr>
          <a:xfrm>
            <a:off x="2678430" y="5769610"/>
            <a:ext cx="1249045" cy="764540"/>
          </a:xfrm>
          <a:prstGeom prst="roundRect">
            <a:avLst>
              <a:gd name="adj" fmla="val 7021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7" name="Conector Reto 56"/>
          <p:cNvCxnSpPr>
            <a:stCxn id="12" idx="3"/>
            <a:endCxn id="18" idx="0"/>
          </p:cNvCxnSpPr>
          <p:nvPr/>
        </p:nvCxnSpPr>
        <p:spPr>
          <a:xfrm>
            <a:off x="8681085" y="807085"/>
            <a:ext cx="850265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5875020" y="783590"/>
            <a:ext cx="2221865" cy="60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9060" y="3592830"/>
            <a:ext cx="2869565" cy="3183255"/>
          </a:xfrm>
          <a:prstGeom prst="roundRect">
            <a:avLst>
              <a:gd name="adj" fmla="val 79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227330" y="4068445"/>
            <a:ext cx="2621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/>
              <a:t>A. inserir o elemento PPA</a:t>
            </a:r>
            <a:endParaRPr lang="pt-BR" altLang="en-US" sz="1600"/>
          </a:p>
          <a:p>
            <a:r>
              <a:rPr lang="pt-BR" altLang="en-US" sz="1600"/>
              <a:t>B. remover o elemento PTA</a:t>
            </a:r>
            <a:endParaRPr lang="pt-BR" altLang="en-US" sz="1600"/>
          </a:p>
          <a:p>
            <a:r>
              <a:rPr lang="pt-BR" altLang="en-US" sz="1600"/>
              <a:t>C. inserir o elemento CAI</a:t>
            </a:r>
            <a:endParaRPr lang="pt-BR" altLang="en-US" sz="1600"/>
          </a:p>
          <a:p>
            <a:r>
              <a:rPr lang="pt-BR" altLang="en-US" sz="1600"/>
              <a:t>D. remover o elemento TAU</a:t>
            </a:r>
            <a:endParaRPr lang="pt-BR" altLang="en-US" sz="1600"/>
          </a:p>
          <a:p>
            <a:r>
              <a:rPr lang="pt-BR" altLang="en-US" sz="1600"/>
              <a:t>E. inserir o elemento TRI</a:t>
            </a:r>
            <a:endParaRPr lang="pt-BR" altLang="en-US" sz="1600"/>
          </a:p>
          <a:p>
            <a:r>
              <a:rPr lang="pt-BR" altLang="en-US" sz="1600"/>
              <a:t>F. inserir o elemento EFE</a:t>
            </a:r>
            <a:endParaRPr lang="pt-BR" altLang="en-US" sz="1600"/>
          </a:p>
          <a:p>
            <a:r>
              <a:rPr lang="pt-BR" altLang="en-US" sz="1600"/>
              <a:t>G. inserir o elemento HTR</a:t>
            </a:r>
            <a:endParaRPr lang="pt-BR" altLang="en-US" sz="1600"/>
          </a:p>
          <a:p>
            <a:r>
              <a:rPr lang="pt-BR" altLang="en-US" sz="1600"/>
              <a:t>H. remover o elemento LOI</a:t>
            </a:r>
            <a:endParaRPr lang="pt-BR" altLang="en-US" sz="1600"/>
          </a:p>
          <a:p>
            <a:r>
              <a:rPr lang="pt-BR" altLang="en-US" sz="1600"/>
              <a:t>I. remover o elemento TRI</a:t>
            </a:r>
            <a:endParaRPr lang="pt-BR" altLang="en-US" sz="1600"/>
          </a:p>
          <a:p>
            <a:r>
              <a:rPr lang="pt-BR" altLang="en-US" sz="1600"/>
              <a:t>J. inserir o elemento PIO</a:t>
            </a:r>
            <a:endParaRPr lang="pt-BR" altLang="en-US" sz="1600"/>
          </a:p>
        </p:txBody>
      </p:sp>
      <p:sp>
        <p:nvSpPr>
          <p:cNvPr id="5" name="Caixa de Texto 4"/>
          <p:cNvSpPr txBox="1"/>
          <p:nvPr/>
        </p:nvSpPr>
        <p:spPr>
          <a:xfrm>
            <a:off x="227330" y="3700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Operações:</a:t>
            </a:r>
            <a:endParaRPr lang="pt-BR" altLang="en-US"/>
          </a:p>
        </p:txBody>
      </p:sp>
      <p:grpSp>
        <p:nvGrpSpPr>
          <p:cNvPr id="13" name="Grupo 12"/>
          <p:cNvGrpSpPr/>
          <p:nvPr/>
        </p:nvGrpSpPr>
        <p:grpSpPr>
          <a:xfrm>
            <a:off x="8070215" y="626110"/>
            <a:ext cx="640080" cy="360680"/>
            <a:chOff x="12709" y="986"/>
            <a:chExt cx="924" cy="568"/>
          </a:xfrm>
        </p:grpSpPr>
        <p:sp>
          <p:nvSpPr>
            <p:cNvPr id="8" name="Retângulo 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QUE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237980" y="1389380"/>
            <a:ext cx="586740" cy="360680"/>
            <a:chOff x="12709" y="986"/>
            <a:chExt cx="924" cy="568"/>
          </a:xfrm>
        </p:grpSpPr>
        <p:sp>
          <p:nvSpPr>
            <p:cNvPr id="18" name="Retângulo 17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12751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tx1"/>
                  </a:solidFill>
                  <a:sym typeface="+mn-ea"/>
                </a:rPr>
                <a:t> &lt;&gt;</a:t>
              </a:r>
              <a:endParaRPr lang="pt-BR" altLang="en-US" sz="16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927475" y="2163445"/>
            <a:ext cx="116078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ym typeface="+mn-ea"/>
                </a:rPr>
                <a:t>AIU </a:t>
              </a:r>
              <a:r>
                <a:rPr lang="pt-BR" altLang="en-US" sz="1600"/>
                <a:t>| COF</a:t>
              </a:r>
              <a:endParaRPr lang="pt-BR" altLang="en-US" sz="160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9758045" y="2175510"/>
            <a:ext cx="1160780" cy="360680"/>
            <a:chOff x="12709" y="986"/>
            <a:chExt cx="924" cy="568"/>
          </a:xfrm>
        </p:grpSpPr>
        <p:sp>
          <p:nvSpPr>
            <p:cNvPr id="42" name="Retângulo 41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TAU | UAI</a:t>
              </a:r>
              <a:endParaRPr lang="pt-BR" altLang="en-US" sz="160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5294630" y="2163445"/>
            <a:ext cx="1160780" cy="360680"/>
            <a:chOff x="12709" y="986"/>
            <a:chExt cx="924" cy="568"/>
          </a:xfrm>
        </p:grpSpPr>
        <p:sp>
          <p:nvSpPr>
            <p:cNvPr id="51" name="Retângulo 50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FII    | GOI</a:t>
              </a:r>
              <a:endParaRPr lang="pt-BR" altLang="en-US" sz="1600"/>
            </a:p>
          </p:txBody>
        </p:sp>
      </p:grpSp>
      <p:cxnSp>
        <p:nvCxnSpPr>
          <p:cNvPr id="58" name="Conector Reto 57"/>
          <p:cNvCxnSpPr>
            <a:endCxn id="9" idx="0"/>
          </p:cNvCxnSpPr>
          <p:nvPr/>
        </p:nvCxnSpPr>
        <p:spPr>
          <a:xfrm>
            <a:off x="6441440" y="1557655"/>
            <a:ext cx="775970" cy="62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875020" y="1726565"/>
            <a:ext cx="0" cy="43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4521835" y="1557655"/>
            <a:ext cx="758825" cy="6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824720" y="1569720"/>
            <a:ext cx="527685" cy="61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280660" y="1377315"/>
            <a:ext cx="1160780" cy="360680"/>
            <a:chOff x="12709" y="986"/>
            <a:chExt cx="924" cy="568"/>
          </a:xfrm>
        </p:grpSpPr>
        <p:sp>
          <p:nvSpPr>
            <p:cNvPr id="54" name="Retângulo 53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FEI   | 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LOI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623050" y="2175510"/>
            <a:ext cx="116078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2762" y="1005"/>
              <a:ext cx="84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LUC </a:t>
              </a:r>
              <a:r>
                <a:rPr lang="pt-BR" altLang="en-US" sz="1600">
                  <a:solidFill>
                    <a:schemeClr val="tx1"/>
                  </a:solidFill>
                </a:rPr>
                <a:t> | PPA</a:t>
              </a:r>
              <a:endParaRPr lang="pt-B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3216910" y="5829300"/>
            <a:ext cx="431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3600">
                <a:solidFill>
                  <a:schemeClr val="bg1"/>
                </a:solidFill>
                <a:sym typeface="+mn-ea"/>
              </a:rPr>
              <a:t>B</a:t>
            </a:r>
            <a:endParaRPr lang="pt-BR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9931400" y="5552440"/>
            <a:ext cx="1846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Irmão possui</a:t>
            </a:r>
            <a:endParaRPr lang="pt-BR" altLang="en-US"/>
          </a:p>
          <a:p>
            <a:r>
              <a:rPr lang="pt-BR" altLang="en-US"/>
              <a:t>mais que uma</a:t>
            </a:r>
            <a:endParaRPr lang="pt-BR" altLang="en-US"/>
          </a:p>
          <a:p>
            <a:r>
              <a:rPr lang="pt-BR" altLang="en-US"/>
              <a:t>chave: rotação!</a:t>
            </a:r>
            <a:endParaRPr lang="pt-BR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IC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465391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14135" y="130746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IC | IM |  IW  |  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0" idx="1"/>
          </p:cNvCxnSpPr>
          <p:nvPr/>
        </p:nvCxnSpPr>
        <p:spPr>
          <a:xfrm flipV="1">
            <a:off x="5951855" y="1488440"/>
            <a:ext cx="462280" cy="11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493395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414135" y="130746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| IM </a:t>
              </a:r>
              <a:r>
                <a:rPr lang="pt-BR" altLang="en-US" sz="1600">
                  <a:solidFill>
                    <a:srgbClr val="FF0000"/>
                  </a:solidFill>
                </a:rPr>
                <a:t>|  IR  |</a:t>
              </a:r>
              <a:r>
                <a:rPr lang="pt-BR" altLang="en-US" sz="1600">
                  <a:solidFill>
                    <a:schemeClr val="tx1"/>
                  </a:solidFill>
                </a:rPr>
                <a:t> IW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0" idx="1"/>
          </p:cNvCxnSpPr>
          <p:nvPr/>
        </p:nvCxnSpPr>
        <p:spPr>
          <a:xfrm flipV="1">
            <a:off x="5951855" y="1488440"/>
            <a:ext cx="46228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2273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262495" y="222885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| IM </a:t>
              </a:r>
              <a:r>
                <a:rPr lang="pt-BR" altLang="en-US" sz="1600">
                  <a:solidFill>
                    <a:schemeClr val="tx1"/>
                  </a:solidFill>
                </a:rPr>
                <a:t>|  IR  | IW 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</p:cNvCxnSpPr>
          <p:nvPr/>
        </p:nvCxnSpPr>
        <p:spPr>
          <a:xfrm>
            <a:off x="5951855" y="1499870"/>
            <a:ext cx="35687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3472180" y="3461385"/>
            <a:ext cx="45212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aixa de Texto 13"/>
          <p:cNvSpPr txBox="1"/>
          <p:nvPr/>
        </p:nvSpPr>
        <p:spPr>
          <a:xfrm>
            <a:off x="4714875" y="501586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2273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262495" y="222885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 IR  | IW  </a:t>
              </a:r>
              <a:r>
                <a:rPr lang="pt-BR" altLang="en-US" sz="1600">
                  <a:solidFill>
                    <a:schemeClr val="tx1"/>
                  </a:solidFill>
                </a:rPr>
                <a:t>|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</p:cNvCxnSpPr>
          <p:nvPr/>
        </p:nvCxnSpPr>
        <p:spPr>
          <a:xfrm>
            <a:off x="5951855" y="1499870"/>
            <a:ext cx="35687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3472180" y="3461385"/>
            <a:ext cx="452120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IZ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aixa de Texto 13"/>
          <p:cNvSpPr txBox="1"/>
          <p:nvPr/>
        </p:nvSpPr>
        <p:spPr>
          <a:xfrm>
            <a:off x="4714875" y="5002530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  <p:grpSp>
        <p:nvGrpSpPr>
          <p:cNvPr id="15" name="Grupo 14"/>
          <p:cNvGrpSpPr/>
          <p:nvPr/>
        </p:nvGrpSpPr>
        <p:grpSpPr>
          <a:xfrm>
            <a:off x="5045075" y="224028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 IC  |  IM </a:t>
              </a:r>
              <a:r>
                <a:rPr lang="pt-BR" altLang="en-US" sz="1600">
                  <a:solidFill>
                    <a:schemeClr val="tx1"/>
                  </a:solidFill>
                </a:rPr>
                <a:t>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2273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262495" y="222885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 IR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</a:t>
              </a:r>
              <a:r>
                <a:rPr lang="pt-BR" altLang="en-US" sz="1600">
                  <a:solidFill>
                    <a:srgbClr val="FF0000"/>
                  </a:solidFill>
                </a:rPr>
                <a:t>IZ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</p:cNvCxnSpPr>
          <p:nvPr/>
        </p:nvCxnSpPr>
        <p:spPr>
          <a:xfrm>
            <a:off x="5951855" y="1499870"/>
            <a:ext cx="35687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5045075" y="224028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     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2273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7262495" y="222885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</a:rPr>
                <a:t> 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IZ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</p:cNvCxnSpPr>
          <p:nvPr/>
        </p:nvCxnSpPr>
        <p:spPr>
          <a:xfrm>
            <a:off x="5951855" y="1499870"/>
            <a:ext cx="35687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5045075" y="2240280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22732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23300" y="129603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IZ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10" idx="1"/>
          </p:cNvCxnSpPr>
          <p:nvPr/>
        </p:nvCxnSpPr>
        <p:spPr>
          <a:xfrm flipV="1">
            <a:off x="8161020" y="1477010"/>
            <a:ext cx="46228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  <a:endCxn id="9" idx="0"/>
          </p:cNvCxnSpPr>
          <p:nvPr/>
        </p:nvCxnSpPr>
        <p:spPr>
          <a:xfrm>
            <a:off x="6153785" y="1019175"/>
            <a:ext cx="334708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53402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rgbClr val="FF0000"/>
                  </a:solidFill>
                </a:rPr>
                <a:t>GT  |</a:t>
              </a:r>
              <a:r>
                <a:rPr lang="pt-BR" altLang="en-US" sz="1600">
                  <a:solidFill>
                    <a:schemeClr val="tx1"/>
                  </a:solidFill>
                </a:rPr>
                <a:t>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23300" y="129603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IZ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10" idx="1"/>
          </p:cNvCxnSpPr>
          <p:nvPr/>
        </p:nvCxnSpPr>
        <p:spPr>
          <a:xfrm flipV="1">
            <a:off x="8161020" y="1477010"/>
            <a:ext cx="46228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  <a:endCxn id="9" idx="0"/>
          </p:cNvCxnSpPr>
          <p:nvPr/>
        </p:nvCxnSpPr>
        <p:spPr>
          <a:xfrm>
            <a:off x="6153785" y="1019175"/>
            <a:ext cx="334708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5854065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623300" y="1296035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IZ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</a:t>
              </a:r>
              <a:r>
                <a:rPr lang="pt-BR" altLang="en-US" sz="1600">
                  <a:solidFill>
                    <a:srgbClr val="FF0000"/>
                  </a:solidFill>
                </a:rPr>
                <a:t>| JB</a:t>
              </a:r>
              <a:endParaRPr lang="pt-BR" altLang="en-US" sz="16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  <a:endCxn id="10" idx="1"/>
          </p:cNvCxnSpPr>
          <p:nvPr/>
        </p:nvCxnSpPr>
        <p:spPr>
          <a:xfrm flipV="1">
            <a:off x="8161020" y="1477010"/>
            <a:ext cx="46228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  <a:endCxn id="9" idx="0"/>
          </p:cNvCxnSpPr>
          <p:nvPr/>
        </p:nvCxnSpPr>
        <p:spPr>
          <a:xfrm>
            <a:off x="6153785" y="1019175"/>
            <a:ext cx="3347085" cy="27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Conector Reto 11"/>
          <p:cNvCxnSpPr/>
          <p:nvPr/>
        </p:nvCxnSpPr>
        <p:spPr>
          <a:xfrm>
            <a:off x="5734685" y="1026795"/>
            <a:ext cx="152781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196715" y="6202045"/>
            <a:ext cx="3913505" cy="36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pt-BR" altLang="en-US"/>
              <a:t> IW, IC, IR, IZ, GT, JB, JG, GO, JL, GR e JQ</a:t>
            </a:r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5305425" y="669925"/>
            <a:ext cx="1755140" cy="360680"/>
            <a:chOff x="12709" y="986"/>
            <a:chExt cx="924" cy="568"/>
          </a:xfrm>
        </p:grpSpPr>
        <p:sp>
          <p:nvSpPr>
            <p:cNvPr id="45" name="Retângulo 44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| 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Caixa de Texto 2"/>
          <p:cNvSpPr txBox="1"/>
          <p:nvPr/>
        </p:nvSpPr>
        <p:spPr>
          <a:xfrm>
            <a:off x="3152140" y="6202045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Inserir:</a:t>
            </a:r>
            <a:endParaRPr lang="pt-BR" altLang="en-US"/>
          </a:p>
        </p:txBody>
      </p:sp>
      <p:sp>
        <p:nvSpPr>
          <p:cNvPr id="2" name="Fluxograma: Mesclar 1"/>
          <p:cNvSpPr/>
          <p:nvPr/>
        </p:nvSpPr>
        <p:spPr>
          <a:xfrm>
            <a:off x="6160770" y="5909945"/>
            <a:ext cx="226695" cy="20002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4196715" y="1319530"/>
            <a:ext cx="1755140" cy="360680"/>
            <a:chOff x="12709" y="986"/>
            <a:chExt cx="924" cy="568"/>
          </a:xfrm>
        </p:grpSpPr>
        <p:sp>
          <p:nvSpPr>
            <p:cNvPr id="6" name="Retângulo 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GT  | GY | HS</a:t>
              </a:r>
              <a:r>
                <a:rPr lang="pt-BR" altLang="en-US" sz="1600">
                  <a:solidFill>
                    <a:schemeClr val="tx1"/>
                  </a:solidFill>
                </a:rPr>
                <a:t> |      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000" y="1963420"/>
            <a:ext cx="1755140" cy="360680"/>
            <a:chOff x="12709" y="986"/>
            <a:chExt cx="924" cy="568"/>
          </a:xfrm>
        </p:grpSpPr>
        <p:sp>
          <p:nvSpPr>
            <p:cNvPr id="9" name="Retângulo 8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  <a:sym typeface="+mn-ea"/>
                </a:rPr>
                <a:t>IR</a:t>
              </a:r>
              <a:r>
                <a:rPr lang="pt-BR" altLang="en-US" sz="1600">
                  <a:solidFill>
                    <a:schemeClr val="tx1"/>
                  </a:solidFill>
                </a:rPr>
                <a:t>  | IW 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|  IZ</a:t>
              </a:r>
              <a:r>
                <a:rPr lang="pt-BR" altLang="en-US" sz="1600">
                  <a:solidFill>
                    <a:srgbClr val="FF0000"/>
                  </a:solidFill>
                </a:rPr>
                <a:t> </a:t>
              </a:r>
              <a:r>
                <a:rPr lang="pt-BR" altLang="en-US" sz="1600">
                  <a:solidFill>
                    <a:schemeClr val="tx1"/>
                  </a:solidFill>
                </a:rPr>
                <a:t> | JB</a:t>
              </a:r>
              <a:endParaRPr lang="pt-B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Reto 10"/>
          <p:cNvCxnSpPr>
            <a:endCxn id="7" idx="0"/>
          </p:cNvCxnSpPr>
          <p:nvPr/>
        </p:nvCxnSpPr>
        <p:spPr>
          <a:xfrm flipH="1">
            <a:off x="5045075" y="1040130"/>
            <a:ext cx="23622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17" idx="1"/>
          </p:cNvCxnSpPr>
          <p:nvPr/>
        </p:nvCxnSpPr>
        <p:spPr>
          <a:xfrm flipV="1">
            <a:off x="5951855" y="1488440"/>
            <a:ext cx="45402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5880" y="1307465"/>
            <a:ext cx="1755140" cy="360680"/>
            <a:chOff x="12709" y="986"/>
            <a:chExt cx="924" cy="568"/>
          </a:xfrm>
        </p:grpSpPr>
        <p:sp>
          <p:nvSpPr>
            <p:cNvPr id="16" name="Retângulo 15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>
                  <a:solidFill>
                    <a:schemeClr val="tx1"/>
                  </a:solidFill>
                </a:rPr>
                <a:t> IC  |  IM |       |</a:t>
              </a:r>
              <a:r>
                <a:rPr lang="pt-BR" altLang="en-US" sz="1600"/>
                <a:t>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8161020" y="1480185"/>
            <a:ext cx="32258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6" idx="2"/>
          </p:cNvCxnSpPr>
          <p:nvPr/>
        </p:nvCxnSpPr>
        <p:spPr>
          <a:xfrm>
            <a:off x="6153785" y="1019175"/>
            <a:ext cx="331724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3472180" y="3461385"/>
            <a:ext cx="492125" cy="360680"/>
            <a:chOff x="12709" y="986"/>
            <a:chExt cx="924" cy="568"/>
          </a:xfrm>
        </p:grpSpPr>
        <p:sp>
          <p:nvSpPr>
            <p:cNvPr id="33" name="Retângulo 32"/>
            <p:cNvSpPr/>
            <p:nvPr/>
          </p:nvSpPr>
          <p:spPr>
            <a:xfrm>
              <a:off x="12709" y="986"/>
              <a:ext cx="924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12709" y="1005"/>
              <a:ext cx="8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  JG </a:t>
              </a:r>
              <a:endParaRPr lang="pt-BR" altLang="en-US" sz="1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aixa de Texto 13"/>
          <p:cNvSpPr txBox="1"/>
          <p:nvPr/>
        </p:nvSpPr>
        <p:spPr>
          <a:xfrm>
            <a:off x="4714875" y="5015865"/>
            <a:ext cx="276161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pt-BR" altLang="en-US"/>
              <a:t>Nó cheio, necessário dividir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30174</Words>
  <Application>WPS Presentation</Application>
  <PresentationFormat>宽屏</PresentationFormat>
  <Paragraphs>2958</Paragraphs>
  <Slides>127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36" baseType="lpstr">
      <vt:lpstr>Arial</vt:lpstr>
      <vt:lpstr>SimSun</vt:lpstr>
      <vt:lpstr>Wingdings</vt:lpstr>
      <vt:lpstr>Calibri Light</vt:lpstr>
      <vt:lpstr>Comic Sans MS</vt:lpstr>
      <vt:lpstr>Calibri</vt:lpstr>
      <vt:lpstr>Microsoft YaHei</vt:lpstr>
      <vt:lpstr>Arial Unicode MS</vt:lpstr>
      <vt:lpstr>Office Theme</vt:lpstr>
      <vt:lpstr>Atividade Manual REO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</dc:creator>
  <cp:lastModifiedBy>Usuário</cp:lastModifiedBy>
  <cp:revision>64</cp:revision>
  <dcterms:created xsi:type="dcterms:W3CDTF">2022-04-12T17:17:00Z</dcterms:created>
  <dcterms:modified xsi:type="dcterms:W3CDTF">2022-04-26T20:03:02Z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1046-11.2.0.11074</vt:lpwstr>
  </property>
  <property fmtid="{D5CDD505-2E9C-101B-9397-08002B2CF9AE}" pid="3" name="ICV">
    <vt:lpwstr>DFACAAB097234410B372FE5196C16A91</vt:lpwstr>
  </property>
</Properties>
</file>