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A26D9-2537-489D-83DE-27F722410D01}" v="829" dt="2021-04-24T14:08:13.274"/>
    <p1510:client id="{89D1B7E2-6E63-4060-86C4-968D83605302}" v="304" dt="2021-04-24T11:08:06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1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5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8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6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792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2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1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89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275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4/24/2021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7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ru-RU" dirty="0">
                <a:cs typeface="Calibri Light"/>
              </a:rPr>
              <a:t>Бот для знакомств</a:t>
            </a:r>
            <a:endParaRPr lang="ru-RU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1000"/>
              </a:lnSpc>
            </a:pPr>
            <a:r>
              <a:rPr lang="ru-RU" sz="3300">
                <a:cs typeface="Calibri"/>
              </a:rPr>
              <a:t>ФИО Авторов: Власов Данил, Панов Денис, Александр Богатырёв</a:t>
            </a:r>
            <a:endParaRPr lang="ru-RU" sz="330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4F74A01-6D73-45B6-9139-2F2A369F4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73" r="21702" b="-8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1D768-CDFF-47F0-8759-A4376E3A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Введение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810FD-679B-4D2E-AD3A-8BD462E01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Мы решили создать бота, чтобы люди могли заводить новые знакомства </a:t>
            </a:r>
            <a:r>
              <a:rPr lang="ru-RU" dirty="0">
                <a:ea typeface="+mn-lt"/>
                <a:cs typeface="+mn-lt"/>
              </a:rPr>
              <a:t>не прилагая много сил.</a:t>
            </a:r>
          </a:p>
          <a:p>
            <a:r>
              <a:rPr lang="ru-RU" dirty="0"/>
              <a:t>Данный бот решает такую проблему как десоциализация по средствам общения с другими людьми, которых помогает найти наш бот.</a:t>
            </a:r>
          </a:p>
        </p:txBody>
      </p:sp>
    </p:spTree>
    <p:extLst>
      <p:ext uri="{BB962C8B-B14F-4D97-AF65-F5344CB8AC3E}">
        <p14:creationId xmlns:p14="http://schemas.microsoft.com/office/powerpoint/2010/main" val="2133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AA7D5-7E5D-4FBA-9F00-E723B5AB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Описание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405452-C246-4905-AC20-8E5F6AB20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При создании бота мы использовали </a:t>
            </a:r>
            <a:r>
              <a:rPr lang="ru-RU" dirty="0" err="1"/>
              <a:t>sqlalchemy</a:t>
            </a:r>
            <a:r>
              <a:rPr lang="ru-RU" dirty="0"/>
              <a:t>, с помощью которой создали базу данных, в которую записываются данные пользователей, в последующем используемые для просмотра анкет других людей. Бот работает с помощью основного обработчика </a:t>
            </a:r>
            <a:r>
              <a:rPr lang="ru-RU" dirty="0" err="1"/>
              <a:t>ConverstationHandler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652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, снимок экрана, монитор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ECDDCD6B-CFCB-4D2B-9B80-0F357C7B3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26" r="30750" b="7497"/>
          <a:stretch/>
        </p:blipFill>
        <p:spPr>
          <a:xfrm>
            <a:off x="1708470" y="27543"/>
            <a:ext cx="8779398" cy="6800622"/>
          </a:xfrm>
        </p:spPr>
      </p:pic>
    </p:spTree>
    <p:extLst>
      <p:ext uri="{BB962C8B-B14F-4D97-AF65-F5344CB8AC3E}">
        <p14:creationId xmlns:p14="http://schemas.microsoft.com/office/powerpoint/2010/main" val="101395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9"/>
            <a:ext cx="12192000" cy="2645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текст, снимок экрана, монитор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7050BF9F-F2D6-4A2D-BE11-5DD17323E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" t="129" r="31449" b="7316"/>
          <a:stretch/>
        </p:blipFill>
        <p:spPr>
          <a:xfrm>
            <a:off x="1775325" y="125169"/>
            <a:ext cx="8636993" cy="66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5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4DF8C-66BD-41C6-A0F3-6F4239FA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Заключение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61A688-FA29-48E5-BE4A-AFB068F36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Создание данного проекта было достаточно сложным, так как раньше мы не работали с телеграмм ботами. У данного проекта есть множество возможностей для развития, такие как добавление нескольких языков, добавление бота в </a:t>
            </a:r>
            <a:r>
              <a:rPr lang="ru-RU" dirty="0" err="1"/>
              <a:t>вк</a:t>
            </a:r>
            <a:r>
              <a:rPr lang="ru-RU" dirty="0"/>
              <a:t>...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874262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LeftStep">
      <a:dk1>
        <a:srgbClr val="000000"/>
      </a:dk1>
      <a:lt1>
        <a:srgbClr val="FFFFFF"/>
      </a:lt1>
      <a:dk2>
        <a:srgbClr val="242541"/>
      </a:dk2>
      <a:lt2>
        <a:srgbClr val="E8E8E2"/>
      </a:lt2>
      <a:accent1>
        <a:srgbClr val="7073EC"/>
      </a:accent1>
      <a:accent2>
        <a:srgbClr val="5193E8"/>
      </a:accent2>
      <a:accent3>
        <a:srgbClr val="30B3C9"/>
      </a:accent3>
      <a:accent4>
        <a:srgbClr val="3CB896"/>
      </a:accent4>
      <a:accent5>
        <a:srgbClr val="37BB60"/>
      </a:accent5>
      <a:accent6>
        <a:srgbClr val="45BB37"/>
      </a:accent6>
      <a:hlink>
        <a:srgbClr val="868551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JuxtaposeVTI</vt:lpstr>
      <vt:lpstr>Бот для знакомств</vt:lpstr>
      <vt:lpstr>Введение</vt:lpstr>
      <vt:lpstr>Описание реализации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104</cp:revision>
  <dcterms:created xsi:type="dcterms:W3CDTF">2021-04-24T11:01:11Z</dcterms:created>
  <dcterms:modified xsi:type="dcterms:W3CDTF">2021-04-24T14:11:53Z</dcterms:modified>
</cp:coreProperties>
</file>