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5B6EB-57D5-4282-A91C-99D3B7A4F6F3}" v="528" dt="2021-01-30T11:13:43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20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8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35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4787" y="549275"/>
            <a:ext cx="7343775" cy="3864534"/>
          </a:xfrm>
        </p:spPr>
        <p:txBody>
          <a:bodyPr anchor="b">
            <a:normAutofit/>
          </a:bodyPr>
          <a:lstStyle/>
          <a:p>
            <a:pPr algn="ctr"/>
            <a:r>
              <a:rPr lang="ru-RU" sz="9600" dirty="0" err="1">
                <a:cs typeface="Calibri Light"/>
              </a:rPr>
              <a:t>TowerArena</a:t>
            </a:r>
            <a:br>
              <a:rPr lang="ru-RU" sz="9600" dirty="0">
                <a:cs typeface="Calibri Light"/>
              </a:rPr>
            </a:br>
            <a:endParaRPr lang="ru-RU" sz="960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4787" y="4913476"/>
            <a:ext cx="7341840" cy="136737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ru-RU" dirty="0">
                <a:solidFill>
                  <a:schemeClr val="tx1">
                    <a:alpha val="60000"/>
                  </a:schemeClr>
                </a:solidFill>
              </a:rPr>
              <a:t>Авторы игры: Власов Данил, Богатырев Александр, Панов Денис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55C6-3B8B-4B3B-90E9-24946CC5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Стартовый экран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161478C-11C2-4923-BD7A-990D84E5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38" y="850764"/>
            <a:ext cx="7017832" cy="46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C1995-37F6-48C8-AE77-95A301B88489}"/>
              </a:ext>
            </a:extLst>
          </p:cNvPr>
          <p:cNvSpPr txBox="1"/>
          <p:nvPr/>
        </p:nvSpPr>
        <p:spPr>
          <a:xfrm>
            <a:off x="615912" y="1097550"/>
            <a:ext cx="3565525" cy="34155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6000" dirty="0" err="1">
                <a:solidFill>
                  <a:srgbClr val="FFFFFF"/>
                </a:solidFill>
              </a:rPr>
              <a:t>Экран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после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смерти</a:t>
            </a:r>
            <a:endParaRPr lang="en-US" sz="6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1600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09E5C2B-75E4-4B00-88D4-1397A1EF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062634"/>
            <a:ext cx="7090237" cy="473273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8FFFE-A978-45CB-87F7-F9428CB6526A}"/>
              </a:ext>
            </a:extLst>
          </p:cNvPr>
          <p:cNvSpPr txBox="1"/>
          <p:nvPr/>
        </p:nvSpPr>
        <p:spPr>
          <a:xfrm>
            <a:off x="513692" y="1125428"/>
            <a:ext cx="3565525" cy="34155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6000" dirty="0" err="1">
                <a:solidFill>
                  <a:srgbClr val="FFFFFF"/>
                </a:solidFill>
              </a:rPr>
              <a:t>Титры</a:t>
            </a:r>
            <a:r>
              <a:rPr lang="en-US" sz="6000" dirty="0">
                <a:solidFill>
                  <a:srgbClr val="FFFFFF"/>
                </a:solidFill>
              </a:rPr>
              <a:t> </a:t>
            </a:r>
            <a:endParaRPr lang="en-US" sz="60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920664-F390-40DB-8C91-C1136DA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062634"/>
            <a:ext cx="7090237" cy="473273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99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6DC04-1495-49C0-A4AC-3F639158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52" y="103226"/>
            <a:ext cx="5455772" cy="104030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Враги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D864AF37-F0F2-40D5-B5BF-C13A4A7C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11" y="3016522"/>
            <a:ext cx="1028700" cy="1438275"/>
          </a:xfrm>
          <a:prstGeom prst="rect">
            <a:avLst/>
          </a:prstGeom>
        </p:spPr>
      </p:pic>
      <p:pic>
        <p:nvPicPr>
          <p:cNvPr id="4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5393D140-C51E-4CA5-B8E7-CEC1A58E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19" y="3013617"/>
            <a:ext cx="921601" cy="142549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94DFA43-8093-4907-9987-5AFFC81D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609" y="3730083"/>
            <a:ext cx="400050" cy="457200"/>
          </a:xfrm>
          <a:prstGeom prst="rect">
            <a:avLst/>
          </a:prstGeom>
        </p:spPr>
      </p:pic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A68A9464-D8C9-4067-80C7-4E778E62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2833608"/>
            <a:ext cx="2743200" cy="1618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4BE1F-E6B3-401E-94BC-0FDB5A180026}"/>
              </a:ext>
            </a:extLst>
          </p:cNvPr>
          <p:cNvSpPr txBox="1"/>
          <p:nvPr/>
        </p:nvSpPr>
        <p:spPr>
          <a:xfrm>
            <a:off x="1081668" y="2382644"/>
            <a:ext cx="16373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Ближний бой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2B78F-2ED5-4241-8AA3-0DB0A2B59B58}"/>
              </a:ext>
            </a:extLst>
          </p:cNvPr>
          <p:cNvSpPr txBox="1"/>
          <p:nvPr/>
        </p:nvSpPr>
        <p:spPr>
          <a:xfrm>
            <a:off x="3557007" y="2386129"/>
            <a:ext cx="1600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Дальний бой</a:t>
            </a:r>
          </a:p>
          <a:p>
            <a:pPr algn="l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5FFD5-C86A-4A3E-8579-30486B67A2D7}"/>
              </a:ext>
            </a:extLst>
          </p:cNvPr>
          <p:cNvSpPr txBox="1"/>
          <p:nvPr/>
        </p:nvSpPr>
        <p:spPr>
          <a:xfrm>
            <a:off x="6608491" y="23896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Босс</a:t>
            </a:r>
          </a:p>
        </p:txBody>
      </p:sp>
    </p:spTree>
    <p:extLst>
      <p:ext uri="{BB962C8B-B14F-4D97-AF65-F5344CB8AC3E}">
        <p14:creationId xmlns:p14="http://schemas.microsoft.com/office/powerpoint/2010/main" val="141894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9EC8C-A2F6-4CB4-A00D-BBF6304933A1}"/>
              </a:ext>
            </a:extLst>
          </p:cNvPr>
          <p:cNvSpPr txBox="1"/>
          <p:nvPr/>
        </p:nvSpPr>
        <p:spPr>
          <a:xfrm>
            <a:off x="1684148" y="2244985"/>
            <a:ext cx="5437187" cy="34155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6000" dirty="0" err="1">
                <a:solidFill>
                  <a:srgbClr val="FFFFFF"/>
                </a:solidFill>
              </a:rPr>
              <a:t>Карта</a:t>
            </a:r>
            <a:endParaRPr lang="en-US" sz="6000" dirty="0" err="1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2" name="Рисунок 2" descr="Изображение выглядит как сидит, стол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C9DF891B-9775-45CC-A687-EA10271B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04" y="549275"/>
            <a:ext cx="3527663" cy="575945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3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C3F493-D24C-411D-8565-ACEDBD24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95" y="549275"/>
            <a:ext cx="2674030" cy="5759450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4B611-48D7-4723-ABF5-81A391A63ED0}"/>
              </a:ext>
            </a:extLst>
          </p:cNvPr>
          <p:cNvSpPr txBox="1"/>
          <p:nvPr/>
        </p:nvSpPr>
        <p:spPr>
          <a:xfrm>
            <a:off x="1908191" y="2472867"/>
            <a:ext cx="5437187" cy="34155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6000" dirty="0" err="1">
                <a:solidFill>
                  <a:schemeClr val="tx1">
                    <a:alpha val="60000"/>
                  </a:schemeClr>
                </a:solidFill>
              </a:rPr>
              <a:t>Файлы</a:t>
            </a:r>
            <a:endParaRPr lang="en-US" sz="60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5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37FDD-0BB6-4C61-9E7C-071200973154}"/>
              </a:ext>
            </a:extLst>
          </p:cNvPr>
          <p:cNvSpPr txBox="1"/>
          <p:nvPr/>
        </p:nvSpPr>
        <p:spPr>
          <a:xfrm>
            <a:off x="932986" y="226741"/>
            <a:ext cx="5187175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6400" dirty="0"/>
              <a:t>Предметы</a:t>
            </a:r>
          </a:p>
          <a:p>
            <a:pPr algn="l"/>
            <a:endParaRPr lang="ru-RU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2F1EB17-BCE1-4848-BE13-61C9CD1B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3" y="4780157"/>
            <a:ext cx="1219200" cy="1219200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FA249C0-DEE1-4CE5-8233-845915B4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12" y="4780157"/>
            <a:ext cx="1219200" cy="121920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FFF9EE2-C214-447D-B277-C6983294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742" y="4780157"/>
            <a:ext cx="1219200" cy="121920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844393D-3C8E-4FC2-B109-74991250D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205" y="4780157"/>
            <a:ext cx="1219200" cy="121920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3F6439-9D84-4F44-8D20-845F825AD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035" y="4780157"/>
            <a:ext cx="12192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FDA4C-6981-4ED5-B2E3-A7E0F371E7E8}"/>
              </a:ext>
            </a:extLst>
          </p:cNvPr>
          <p:cNvSpPr txBox="1"/>
          <p:nvPr/>
        </p:nvSpPr>
        <p:spPr>
          <a:xfrm>
            <a:off x="979448" y="423188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Оружия:</a:t>
            </a:r>
          </a:p>
          <a:p>
            <a:pPr algn="l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E5328-4DB3-4FEE-B06F-D53F17F2737D}"/>
              </a:ext>
            </a:extLst>
          </p:cNvPr>
          <p:cNvSpPr txBox="1"/>
          <p:nvPr/>
        </p:nvSpPr>
        <p:spPr>
          <a:xfrm>
            <a:off x="982934" y="1828568"/>
            <a:ext cx="968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Хилки</a:t>
            </a:r>
            <a:r>
              <a:rPr lang="ru-RU" dirty="0"/>
              <a:t>:</a:t>
            </a:r>
          </a:p>
          <a:p>
            <a:pPr algn="l"/>
            <a:endParaRPr lang="ru-RU" dirty="0"/>
          </a:p>
        </p:txBody>
      </p:sp>
      <p:pic>
        <p:nvPicPr>
          <p:cNvPr id="10" name="Рисунок 10" descr="Изображение выглядит как объект, стол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7355E19-1C09-4C82-AEA2-B87F870D6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571" y="238264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68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3DFloatVTI</vt:lpstr>
      <vt:lpstr>TowerArena </vt:lpstr>
      <vt:lpstr>Стартовый экран</vt:lpstr>
      <vt:lpstr>Презентация PowerPoint</vt:lpstr>
      <vt:lpstr>Презентация PowerPoint</vt:lpstr>
      <vt:lpstr>Враги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124</cp:revision>
  <dcterms:created xsi:type="dcterms:W3CDTF">2021-01-30T10:34:57Z</dcterms:created>
  <dcterms:modified xsi:type="dcterms:W3CDTF">2021-01-30T11:16:20Z</dcterms:modified>
</cp:coreProperties>
</file>