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67" r:id="rId3"/>
    <p:sldId id="291" r:id="rId4"/>
    <p:sldId id="292" r:id="rId5"/>
    <p:sldId id="295" r:id="rId6"/>
    <p:sldId id="279" r:id="rId7"/>
    <p:sldId id="277" r:id="rId8"/>
    <p:sldId id="278" r:id="rId9"/>
    <p:sldId id="282" r:id="rId10"/>
    <p:sldId id="293" r:id="rId11"/>
    <p:sldId id="285" r:id="rId12"/>
    <p:sldId id="296" r:id="rId13"/>
    <p:sldId id="294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A64290-2641-462E-80D8-DCC9B765E0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ECEB238-306E-451C-B17B-BF5310F09ABA}">
      <dgm:prSet/>
      <dgm:spPr/>
      <dgm:t>
        <a:bodyPr/>
        <a:lstStyle/>
        <a:p>
          <a:pPr>
            <a:defRPr cap="all"/>
          </a:pPr>
          <a:r>
            <a:rPr lang="pt-BR"/>
            <a:t>Etapa 1 - Entendimento do problema</a:t>
          </a:r>
          <a:endParaRPr lang="en-US"/>
        </a:p>
      </dgm:t>
    </dgm:pt>
    <dgm:pt modelId="{1EBFDE28-3091-4531-AB47-2976954BDCE6}" type="parTrans" cxnId="{E2C762C5-8950-4957-9F57-0308552786E5}">
      <dgm:prSet/>
      <dgm:spPr/>
      <dgm:t>
        <a:bodyPr/>
        <a:lstStyle/>
        <a:p>
          <a:endParaRPr lang="en-US"/>
        </a:p>
      </dgm:t>
    </dgm:pt>
    <dgm:pt modelId="{6656DC54-FFEE-4548-85F4-650824168CDD}" type="sibTrans" cxnId="{E2C762C5-8950-4957-9F57-0308552786E5}">
      <dgm:prSet/>
      <dgm:spPr/>
      <dgm:t>
        <a:bodyPr/>
        <a:lstStyle/>
        <a:p>
          <a:endParaRPr lang="en-US"/>
        </a:p>
      </dgm:t>
    </dgm:pt>
    <dgm:pt modelId="{B2EAE0DA-90EE-468D-953C-F22F28B937FB}">
      <dgm:prSet/>
      <dgm:spPr/>
      <dgm:t>
        <a:bodyPr/>
        <a:lstStyle/>
        <a:p>
          <a:pPr>
            <a:defRPr cap="all"/>
          </a:pPr>
          <a:r>
            <a:rPr lang="pt-BR"/>
            <a:t>Etapa 2 - Solução proposta</a:t>
          </a:r>
          <a:endParaRPr lang="en-US"/>
        </a:p>
      </dgm:t>
    </dgm:pt>
    <dgm:pt modelId="{B04F1E1C-AC40-461E-9533-55B1C4443FED}" type="parTrans" cxnId="{62273B66-0F27-4B5E-86A2-40CB83A4DCD5}">
      <dgm:prSet/>
      <dgm:spPr/>
      <dgm:t>
        <a:bodyPr/>
        <a:lstStyle/>
        <a:p>
          <a:endParaRPr lang="en-US"/>
        </a:p>
      </dgm:t>
    </dgm:pt>
    <dgm:pt modelId="{2E4E056D-DB6D-456E-B325-C18C92A44A84}" type="sibTrans" cxnId="{62273B66-0F27-4B5E-86A2-40CB83A4DCD5}">
      <dgm:prSet/>
      <dgm:spPr/>
      <dgm:t>
        <a:bodyPr/>
        <a:lstStyle/>
        <a:p>
          <a:endParaRPr lang="en-US"/>
        </a:p>
      </dgm:t>
    </dgm:pt>
    <dgm:pt modelId="{A08C547E-88B3-4A26-8341-D6B52A9F7407}">
      <dgm:prSet/>
      <dgm:spPr/>
      <dgm:t>
        <a:bodyPr/>
        <a:lstStyle/>
        <a:p>
          <a:pPr>
            <a:defRPr cap="all"/>
          </a:pPr>
          <a:r>
            <a:rPr lang="pt-BR" dirty="0"/>
            <a:t>Etapa 3 – Solução</a:t>
          </a:r>
        </a:p>
        <a:p>
          <a:pPr>
            <a:defRPr cap="all"/>
          </a:pPr>
          <a:r>
            <a:rPr lang="pt-BR" dirty="0"/>
            <a:t> “ideal”</a:t>
          </a:r>
          <a:endParaRPr lang="en-US" dirty="0"/>
        </a:p>
      </dgm:t>
    </dgm:pt>
    <dgm:pt modelId="{C541A059-C19B-4B2F-8539-35C29CC22B80}" type="parTrans" cxnId="{6DD008CD-B990-45B4-A2FA-A741F8F836CB}">
      <dgm:prSet/>
      <dgm:spPr/>
      <dgm:t>
        <a:bodyPr/>
        <a:lstStyle/>
        <a:p>
          <a:endParaRPr lang="en-US"/>
        </a:p>
      </dgm:t>
    </dgm:pt>
    <dgm:pt modelId="{B3037243-4662-49D0-8CFA-CBFA4EDA6DBA}" type="sibTrans" cxnId="{6DD008CD-B990-45B4-A2FA-A741F8F836CB}">
      <dgm:prSet/>
      <dgm:spPr/>
      <dgm:t>
        <a:bodyPr/>
        <a:lstStyle/>
        <a:p>
          <a:endParaRPr lang="en-US"/>
        </a:p>
      </dgm:t>
    </dgm:pt>
    <dgm:pt modelId="{CCCBA598-1576-4FAB-B2B1-CD45BD7EA736}" type="pres">
      <dgm:prSet presAssocID="{60A64290-2641-462E-80D8-DCC9B765E009}" presName="root" presStyleCnt="0">
        <dgm:presLayoutVars>
          <dgm:dir/>
          <dgm:resizeHandles val="exact"/>
        </dgm:presLayoutVars>
      </dgm:prSet>
      <dgm:spPr/>
    </dgm:pt>
    <dgm:pt modelId="{35F684AA-7374-4B8B-9648-C491F733D956}" type="pres">
      <dgm:prSet presAssocID="{2ECEB238-306E-451C-B17B-BF5310F09ABA}" presName="compNode" presStyleCnt="0"/>
      <dgm:spPr/>
    </dgm:pt>
    <dgm:pt modelId="{780E0ABA-29BA-4334-8DA5-116A412373E4}" type="pres">
      <dgm:prSet presAssocID="{2ECEB238-306E-451C-B17B-BF5310F09ABA}" presName="iconBgRect" presStyleLbl="bgShp" presStyleIdx="0" presStyleCnt="3"/>
      <dgm:spPr>
        <a:solidFill>
          <a:schemeClr val="accent2">
            <a:lumMod val="40000"/>
            <a:lumOff val="60000"/>
          </a:schemeClr>
        </a:solidFill>
      </dgm:spPr>
    </dgm:pt>
    <dgm:pt modelId="{6C0C0FD6-9328-4DEC-8AB6-15942E7C10FA}" type="pres">
      <dgm:prSet presAssocID="{2ECEB238-306E-451C-B17B-BF5310F09A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BC6B362-4ABA-46B8-AE9A-7EDAF94E9CE7}" type="pres">
      <dgm:prSet presAssocID="{2ECEB238-306E-451C-B17B-BF5310F09ABA}" presName="spaceRect" presStyleCnt="0"/>
      <dgm:spPr/>
    </dgm:pt>
    <dgm:pt modelId="{8FE7E540-7782-428C-90B4-F213406303F3}" type="pres">
      <dgm:prSet presAssocID="{2ECEB238-306E-451C-B17B-BF5310F09ABA}" presName="textRect" presStyleLbl="revTx" presStyleIdx="0" presStyleCnt="3">
        <dgm:presLayoutVars>
          <dgm:chMax val="1"/>
          <dgm:chPref val="1"/>
        </dgm:presLayoutVars>
      </dgm:prSet>
      <dgm:spPr/>
    </dgm:pt>
    <dgm:pt modelId="{513D4376-0922-4FD6-84B1-1B87A1A4D4CC}" type="pres">
      <dgm:prSet presAssocID="{6656DC54-FFEE-4548-85F4-650824168CDD}" presName="sibTrans" presStyleCnt="0"/>
      <dgm:spPr/>
    </dgm:pt>
    <dgm:pt modelId="{F4C6AB05-BAF5-4464-87A0-21ABE19EB480}" type="pres">
      <dgm:prSet presAssocID="{B2EAE0DA-90EE-468D-953C-F22F28B937FB}" presName="compNode" presStyleCnt="0"/>
      <dgm:spPr/>
    </dgm:pt>
    <dgm:pt modelId="{050C73EC-98DA-4F22-84DE-31DE13CF30CE}" type="pres">
      <dgm:prSet presAssocID="{B2EAE0DA-90EE-468D-953C-F22F28B937FB}" presName="iconBgRect" presStyleLbl="bgShp" presStyleIdx="1" presStyleCnt="3"/>
      <dgm:spPr/>
    </dgm:pt>
    <dgm:pt modelId="{BCEF923D-05B1-4E4E-AA6E-AB652BDD673C}" type="pres">
      <dgm:prSet presAssocID="{B2EAE0DA-90EE-468D-953C-F22F28B937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396F6868-5F7E-4FE6-9639-36FA5EBAEB1E}" type="pres">
      <dgm:prSet presAssocID="{B2EAE0DA-90EE-468D-953C-F22F28B937FB}" presName="spaceRect" presStyleCnt="0"/>
      <dgm:spPr/>
    </dgm:pt>
    <dgm:pt modelId="{780AE7E8-232D-4AA7-A593-A1E7A3183BF7}" type="pres">
      <dgm:prSet presAssocID="{B2EAE0DA-90EE-468D-953C-F22F28B937FB}" presName="textRect" presStyleLbl="revTx" presStyleIdx="1" presStyleCnt="3">
        <dgm:presLayoutVars>
          <dgm:chMax val="1"/>
          <dgm:chPref val="1"/>
        </dgm:presLayoutVars>
      </dgm:prSet>
      <dgm:spPr/>
    </dgm:pt>
    <dgm:pt modelId="{B76266ED-018E-4B1C-99B6-011A5450F3D9}" type="pres">
      <dgm:prSet presAssocID="{2E4E056D-DB6D-456E-B325-C18C92A44A84}" presName="sibTrans" presStyleCnt="0"/>
      <dgm:spPr/>
    </dgm:pt>
    <dgm:pt modelId="{4E44C0FB-BD1E-4B41-AD08-C63574192541}" type="pres">
      <dgm:prSet presAssocID="{A08C547E-88B3-4A26-8341-D6B52A9F7407}" presName="compNode" presStyleCnt="0"/>
      <dgm:spPr/>
    </dgm:pt>
    <dgm:pt modelId="{C710E593-3643-49AC-8148-F653519F4E53}" type="pres">
      <dgm:prSet presAssocID="{A08C547E-88B3-4A26-8341-D6B52A9F7407}" presName="iconBgRect" presStyleLbl="bgShp" presStyleIdx="2" presStyleCnt="3"/>
      <dgm:spPr/>
    </dgm:pt>
    <dgm:pt modelId="{90F5E5FE-4A24-4683-A012-791F87109044}" type="pres">
      <dgm:prSet presAssocID="{A08C547E-88B3-4A26-8341-D6B52A9F74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C73358-6580-475B-B698-B5C905A81586}" type="pres">
      <dgm:prSet presAssocID="{A08C547E-88B3-4A26-8341-D6B52A9F7407}" presName="spaceRect" presStyleCnt="0"/>
      <dgm:spPr/>
    </dgm:pt>
    <dgm:pt modelId="{F5ABC3D4-2144-4688-89BE-74E2396948A9}" type="pres">
      <dgm:prSet presAssocID="{A08C547E-88B3-4A26-8341-D6B52A9F74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40F23D-43C3-4D8E-9344-F8571BD63725}" type="presOf" srcId="{A08C547E-88B3-4A26-8341-D6B52A9F7407}" destId="{F5ABC3D4-2144-4688-89BE-74E2396948A9}" srcOrd="0" destOrd="0" presId="urn:microsoft.com/office/officeart/2018/5/layout/IconCircleLabelList"/>
    <dgm:cxn modelId="{62273B66-0F27-4B5E-86A2-40CB83A4DCD5}" srcId="{60A64290-2641-462E-80D8-DCC9B765E009}" destId="{B2EAE0DA-90EE-468D-953C-F22F28B937FB}" srcOrd="1" destOrd="0" parTransId="{B04F1E1C-AC40-461E-9533-55B1C4443FED}" sibTransId="{2E4E056D-DB6D-456E-B325-C18C92A44A84}"/>
    <dgm:cxn modelId="{426EB249-1604-4308-9FF0-0E050640EE00}" type="presOf" srcId="{2ECEB238-306E-451C-B17B-BF5310F09ABA}" destId="{8FE7E540-7782-428C-90B4-F213406303F3}" srcOrd="0" destOrd="0" presId="urn:microsoft.com/office/officeart/2018/5/layout/IconCircleLabelList"/>
    <dgm:cxn modelId="{1E35D96B-54E0-4F17-B561-6B4B639BF7E5}" type="presOf" srcId="{B2EAE0DA-90EE-468D-953C-F22F28B937FB}" destId="{780AE7E8-232D-4AA7-A593-A1E7A3183BF7}" srcOrd="0" destOrd="0" presId="urn:microsoft.com/office/officeart/2018/5/layout/IconCircleLabelList"/>
    <dgm:cxn modelId="{8F713CC0-A943-4801-9970-72656E18931E}" type="presOf" srcId="{60A64290-2641-462E-80D8-DCC9B765E009}" destId="{CCCBA598-1576-4FAB-B2B1-CD45BD7EA736}" srcOrd="0" destOrd="0" presId="urn:microsoft.com/office/officeart/2018/5/layout/IconCircleLabelList"/>
    <dgm:cxn modelId="{E2C762C5-8950-4957-9F57-0308552786E5}" srcId="{60A64290-2641-462E-80D8-DCC9B765E009}" destId="{2ECEB238-306E-451C-B17B-BF5310F09ABA}" srcOrd="0" destOrd="0" parTransId="{1EBFDE28-3091-4531-AB47-2976954BDCE6}" sibTransId="{6656DC54-FFEE-4548-85F4-650824168CDD}"/>
    <dgm:cxn modelId="{6DD008CD-B990-45B4-A2FA-A741F8F836CB}" srcId="{60A64290-2641-462E-80D8-DCC9B765E009}" destId="{A08C547E-88B3-4A26-8341-D6B52A9F7407}" srcOrd="2" destOrd="0" parTransId="{C541A059-C19B-4B2F-8539-35C29CC22B80}" sibTransId="{B3037243-4662-49D0-8CFA-CBFA4EDA6DBA}"/>
    <dgm:cxn modelId="{9FFF8058-FDA3-4DB0-AB34-8F28D7971257}" type="presParOf" srcId="{CCCBA598-1576-4FAB-B2B1-CD45BD7EA736}" destId="{35F684AA-7374-4B8B-9648-C491F733D956}" srcOrd="0" destOrd="0" presId="urn:microsoft.com/office/officeart/2018/5/layout/IconCircleLabelList"/>
    <dgm:cxn modelId="{09A08634-4B63-4591-A3C9-9967D01F1BD6}" type="presParOf" srcId="{35F684AA-7374-4B8B-9648-C491F733D956}" destId="{780E0ABA-29BA-4334-8DA5-116A412373E4}" srcOrd="0" destOrd="0" presId="urn:microsoft.com/office/officeart/2018/5/layout/IconCircleLabelList"/>
    <dgm:cxn modelId="{89F083C2-1C05-4E48-8F81-50BB8A1DB4AB}" type="presParOf" srcId="{35F684AA-7374-4B8B-9648-C491F733D956}" destId="{6C0C0FD6-9328-4DEC-8AB6-15942E7C10FA}" srcOrd="1" destOrd="0" presId="urn:microsoft.com/office/officeart/2018/5/layout/IconCircleLabelList"/>
    <dgm:cxn modelId="{8CF8C823-D31C-463C-95E7-D9A6922E5EC4}" type="presParOf" srcId="{35F684AA-7374-4B8B-9648-C491F733D956}" destId="{8BC6B362-4ABA-46B8-AE9A-7EDAF94E9CE7}" srcOrd="2" destOrd="0" presId="urn:microsoft.com/office/officeart/2018/5/layout/IconCircleLabelList"/>
    <dgm:cxn modelId="{ACD8B25C-5BA0-47DA-A279-0A46418000D5}" type="presParOf" srcId="{35F684AA-7374-4B8B-9648-C491F733D956}" destId="{8FE7E540-7782-428C-90B4-F213406303F3}" srcOrd="3" destOrd="0" presId="urn:microsoft.com/office/officeart/2018/5/layout/IconCircleLabelList"/>
    <dgm:cxn modelId="{6EE1F930-7088-4730-A7C5-FC1BF8D78E08}" type="presParOf" srcId="{CCCBA598-1576-4FAB-B2B1-CD45BD7EA736}" destId="{513D4376-0922-4FD6-84B1-1B87A1A4D4CC}" srcOrd="1" destOrd="0" presId="urn:microsoft.com/office/officeart/2018/5/layout/IconCircleLabelList"/>
    <dgm:cxn modelId="{51B10821-AF5B-4702-AE88-4BBD976A0030}" type="presParOf" srcId="{CCCBA598-1576-4FAB-B2B1-CD45BD7EA736}" destId="{F4C6AB05-BAF5-4464-87A0-21ABE19EB480}" srcOrd="2" destOrd="0" presId="urn:microsoft.com/office/officeart/2018/5/layout/IconCircleLabelList"/>
    <dgm:cxn modelId="{DD33481E-0490-4CEA-9692-5B610223F16B}" type="presParOf" srcId="{F4C6AB05-BAF5-4464-87A0-21ABE19EB480}" destId="{050C73EC-98DA-4F22-84DE-31DE13CF30CE}" srcOrd="0" destOrd="0" presId="urn:microsoft.com/office/officeart/2018/5/layout/IconCircleLabelList"/>
    <dgm:cxn modelId="{EFBF7649-3992-4D5B-9085-6EC84E46B1B8}" type="presParOf" srcId="{F4C6AB05-BAF5-4464-87A0-21ABE19EB480}" destId="{BCEF923D-05B1-4E4E-AA6E-AB652BDD673C}" srcOrd="1" destOrd="0" presId="urn:microsoft.com/office/officeart/2018/5/layout/IconCircleLabelList"/>
    <dgm:cxn modelId="{B790B9E9-F0FA-4049-96E9-BE0F2504D37F}" type="presParOf" srcId="{F4C6AB05-BAF5-4464-87A0-21ABE19EB480}" destId="{396F6868-5F7E-4FE6-9639-36FA5EBAEB1E}" srcOrd="2" destOrd="0" presId="urn:microsoft.com/office/officeart/2018/5/layout/IconCircleLabelList"/>
    <dgm:cxn modelId="{179CE8D5-4D23-48CB-AC7A-BF5ADDE2E04F}" type="presParOf" srcId="{F4C6AB05-BAF5-4464-87A0-21ABE19EB480}" destId="{780AE7E8-232D-4AA7-A593-A1E7A3183BF7}" srcOrd="3" destOrd="0" presId="urn:microsoft.com/office/officeart/2018/5/layout/IconCircleLabelList"/>
    <dgm:cxn modelId="{4A964ADD-C579-4A9F-B04D-879A00106E5B}" type="presParOf" srcId="{CCCBA598-1576-4FAB-B2B1-CD45BD7EA736}" destId="{B76266ED-018E-4B1C-99B6-011A5450F3D9}" srcOrd="3" destOrd="0" presId="urn:microsoft.com/office/officeart/2018/5/layout/IconCircleLabelList"/>
    <dgm:cxn modelId="{90F99448-B04F-41AB-9B39-57DF3F871A57}" type="presParOf" srcId="{CCCBA598-1576-4FAB-B2B1-CD45BD7EA736}" destId="{4E44C0FB-BD1E-4B41-AD08-C63574192541}" srcOrd="4" destOrd="0" presId="urn:microsoft.com/office/officeart/2018/5/layout/IconCircleLabelList"/>
    <dgm:cxn modelId="{00F6A69E-1C07-4EAF-8E69-FD1F63865D04}" type="presParOf" srcId="{4E44C0FB-BD1E-4B41-AD08-C63574192541}" destId="{C710E593-3643-49AC-8148-F653519F4E53}" srcOrd="0" destOrd="0" presId="urn:microsoft.com/office/officeart/2018/5/layout/IconCircleLabelList"/>
    <dgm:cxn modelId="{40FAB9C7-69DB-4481-8286-0D792AA1BDC1}" type="presParOf" srcId="{4E44C0FB-BD1E-4B41-AD08-C63574192541}" destId="{90F5E5FE-4A24-4683-A012-791F87109044}" srcOrd="1" destOrd="0" presId="urn:microsoft.com/office/officeart/2018/5/layout/IconCircleLabelList"/>
    <dgm:cxn modelId="{E5EE6269-ABE4-4BDF-AC2C-1A99C19D6D16}" type="presParOf" srcId="{4E44C0FB-BD1E-4B41-AD08-C63574192541}" destId="{8FC73358-6580-475B-B698-B5C905A81586}" srcOrd="2" destOrd="0" presId="urn:microsoft.com/office/officeart/2018/5/layout/IconCircleLabelList"/>
    <dgm:cxn modelId="{3AC0B6FC-BF59-45FD-8531-C1E0E5A89DD9}" type="presParOf" srcId="{4E44C0FB-BD1E-4B41-AD08-C63574192541}" destId="{F5ABC3D4-2144-4688-89BE-74E2396948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A64290-2641-462E-80D8-DCC9B765E0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ECEB238-306E-451C-B17B-BF5310F09ABA}">
      <dgm:prSet/>
      <dgm:spPr/>
      <dgm:t>
        <a:bodyPr/>
        <a:lstStyle/>
        <a:p>
          <a:pPr>
            <a:defRPr cap="all"/>
          </a:pPr>
          <a:r>
            <a:rPr lang="pt-BR"/>
            <a:t>Etapa 1 - Entendimento do problema</a:t>
          </a:r>
          <a:endParaRPr lang="en-US"/>
        </a:p>
      </dgm:t>
    </dgm:pt>
    <dgm:pt modelId="{1EBFDE28-3091-4531-AB47-2976954BDCE6}" type="parTrans" cxnId="{E2C762C5-8950-4957-9F57-0308552786E5}">
      <dgm:prSet/>
      <dgm:spPr/>
      <dgm:t>
        <a:bodyPr/>
        <a:lstStyle/>
        <a:p>
          <a:endParaRPr lang="en-US"/>
        </a:p>
      </dgm:t>
    </dgm:pt>
    <dgm:pt modelId="{6656DC54-FFEE-4548-85F4-650824168CDD}" type="sibTrans" cxnId="{E2C762C5-8950-4957-9F57-0308552786E5}">
      <dgm:prSet/>
      <dgm:spPr/>
      <dgm:t>
        <a:bodyPr/>
        <a:lstStyle/>
        <a:p>
          <a:endParaRPr lang="en-US"/>
        </a:p>
      </dgm:t>
    </dgm:pt>
    <dgm:pt modelId="{B2EAE0DA-90EE-468D-953C-F22F28B937FB}">
      <dgm:prSet/>
      <dgm:spPr/>
      <dgm:t>
        <a:bodyPr/>
        <a:lstStyle/>
        <a:p>
          <a:pPr>
            <a:defRPr cap="all"/>
          </a:pPr>
          <a:r>
            <a:rPr lang="pt-BR"/>
            <a:t>Etapa 2 - Solução proposta</a:t>
          </a:r>
          <a:endParaRPr lang="en-US"/>
        </a:p>
      </dgm:t>
    </dgm:pt>
    <dgm:pt modelId="{B04F1E1C-AC40-461E-9533-55B1C4443FED}" type="parTrans" cxnId="{62273B66-0F27-4B5E-86A2-40CB83A4DCD5}">
      <dgm:prSet/>
      <dgm:spPr/>
      <dgm:t>
        <a:bodyPr/>
        <a:lstStyle/>
        <a:p>
          <a:endParaRPr lang="en-US"/>
        </a:p>
      </dgm:t>
    </dgm:pt>
    <dgm:pt modelId="{2E4E056D-DB6D-456E-B325-C18C92A44A84}" type="sibTrans" cxnId="{62273B66-0F27-4B5E-86A2-40CB83A4DCD5}">
      <dgm:prSet/>
      <dgm:spPr/>
      <dgm:t>
        <a:bodyPr/>
        <a:lstStyle/>
        <a:p>
          <a:endParaRPr lang="en-US"/>
        </a:p>
      </dgm:t>
    </dgm:pt>
    <dgm:pt modelId="{A08C547E-88B3-4A26-8341-D6B52A9F7407}">
      <dgm:prSet/>
      <dgm:spPr/>
      <dgm:t>
        <a:bodyPr/>
        <a:lstStyle/>
        <a:p>
          <a:pPr>
            <a:defRPr cap="all"/>
          </a:pPr>
          <a:r>
            <a:rPr lang="pt-BR" dirty="0"/>
            <a:t>Etapa 3 – Solução</a:t>
          </a:r>
        </a:p>
        <a:p>
          <a:pPr>
            <a:defRPr cap="all"/>
          </a:pPr>
          <a:r>
            <a:rPr lang="pt-BR" dirty="0"/>
            <a:t> “ideal”</a:t>
          </a:r>
          <a:endParaRPr lang="en-US" dirty="0"/>
        </a:p>
      </dgm:t>
    </dgm:pt>
    <dgm:pt modelId="{C541A059-C19B-4B2F-8539-35C29CC22B80}" type="parTrans" cxnId="{6DD008CD-B990-45B4-A2FA-A741F8F836CB}">
      <dgm:prSet/>
      <dgm:spPr/>
      <dgm:t>
        <a:bodyPr/>
        <a:lstStyle/>
        <a:p>
          <a:endParaRPr lang="en-US"/>
        </a:p>
      </dgm:t>
    </dgm:pt>
    <dgm:pt modelId="{B3037243-4662-49D0-8CFA-CBFA4EDA6DBA}" type="sibTrans" cxnId="{6DD008CD-B990-45B4-A2FA-A741F8F836CB}">
      <dgm:prSet/>
      <dgm:spPr/>
      <dgm:t>
        <a:bodyPr/>
        <a:lstStyle/>
        <a:p>
          <a:endParaRPr lang="en-US"/>
        </a:p>
      </dgm:t>
    </dgm:pt>
    <dgm:pt modelId="{CCCBA598-1576-4FAB-B2B1-CD45BD7EA736}" type="pres">
      <dgm:prSet presAssocID="{60A64290-2641-462E-80D8-DCC9B765E009}" presName="root" presStyleCnt="0">
        <dgm:presLayoutVars>
          <dgm:dir/>
          <dgm:resizeHandles val="exact"/>
        </dgm:presLayoutVars>
      </dgm:prSet>
      <dgm:spPr/>
    </dgm:pt>
    <dgm:pt modelId="{35F684AA-7374-4B8B-9648-C491F733D956}" type="pres">
      <dgm:prSet presAssocID="{2ECEB238-306E-451C-B17B-BF5310F09ABA}" presName="compNode" presStyleCnt="0"/>
      <dgm:spPr/>
    </dgm:pt>
    <dgm:pt modelId="{780E0ABA-29BA-4334-8DA5-116A412373E4}" type="pres">
      <dgm:prSet presAssocID="{2ECEB238-306E-451C-B17B-BF5310F09ABA}" presName="iconBgRect" presStyleLbl="bgShp" presStyleIdx="0" presStyleCnt="3"/>
      <dgm:spPr>
        <a:solidFill>
          <a:schemeClr val="accent2">
            <a:lumMod val="40000"/>
            <a:lumOff val="60000"/>
          </a:schemeClr>
        </a:solidFill>
      </dgm:spPr>
    </dgm:pt>
    <dgm:pt modelId="{6C0C0FD6-9328-4DEC-8AB6-15942E7C10FA}" type="pres">
      <dgm:prSet presAssocID="{2ECEB238-306E-451C-B17B-BF5310F09A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BC6B362-4ABA-46B8-AE9A-7EDAF94E9CE7}" type="pres">
      <dgm:prSet presAssocID="{2ECEB238-306E-451C-B17B-BF5310F09ABA}" presName="spaceRect" presStyleCnt="0"/>
      <dgm:spPr/>
    </dgm:pt>
    <dgm:pt modelId="{8FE7E540-7782-428C-90B4-F213406303F3}" type="pres">
      <dgm:prSet presAssocID="{2ECEB238-306E-451C-B17B-BF5310F09ABA}" presName="textRect" presStyleLbl="revTx" presStyleIdx="0" presStyleCnt="3">
        <dgm:presLayoutVars>
          <dgm:chMax val="1"/>
          <dgm:chPref val="1"/>
        </dgm:presLayoutVars>
      </dgm:prSet>
      <dgm:spPr/>
    </dgm:pt>
    <dgm:pt modelId="{513D4376-0922-4FD6-84B1-1B87A1A4D4CC}" type="pres">
      <dgm:prSet presAssocID="{6656DC54-FFEE-4548-85F4-650824168CDD}" presName="sibTrans" presStyleCnt="0"/>
      <dgm:spPr/>
    </dgm:pt>
    <dgm:pt modelId="{F4C6AB05-BAF5-4464-87A0-21ABE19EB480}" type="pres">
      <dgm:prSet presAssocID="{B2EAE0DA-90EE-468D-953C-F22F28B937FB}" presName="compNode" presStyleCnt="0"/>
      <dgm:spPr/>
    </dgm:pt>
    <dgm:pt modelId="{050C73EC-98DA-4F22-84DE-31DE13CF30CE}" type="pres">
      <dgm:prSet presAssocID="{B2EAE0DA-90EE-468D-953C-F22F28B937FB}" presName="iconBgRect" presStyleLbl="bgShp" presStyleIdx="1" presStyleCnt="3"/>
      <dgm:spPr/>
    </dgm:pt>
    <dgm:pt modelId="{BCEF923D-05B1-4E4E-AA6E-AB652BDD673C}" type="pres">
      <dgm:prSet presAssocID="{B2EAE0DA-90EE-468D-953C-F22F28B937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396F6868-5F7E-4FE6-9639-36FA5EBAEB1E}" type="pres">
      <dgm:prSet presAssocID="{B2EAE0DA-90EE-468D-953C-F22F28B937FB}" presName="spaceRect" presStyleCnt="0"/>
      <dgm:spPr/>
    </dgm:pt>
    <dgm:pt modelId="{780AE7E8-232D-4AA7-A593-A1E7A3183BF7}" type="pres">
      <dgm:prSet presAssocID="{B2EAE0DA-90EE-468D-953C-F22F28B937FB}" presName="textRect" presStyleLbl="revTx" presStyleIdx="1" presStyleCnt="3">
        <dgm:presLayoutVars>
          <dgm:chMax val="1"/>
          <dgm:chPref val="1"/>
        </dgm:presLayoutVars>
      </dgm:prSet>
      <dgm:spPr/>
    </dgm:pt>
    <dgm:pt modelId="{B76266ED-018E-4B1C-99B6-011A5450F3D9}" type="pres">
      <dgm:prSet presAssocID="{2E4E056D-DB6D-456E-B325-C18C92A44A84}" presName="sibTrans" presStyleCnt="0"/>
      <dgm:spPr/>
    </dgm:pt>
    <dgm:pt modelId="{4E44C0FB-BD1E-4B41-AD08-C63574192541}" type="pres">
      <dgm:prSet presAssocID="{A08C547E-88B3-4A26-8341-D6B52A9F7407}" presName="compNode" presStyleCnt="0"/>
      <dgm:spPr/>
    </dgm:pt>
    <dgm:pt modelId="{C710E593-3643-49AC-8148-F653519F4E53}" type="pres">
      <dgm:prSet presAssocID="{A08C547E-88B3-4A26-8341-D6B52A9F7407}" presName="iconBgRect" presStyleLbl="bgShp" presStyleIdx="2" presStyleCnt="3"/>
      <dgm:spPr/>
    </dgm:pt>
    <dgm:pt modelId="{90F5E5FE-4A24-4683-A012-791F87109044}" type="pres">
      <dgm:prSet presAssocID="{A08C547E-88B3-4A26-8341-D6B52A9F74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C73358-6580-475B-B698-B5C905A81586}" type="pres">
      <dgm:prSet presAssocID="{A08C547E-88B3-4A26-8341-D6B52A9F7407}" presName="spaceRect" presStyleCnt="0"/>
      <dgm:spPr/>
    </dgm:pt>
    <dgm:pt modelId="{F5ABC3D4-2144-4688-89BE-74E2396948A9}" type="pres">
      <dgm:prSet presAssocID="{A08C547E-88B3-4A26-8341-D6B52A9F74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40F23D-43C3-4D8E-9344-F8571BD63725}" type="presOf" srcId="{A08C547E-88B3-4A26-8341-D6B52A9F7407}" destId="{F5ABC3D4-2144-4688-89BE-74E2396948A9}" srcOrd="0" destOrd="0" presId="urn:microsoft.com/office/officeart/2018/5/layout/IconCircleLabelList"/>
    <dgm:cxn modelId="{62273B66-0F27-4B5E-86A2-40CB83A4DCD5}" srcId="{60A64290-2641-462E-80D8-DCC9B765E009}" destId="{B2EAE0DA-90EE-468D-953C-F22F28B937FB}" srcOrd="1" destOrd="0" parTransId="{B04F1E1C-AC40-461E-9533-55B1C4443FED}" sibTransId="{2E4E056D-DB6D-456E-B325-C18C92A44A84}"/>
    <dgm:cxn modelId="{426EB249-1604-4308-9FF0-0E050640EE00}" type="presOf" srcId="{2ECEB238-306E-451C-B17B-BF5310F09ABA}" destId="{8FE7E540-7782-428C-90B4-F213406303F3}" srcOrd="0" destOrd="0" presId="urn:microsoft.com/office/officeart/2018/5/layout/IconCircleLabelList"/>
    <dgm:cxn modelId="{1E35D96B-54E0-4F17-B561-6B4B639BF7E5}" type="presOf" srcId="{B2EAE0DA-90EE-468D-953C-F22F28B937FB}" destId="{780AE7E8-232D-4AA7-A593-A1E7A3183BF7}" srcOrd="0" destOrd="0" presId="urn:microsoft.com/office/officeart/2018/5/layout/IconCircleLabelList"/>
    <dgm:cxn modelId="{8F713CC0-A943-4801-9970-72656E18931E}" type="presOf" srcId="{60A64290-2641-462E-80D8-DCC9B765E009}" destId="{CCCBA598-1576-4FAB-B2B1-CD45BD7EA736}" srcOrd="0" destOrd="0" presId="urn:microsoft.com/office/officeart/2018/5/layout/IconCircleLabelList"/>
    <dgm:cxn modelId="{E2C762C5-8950-4957-9F57-0308552786E5}" srcId="{60A64290-2641-462E-80D8-DCC9B765E009}" destId="{2ECEB238-306E-451C-B17B-BF5310F09ABA}" srcOrd="0" destOrd="0" parTransId="{1EBFDE28-3091-4531-AB47-2976954BDCE6}" sibTransId="{6656DC54-FFEE-4548-85F4-650824168CDD}"/>
    <dgm:cxn modelId="{6DD008CD-B990-45B4-A2FA-A741F8F836CB}" srcId="{60A64290-2641-462E-80D8-DCC9B765E009}" destId="{A08C547E-88B3-4A26-8341-D6B52A9F7407}" srcOrd="2" destOrd="0" parTransId="{C541A059-C19B-4B2F-8539-35C29CC22B80}" sibTransId="{B3037243-4662-49D0-8CFA-CBFA4EDA6DBA}"/>
    <dgm:cxn modelId="{9FFF8058-FDA3-4DB0-AB34-8F28D7971257}" type="presParOf" srcId="{CCCBA598-1576-4FAB-B2B1-CD45BD7EA736}" destId="{35F684AA-7374-4B8B-9648-C491F733D956}" srcOrd="0" destOrd="0" presId="urn:microsoft.com/office/officeart/2018/5/layout/IconCircleLabelList"/>
    <dgm:cxn modelId="{09A08634-4B63-4591-A3C9-9967D01F1BD6}" type="presParOf" srcId="{35F684AA-7374-4B8B-9648-C491F733D956}" destId="{780E0ABA-29BA-4334-8DA5-116A412373E4}" srcOrd="0" destOrd="0" presId="urn:microsoft.com/office/officeart/2018/5/layout/IconCircleLabelList"/>
    <dgm:cxn modelId="{89F083C2-1C05-4E48-8F81-50BB8A1DB4AB}" type="presParOf" srcId="{35F684AA-7374-4B8B-9648-C491F733D956}" destId="{6C0C0FD6-9328-4DEC-8AB6-15942E7C10FA}" srcOrd="1" destOrd="0" presId="urn:microsoft.com/office/officeart/2018/5/layout/IconCircleLabelList"/>
    <dgm:cxn modelId="{8CF8C823-D31C-463C-95E7-D9A6922E5EC4}" type="presParOf" srcId="{35F684AA-7374-4B8B-9648-C491F733D956}" destId="{8BC6B362-4ABA-46B8-AE9A-7EDAF94E9CE7}" srcOrd="2" destOrd="0" presId="urn:microsoft.com/office/officeart/2018/5/layout/IconCircleLabelList"/>
    <dgm:cxn modelId="{ACD8B25C-5BA0-47DA-A279-0A46418000D5}" type="presParOf" srcId="{35F684AA-7374-4B8B-9648-C491F733D956}" destId="{8FE7E540-7782-428C-90B4-F213406303F3}" srcOrd="3" destOrd="0" presId="urn:microsoft.com/office/officeart/2018/5/layout/IconCircleLabelList"/>
    <dgm:cxn modelId="{6EE1F930-7088-4730-A7C5-FC1BF8D78E08}" type="presParOf" srcId="{CCCBA598-1576-4FAB-B2B1-CD45BD7EA736}" destId="{513D4376-0922-4FD6-84B1-1B87A1A4D4CC}" srcOrd="1" destOrd="0" presId="urn:microsoft.com/office/officeart/2018/5/layout/IconCircleLabelList"/>
    <dgm:cxn modelId="{51B10821-AF5B-4702-AE88-4BBD976A0030}" type="presParOf" srcId="{CCCBA598-1576-4FAB-B2B1-CD45BD7EA736}" destId="{F4C6AB05-BAF5-4464-87A0-21ABE19EB480}" srcOrd="2" destOrd="0" presId="urn:microsoft.com/office/officeart/2018/5/layout/IconCircleLabelList"/>
    <dgm:cxn modelId="{DD33481E-0490-4CEA-9692-5B610223F16B}" type="presParOf" srcId="{F4C6AB05-BAF5-4464-87A0-21ABE19EB480}" destId="{050C73EC-98DA-4F22-84DE-31DE13CF30CE}" srcOrd="0" destOrd="0" presId="urn:microsoft.com/office/officeart/2018/5/layout/IconCircleLabelList"/>
    <dgm:cxn modelId="{EFBF7649-3992-4D5B-9085-6EC84E46B1B8}" type="presParOf" srcId="{F4C6AB05-BAF5-4464-87A0-21ABE19EB480}" destId="{BCEF923D-05B1-4E4E-AA6E-AB652BDD673C}" srcOrd="1" destOrd="0" presId="urn:microsoft.com/office/officeart/2018/5/layout/IconCircleLabelList"/>
    <dgm:cxn modelId="{B790B9E9-F0FA-4049-96E9-BE0F2504D37F}" type="presParOf" srcId="{F4C6AB05-BAF5-4464-87A0-21ABE19EB480}" destId="{396F6868-5F7E-4FE6-9639-36FA5EBAEB1E}" srcOrd="2" destOrd="0" presId="urn:microsoft.com/office/officeart/2018/5/layout/IconCircleLabelList"/>
    <dgm:cxn modelId="{179CE8D5-4D23-48CB-AC7A-BF5ADDE2E04F}" type="presParOf" srcId="{F4C6AB05-BAF5-4464-87A0-21ABE19EB480}" destId="{780AE7E8-232D-4AA7-A593-A1E7A3183BF7}" srcOrd="3" destOrd="0" presId="urn:microsoft.com/office/officeart/2018/5/layout/IconCircleLabelList"/>
    <dgm:cxn modelId="{4A964ADD-C579-4A9F-B04D-879A00106E5B}" type="presParOf" srcId="{CCCBA598-1576-4FAB-B2B1-CD45BD7EA736}" destId="{B76266ED-018E-4B1C-99B6-011A5450F3D9}" srcOrd="3" destOrd="0" presId="urn:microsoft.com/office/officeart/2018/5/layout/IconCircleLabelList"/>
    <dgm:cxn modelId="{90F99448-B04F-41AB-9B39-57DF3F871A57}" type="presParOf" srcId="{CCCBA598-1576-4FAB-B2B1-CD45BD7EA736}" destId="{4E44C0FB-BD1E-4B41-AD08-C63574192541}" srcOrd="4" destOrd="0" presId="urn:microsoft.com/office/officeart/2018/5/layout/IconCircleLabelList"/>
    <dgm:cxn modelId="{00F6A69E-1C07-4EAF-8E69-FD1F63865D04}" type="presParOf" srcId="{4E44C0FB-BD1E-4B41-AD08-C63574192541}" destId="{C710E593-3643-49AC-8148-F653519F4E53}" srcOrd="0" destOrd="0" presId="urn:microsoft.com/office/officeart/2018/5/layout/IconCircleLabelList"/>
    <dgm:cxn modelId="{40FAB9C7-69DB-4481-8286-0D792AA1BDC1}" type="presParOf" srcId="{4E44C0FB-BD1E-4B41-AD08-C63574192541}" destId="{90F5E5FE-4A24-4683-A012-791F87109044}" srcOrd="1" destOrd="0" presId="urn:microsoft.com/office/officeart/2018/5/layout/IconCircleLabelList"/>
    <dgm:cxn modelId="{E5EE6269-ABE4-4BDF-AC2C-1A99C19D6D16}" type="presParOf" srcId="{4E44C0FB-BD1E-4B41-AD08-C63574192541}" destId="{8FC73358-6580-475B-B698-B5C905A81586}" srcOrd="2" destOrd="0" presId="urn:microsoft.com/office/officeart/2018/5/layout/IconCircleLabelList"/>
    <dgm:cxn modelId="{3AC0B6FC-BF59-45FD-8531-C1E0E5A89DD9}" type="presParOf" srcId="{4E44C0FB-BD1E-4B41-AD08-C63574192541}" destId="{F5ABC3D4-2144-4688-89BE-74E2396948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A64290-2641-462E-80D8-DCC9B765E00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ECEB238-306E-451C-B17B-BF5310F09ABA}">
      <dgm:prSet/>
      <dgm:spPr/>
      <dgm:t>
        <a:bodyPr/>
        <a:lstStyle/>
        <a:p>
          <a:pPr>
            <a:defRPr cap="all"/>
          </a:pPr>
          <a:r>
            <a:rPr lang="pt-BR"/>
            <a:t>Etapa 1 - Entendimento do problema</a:t>
          </a:r>
          <a:endParaRPr lang="en-US"/>
        </a:p>
      </dgm:t>
    </dgm:pt>
    <dgm:pt modelId="{1EBFDE28-3091-4531-AB47-2976954BDCE6}" type="parTrans" cxnId="{E2C762C5-8950-4957-9F57-0308552786E5}">
      <dgm:prSet/>
      <dgm:spPr/>
      <dgm:t>
        <a:bodyPr/>
        <a:lstStyle/>
        <a:p>
          <a:endParaRPr lang="en-US"/>
        </a:p>
      </dgm:t>
    </dgm:pt>
    <dgm:pt modelId="{6656DC54-FFEE-4548-85F4-650824168CDD}" type="sibTrans" cxnId="{E2C762C5-8950-4957-9F57-0308552786E5}">
      <dgm:prSet/>
      <dgm:spPr/>
      <dgm:t>
        <a:bodyPr/>
        <a:lstStyle/>
        <a:p>
          <a:endParaRPr lang="en-US"/>
        </a:p>
      </dgm:t>
    </dgm:pt>
    <dgm:pt modelId="{B2EAE0DA-90EE-468D-953C-F22F28B937FB}">
      <dgm:prSet/>
      <dgm:spPr/>
      <dgm:t>
        <a:bodyPr/>
        <a:lstStyle/>
        <a:p>
          <a:pPr>
            <a:defRPr cap="all"/>
          </a:pPr>
          <a:r>
            <a:rPr lang="pt-BR"/>
            <a:t>Etapa 2 - Solução proposta</a:t>
          </a:r>
          <a:endParaRPr lang="en-US"/>
        </a:p>
      </dgm:t>
    </dgm:pt>
    <dgm:pt modelId="{B04F1E1C-AC40-461E-9533-55B1C4443FED}" type="parTrans" cxnId="{62273B66-0F27-4B5E-86A2-40CB83A4DCD5}">
      <dgm:prSet/>
      <dgm:spPr/>
      <dgm:t>
        <a:bodyPr/>
        <a:lstStyle/>
        <a:p>
          <a:endParaRPr lang="en-US"/>
        </a:p>
      </dgm:t>
    </dgm:pt>
    <dgm:pt modelId="{2E4E056D-DB6D-456E-B325-C18C92A44A84}" type="sibTrans" cxnId="{62273B66-0F27-4B5E-86A2-40CB83A4DCD5}">
      <dgm:prSet/>
      <dgm:spPr/>
      <dgm:t>
        <a:bodyPr/>
        <a:lstStyle/>
        <a:p>
          <a:endParaRPr lang="en-US"/>
        </a:p>
      </dgm:t>
    </dgm:pt>
    <dgm:pt modelId="{A08C547E-88B3-4A26-8341-D6B52A9F7407}">
      <dgm:prSet/>
      <dgm:spPr/>
      <dgm:t>
        <a:bodyPr/>
        <a:lstStyle/>
        <a:p>
          <a:pPr>
            <a:defRPr cap="all"/>
          </a:pPr>
          <a:r>
            <a:rPr lang="pt-BR" dirty="0"/>
            <a:t>Etapa 3 – Solução</a:t>
          </a:r>
        </a:p>
        <a:p>
          <a:pPr>
            <a:defRPr cap="all"/>
          </a:pPr>
          <a:r>
            <a:rPr lang="pt-BR" dirty="0"/>
            <a:t> “ideal”</a:t>
          </a:r>
          <a:endParaRPr lang="en-US" dirty="0"/>
        </a:p>
      </dgm:t>
    </dgm:pt>
    <dgm:pt modelId="{C541A059-C19B-4B2F-8539-35C29CC22B80}" type="parTrans" cxnId="{6DD008CD-B990-45B4-A2FA-A741F8F836CB}">
      <dgm:prSet/>
      <dgm:spPr/>
      <dgm:t>
        <a:bodyPr/>
        <a:lstStyle/>
        <a:p>
          <a:endParaRPr lang="en-US"/>
        </a:p>
      </dgm:t>
    </dgm:pt>
    <dgm:pt modelId="{B3037243-4662-49D0-8CFA-CBFA4EDA6DBA}" type="sibTrans" cxnId="{6DD008CD-B990-45B4-A2FA-A741F8F836CB}">
      <dgm:prSet/>
      <dgm:spPr/>
      <dgm:t>
        <a:bodyPr/>
        <a:lstStyle/>
        <a:p>
          <a:endParaRPr lang="en-US"/>
        </a:p>
      </dgm:t>
    </dgm:pt>
    <dgm:pt modelId="{CCCBA598-1576-4FAB-B2B1-CD45BD7EA736}" type="pres">
      <dgm:prSet presAssocID="{60A64290-2641-462E-80D8-DCC9B765E009}" presName="root" presStyleCnt="0">
        <dgm:presLayoutVars>
          <dgm:dir/>
          <dgm:resizeHandles val="exact"/>
        </dgm:presLayoutVars>
      </dgm:prSet>
      <dgm:spPr/>
    </dgm:pt>
    <dgm:pt modelId="{35F684AA-7374-4B8B-9648-C491F733D956}" type="pres">
      <dgm:prSet presAssocID="{2ECEB238-306E-451C-B17B-BF5310F09ABA}" presName="compNode" presStyleCnt="0"/>
      <dgm:spPr/>
    </dgm:pt>
    <dgm:pt modelId="{780E0ABA-29BA-4334-8DA5-116A412373E4}" type="pres">
      <dgm:prSet presAssocID="{2ECEB238-306E-451C-B17B-BF5310F09ABA}" presName="iconBgRect" presStyleLbl="bgShp" presStyleIdx="0" presStyleCnt="3"/>
      <dgm:spPr>
        <a:solidFill>
          <a:schemeClr val="accent2">
            <a:lumMod val="40000"/>
            <a:lumOff val="60000"/>
          </a:schemeClr>
        </a:solidFill>
      </dgm:spPr>
    </dgm:pt>
    <dgm:pt modelId="{6C0C0FD6-9328-4DEC-8AB6-15942E7C10FA}" type="pres">
      <dgm:prSet presAssocID="{2ECEB238-306E-451C-B17B-BF5310F09A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BC6B362-4ABA-46B8-AE9A-7EDAF94E9CE7}" type="pres">
      <dgm:prSet presAssocID="{2ECEB238-306E-451C-B17B-BF5310F09ABA}" presName="spaceRect" presStyleCnt="0"/>
      <dgm:spPr/>
    </dgm:pt>
    <dgm:pt modelId="{8FE7E540-7782-428C-90B4-F213406303F3}" type="pres">
      <dgm:prSet presAssocID="{2ECEB238-306E-451C-B17B-BF5310F09ABA}" presName="textRect" presStyleLbl="revTx" presStyleIdx="0" presStyleCnt="3">
        <dgm:presLayoutVars>
          <dgm:chMax val="1"/>
          <dgm:chPref val="1"/>
        </dgm:presLayoutVars>
      </dgm:prSet>
      <dgm:spPr/>
    </dgm:pt>
    <dgm:pt modelId="{513D4376-0922-4FD6-84B1-1B87A1A4D4CC}" type="pres">
      <dgm:prSet presAssocID="{6656DC54-FFEE-4548-85F4-650824168CDD}" presName="sibTrans" presStyleCnt="0"/>
      <dgm:spPr/>
    </dgm:pt>
    <dgm:pt modelId="{F4C6AB05-BAF5-4464-87A0-21ABE19EB480}" type="pres">
      <dgm:prSet presAssocID="{B2EAE0DA-90EE-468D-953C-F22F28B937FB}" presName="compNode" presStyleCnt="0"/>
      <dgm:spPr/>
    </dgm:pt>
    <dgm:pt modelId="{050C73EC-98DA-4F22-84DE-31DE13CF30CE}" type="pres">
      <dgm:prSet presAssocID="{B2EAE0DA-90EE-468D-953C-F22F28B937FB}" presName="iconBgRect" presStyleLbl="bgShp" presStyleIdx="1" presStyleCnt="3"/>
      <dgm:spPr/>
    </dgm:pt>
    <dgm:pt modelId="{BCEF923D-05B1-4E4E-AA6E-AB652BDD673C}" type="pres">
      <dgm:prSet presAssocID="{B2EAE0DA-90EE-468D-953C-F22F28B937F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396F6868-5F7E-4FE6-9639-36FA5EBAEB1E}" type="pres">
      <dgm:prSet presAssocID="{B2EAE0DA-90EE-468D-953C-F22F28B937FB}" presName="spaceRect" presStyleCnt="0"/>
      <dgm:spPr/>
    </dgm:pt>
    <dgm:pt modelId="{780AE7E8-232D-4AA7-A593-A1E7A3183BF7}" type="pres">
      <dgm:prSet presAssocID="{B2EAE0DA-90EE-468D-953C-F22F28B937FB}" presName="textRect" presStyleLbl="revTx" presStyleIdx="1" presStyleCnt="3">
        <dgm:presLayoutVars>
          <dgm:chMax val="1"/>
          <dgm:chPref val="1"/>
        </dgm:presLayoutVars>
      </dgm:prSet>
      <dgm:spPr/>
    </dgm:pt>
    <dgm:pt modelId="{B76266ED-018E-4B1C-99B6-011A5450F3D9}" type="pres">
      <dgm:prSet presAssocID="{2E4E056D-DB6D-456E-B325-C18C92A44A84}" presName="sibTrans" presStyleCnt="0"/>
      <dgm:spPr/>
    </dgm:pt>
    <dgm:pt modelId="{4E44C0FB-BD1E-4B41-AD08-C63574192541}" type="pres">
      <dgm:prSet presAssocID="{A08C547E-88B3-4A26-8341-D6B52A9F7407}" presName="compNode" presStyleCnt="0"/>
      <dgm:spPr/>
    </dgm:pt>
    <dgm:pt modelId="{C710E593-3643-49AC-8148-F653519F4E53}" type="pres">
      <dgm:prSet presAssocID="{A08C547E-88B3-4A26-8341-D6B52A9F7407}" presName="iconBgRect" presStyleLbl="bgShp" presStyleIdx="2" presStyleCnt="3"/>
      <dgm:spPr>
        <a:solidFill>
          <a:schemeClr val="accent2">
            <a:lumMod val="40000"/>
            <a:lumOff val="60000"/>
          </a:schemeClr>
        </a:solidFill>
      </dgm:spPr>
    </dgm:pt>
    <dgm:pt modelId="{90F5E5FE-4A24-4683-A012-791F87109044}" type="pres">
      <dgm:prSet presAssocID="{A08C547E-88B3-4A26-8341-D6B52A9F74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FC73358-6580-475B-B698-B5C905A81586}" type="pres">
      <dgm:prSet presAssocID="{A08C547E-88B3-4A26-8341-D6B52A9F7407}" presName="spaceRect" presStyleCnt="0"/>
      <dgm:spPr/>
    </dgm:pt>
    <dgm:pt modelId="{F5ABC3D4-2144-4688-89BE-74E2396948A9}" type="pres">
      <dgm:prSet presAssocID="{A08C547E-88B3-4A26-8341-D6B52A9F74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40F23D-43C3-4D8E-9344-F8571BD63725}" type="presOf" srcId="{A08C547E-88B3-4A26-8341-D6B52A9F7407}" destId="{F5ABC3D4-2144-4688-89BE-74E2396948A9}" srcOrd="0" destOrd="0" presId="urn:microsoft.com/office/officeart/2018/5/layout/IconCircleLabelList"/>
    <dgm:cxn modelId="{62273B66-0F27-4B5E-86A2-40CB83A4DCD5}" srcId="{60A64290-2641-462E-80D8-DCC9B765E009}" destId="{B2EAE0DA-90EE-468D-953C-F22F28B937FB}" srcOrd="1" destOrd="0" parTransId="{B04F1E1C-AC40-461E-9533-55B1C4443FED}" sibTransId="{2E4E056D-DB6D-456E-B325-C18C92A44A84}"/>
    <dgm:cxn modelId="{426EB249-1604-4308-9FF0-0E050640EE00}" type="presOf" srcId="{2ECEB238-306E-451C-B17B-BF5310F09ABA}" destId="{8FE7E540-7782-428C-90B4-F213406303F3}" srcOrd="0" destOrd="0" presId="urn:microsoft.com/office/officeart/2018/5/layout/IconCircleLabelList"/>
    <dgm:cxn modelId="{1E35D96B-54E0-4F17-B561-6B4B639BF7E5}" type="presOf" srcId="{B2EAE0DA-90EE-468D-953C-F22F28B937FB}" destId="{780AE7E8-232D-4AA7-A593-A1E7A3183BF7}" srcOrd="0" destOrd="0" presId="urn:microsoft.com/office/officeart/2018/5/layout/IconCircleLabelList"/>
    <dgm:cxn modelId="{8F713CC0-A943-4801-9970-72656E18931E}" type="presOf" srcId="{60A64290-2641-462E-80D8-DCC9B765E009}" destId="{CCCBA598-1576-4FAB-B2B1-CD45BD7EA736}" srcOrd="0" destOrd="0" presId="urn:microsoft.com/office/officeart/2018/5/layout/IconCircleLabelList"/>
    <dgm:cxn modelId="{E2C762C5-8950-4957-9F57-0308552786E5}" srcId="{60A64290-2641-462E-80D8-DCC9B765E009}" destId="{2ECEB238-306E-451C-B17B-BF5310F09ABA}" srcOrd="0" destOrd="0" parTransId="{1EBFDE28-3091-4531-AB47-2976954BDCE6}" sibTransId="{6656DC54-FFEE-4548-85F4-650824168CDD}"/>
    <dgm:cxn modelId="{6DD008CD-B990-45B4-A2FA-A741F8F836CB}" srcId="{60A64290-2641-462E-80D8-DCC9B765E009}" destId="{A08C547E-88B3-4A26-8341-D6B52A9F7407}" srcOrd="2" destOrd="0" parTransId="{C541A059-C19B-4B2F-8539-35C29CC22B80}" sibTransId="{B3037243-4662-49D0-8CFA-CBFA4EDA6DBA}"/>
    <dgm:cxn modelId="{9FFF8058-FDA3-4DB0-AB34-8F28D7971257}" type="presParOf" srcId="{CCCBA598-1576-4FAB-B2B1-CD45BD7EA736}" destId="{35F684AA-7374-4B8B-9648-C491F733D956}" srcOrd="0" destOrd="0" presId="urn:microsoft.com/office/officeart/2018/5/layout/IconCircleLabelList"/>
    <dgm:cxn modelId="{09A08634-4B63-4591-A3C9-9967D01F1BD6}" type="presParOf" srcId="{35F684AA-7374-4B8B-9648-C491F733D956}" destId="{780E0ABA-29BA-4334-8DA5-116A412373E4}" srcOrd="0" destOrd="0" presId="urn:microsoft.com/office/officeart/2018/5/layout/IconCircleLabelList"/>
    <dgm:cxn modelId="{89F083C2-1C05-4E48-8F81-50BB8A1DB4AB}" type="presParOf" srcId="{35F684AA-7374-4B8B-9648-C491F733D956}" destId="{6C0C0FD6-9328-4DEC-8AB6-15942E7C10FA}" srcOrd="1" destOrd="0" presId="urn:microsoft.com/office/officeart/2018/5/layout/IconCircleLabelList"/>
    <dgm:cxn modelId="{8CF8C823-D31C-463C-95E7-D9A6922E5EC4}" type="presParOf" srcId="{35F684AA-7374-4B8B-9648-C491F733D956}" destId="{8BC6B362-4ABA-46B8-AE9A-7EDAF94E9CE7}" srcOrd="2" destOrd="0" presId="urn:microsoft.com/office/officeart/2018/5/layout/IconCircleLabelList"/>
    <dgm:cxn modelId="{ACD8B25C-5BA0-47DA-A279-0A46418000D5}" type="presParOf" srcId="{35F684AA-7374-4B8B-9648-C491F733D956}" destId="{8FE7E540-7782-428C-90B4-F213406303F3}" srcOrd="3" destOrd="0" presId="urn:microsoft.com/office/officeart/2018/5/layout/IconCircleLabelList"/>
    <dgm:cxn modelId="{6EE1F930-7088-4730-A7C5-FC1BF8D78E08}" type="presParOf" srcId="{CCCBA598-1576-4FAB-B2B1-CD45BD7EA736}" destId="{513D4376-0922-4FD6-84B1-1B87A1A4D4CC}" srcOrd="1" destOrd="0" presId="urn:microsoft.com/office/officeart/2018/5/layout/IconCircleLabelList"/>
    <dgm:cxn modelId="{51B10821-AF5B-4702-AE88-4BBD976A0030}" type="presParOf" srcId="{CCCBA598-1576-4FAB-B2B1-CD45BD7EA736}" destId="{F4C6AB05-BAF5-4464-87A0-21ABE19EB480}" srcOrd="2" destOrd="0" presId="urn:microsoft.com/office/officeart/2018/5/layout/IconCircleLabelList"/>
    <dgm:cxn modelId="{DD33481E-0490-4CEA-9692-5B610223F16B}" type="presParOf" srcId="{F4C6AB05-BAF5-4464-87A0-21ABE19EB480}" destId="{050C73EC-98DA-4F22-84DE-31DE13CF30CE}" srcOrd="0" destOrd="0" presId="urn:microsoft.com/office/officeart/2018/5/layout/IconCircleLabelList"/>
    <dgm:cxn modelId="{EFBF7649-3992-4D5B-9085-6EC84E46B1B8}" type="presParOf" srcId="{F4C6AB05-BAF5-4464-87A0-21ABE19EB480}" destId="{BCEF923D-05B1-4E4E-AA6E-AB652BDD673C}" srcOrd="1" destOrd="0" presId="urn:microsoft.com/office/officeart/2018/5/layout/IconCircleLabelList"/>
    <dgm:cxn modelId="{B790B9E9-F0FA-4049-96E9-BE0F2504D37F}" type="presParOf" srcId="{F4C6AB05-BAF5-4464-87A0-21ABE19EB480}" destId="{396F6868-5F7E-4FE6-9639-36FA5EBAEB1E}" srcOrd="2" destOrd="0" presId="urn:microsoft.com/office/officeart/2018/5/layout/IconCircleLabelList"/>
    <dgm:cxn modelId="{179CE8D5-4D23-48CB-AC7A-BF5ADDE2E04F}" type="presParOf" srcId="{F4C6AB05-BAF5-4464-87A0-21ABE19EB480}" destId="{780AE7E8-232D-4AA7-A593-A1E7A3183BF7}" srcOrd="3" destOrd="0" presId="urn:microsoft.com/office/officeart/2018/5/layout/IconCircleLabelList"/>
    <dgm:cxn modelId="{4A964ADD-C579-4A9F-B04D-879A00106E5B}" type="presParOf" srcId="{CCCBA598-1576-4FAB-B2B1-CD45BD7EA736}" destId="{B76266ED-018E-4B1C-99B6-011A5450F3D9}" srcOrd="3" destOrd="0" presId="urn:microsoft.com/office/officeart/2018/5/layout/IconCircleLabelList"/>
    <dgm:cxn modelId="{90F99448-B04F-41AB-9B39-57DF3F871A57}" type="presParOf" srcId="{CCCBA598-1576-4FAB-B2B1-CD45BD7EA736}" destId="{4E44C0FB-BD1E-4B41-AD08-C63574192541}" srcOrd="4" destOrd="0" presId="urn:microsoft.com/office/officeart/2018/5/layout/IconCircleLabelList"/>
    <dgm:cxn modelId="{00F6A69E-1C07-4EAF-8E69-FD1F63865D04}" type="presParOf" srcId="{4E44C0FB-BD1E-4B41-AD08-C63574192541}" destId="{C710E593-3643-49AC-8148-F653519F4E53}" srcOrd="0" destOrd="0" presId="urn:microsoft.com/office/officeart/2018/5/layout/IconCircleLabelList"/>
    <dgm:cxn modelId="{40FAB9C7-69DB-4481-8286-0D792AA1BDC1}" type="presParOf" srcId="{4E44C0FB-BD1E-4B41-AD08-C63574192541}" destId="{90F5E5FE-4A24-4683-A012-791F87109044}" srcOrd="1" destOrd="0" presId="urn:microsoft.com/office/officeart/2018/5/layout/IconCircleLabelList"/>
    <dgm:cxn modelId="{E5EE6269-ABE4-4BDF-AC2C-1A99C19D6D16}" type="presParOf" srcId="{4E44C0FB-BD1E-4B41-AD08-C63574192541}" destId="{8FC73358-6580-475B-B698-B5C905A81586}" srcOrd="2" destOrd="0" presId="urn:microsoft.com/office/officeart/2018/5/layout/IconCircleLabelList"/>
    <dgm:cxn modelId="{3AC0B6FC-BF59-45FD-8531-C1E0E5A89DD9}" type="presParOf" srcId="{4E44C0FB-BD1E-4B41-AD08-C63574192541}" destId="{F5ABC3D4-2144-4688-89BE-74E2396948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E0ABA-29BA-4334-8DA5-116A412373E4}">
      <dsp:nvSpPr>
        <dsp:cNvPr id="0" name=""/>
        <dsp:cNvSpPr/>
      </dsp:nvSpPr>
      <dsp:spPr>
        <a:xfrm>
          <a:off x="640379" y="26172"/>
          <a:ext cx="1852875" cy="185287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C0FD6-9328-4DEC-8AB6-15942E7C10FA}">
      <dsp:nvSpPr>
        <dsp:cNvPr id="0" name=""/>
        <dsp:cNvSpPr/>
      </dsp:nvSpPr>
      <dsp:spPr>
        <a:xfrm>
          <a:off x="1035254" y="421047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7E540-7782-428C-90B4-F213406303F3}">
      <dsp:nvSpPr>
        <dsp:cNvPr id="0" name=""/>
        <dsp:cNvSpPr/>
      </dsp:nvSpPr>
      <dsp:spPr>
        <a:xfrm>
          <a:off x="48067" y="2456173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/>
            <a:t>Etapa 1 - Entendimento do problema</a:t>
          </a:r>
          <a:endParaRPr lang="en-US" sz="2000" kern="1200"/>
        </a:p>
      </dsp:txBody>
      <dsp:txXfrm>
        <a:off x="48067" y="2456173"/>
        <a:ext cx="3037500" cy="720000"/>
      </dsp:txXfrm>
    </dsp:sp>
    <dsp:sp modelId="{050C73EC-98DA-4F22-84DE-31DE13CF30CE}">
      <dsp:nvSpPr>
        <dsp:cNvPr id="0" name=""/>
        <dsp:cNvSpPr/>
      </dsp:nvSpPr>
      <dsp:spPr>
        <a:xfrm>
          <a:off x="4209442" y="26172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F923D-05B1-4E4E-AA6E-AB652BDD673C}">
      <dsp:nvSpPr>
        <dsp:cNvPr id="0" name=""/>
        <dsp:cNvSpPr/>
      </dsp:nvSpPr>
      <dsp:spPr>
        <a:xfrm>
          <a:off x="4604317" y="421047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AE7E8-232D-4AA7-A593-A1E7A3183BF7}">
      <dsp:nvSpPr>
        <dsp:cNvPr id="0" name=""/>
        <dsp:cNvSpPr/>
      </dsp:nvSpPr>
      <dsp:spPr>
        <a:xfrm>
          <a:off x="3617130" y="2456173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/>
            <a:t>Etapa 2 - Solução proposta</a:t>
          </a:r>
          <a:endParaRPr lang="en-US" sz="2000" kern="1200"/>
        </a:p>
      </dsp:txBody>
      <dsp:txXfrm>
        <a:off x="3617130" y="2456173"/>
        <a:ext cx="3037500" cy="720000"/>
      </dsp:txXfrm>
    </dsp:sp>
    <dsp:sp modelId="{C710E593-3643-49AC-8148-F653519F4E53}">
      <dsp:nvSpPr>
        <dsp:cNvPr id="0" name=""/>
        <dsp:cNvSpPr/>
      </dsp:nvSpPr>
      <dsp:spPr>
        <a:xfrm>
          <a:off x="7778505" y="26172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5E5FE-4A24-4683-A012-791F87109044}">
      <dsp:nvSpPr>
        <dsp:cNvPr id="0" name=""/>
        <dsp:cNvSpPr/>
      </dsp:nvSpPr>
      <dsp:spPr>
        <a:xfrm>
          <a:off x="8173380" y="421047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BC3D4-2144-4688-89BE-74E2396948A9}">
      <dsp:nvSpPr>
        <dsp:cNvPr id="0" name=""/>
        <dsp:cNvSpPr/>
      </dsp:nvSpPr>
      <dsp:spPr>
        <a:xfrm>
          <a:off x="7186192" y="2456173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dirty="0"/>
            <a:t>Etapa 3 – Solução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dirty="0"/>
            <a:t> “ideal”</a:t>
          </a:r>
          <a:endParaRPr lang="en-US" sz="2000" kern="1200" dirty="0"/>
        </a:p>
      </dsp:txBody>
      <dsp:txXfrm>
        <a:off x="7186192" y="2456173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E0ABA-29BA-4334-8DA5-116A412373E4}">
      <dsp:nvSpPr>
        <dsp:cNvPr id="0" name=""/>
        <dsp:cNvSpPr/>
      </dsp:nvSpPr>
      <dsp:spPr>
        <a:xfrm>
          <a:off x="640379" y="26172"/>
          <a:ext cx="1852875" cy="185287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C0FD6-9328-4DEC-8AB6-15942E7C10FA}">
      <dsp:nvSpPr>
        <dsp:cNvPr id="0" name=""/>
        <dsp:cNvSpPr/>
      </dsp:nvSpPr>
      <dsp:spPr>
        <a:xfrm>
          <a:off x="1035254" y="421047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7E540-7782-428C-90B4-F213406303F3}">
      <dsp:nvSpPr>
        <dsp:cNvPr id="0" name=""/>
        <dsp:cNvSpPr/>
      </dsp:nvSpPr>
      <dsp:spPr>
        <a:xfrm>
          <a:off x="48067" y="2456173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/>
            <a:t>Etapa 1 - Entendimento do problema</a:t>
          </a:r>
          <a:endParaRPr lang="en-US" sz="2000" kern="1200"/>
        </a:p>
      </dsp:txBody>
      <dsp:txXfrm>
        <a:off x="48067" y="2456173"/>
        <a:ext cx="3037500" cy="720000"/>
      </dsp:txXfrm>
    </dsp:sp>
    <dsp:sp modelId="{050C73EC-98DA-4F22-84DE-31DE13CF30CE}">
      <dsp:nvSpPr>
        <dsp:cNvPr id="0" name=""/>
        <dsp:cNvSpPr/>
      </dsp:nvSpPr>
      <dsp:spPr>
        <a:xfrm>
          <a:off x="4209442" y="26172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F923D-05B1-4E4E-AA6E-AB652BDD673C}">
      <dsp:nvSpPr>
        <dsp:cNvPr id="0" name=""/>
        <dsp:cNvSpPr/>
      </dsp:nvSpPr>
      <dsp:spPr>
        <a:xfrm>
          <a:off x="4604317" y="421047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AE7E8-232D-4AA7-A593-A1E7A3183BF7}">
      <dsp:nvSpPr>
        <dsp:cNvPr id="0" name=""/>
        <dsp:cNvSpPr/>
      </dsp:nvSpPr>
      <dsp:spPr>
        <a:xfrm>
          <a:off x="3617130" y="2456173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/>
            <a:t>Etapa 2 - Solução proposta</a:t>
          </a:r>
          <a:endParaRPr lang="en-US" sz="2000" kern="1200"/>
        </a:p>
      </dsp:txBody>
      <dsp:txXfrm>
        <a:off x="3617130" y="2456173"/>
        <a:ext cx="3037500" cy="720000"/>
      </dsp:txXfrm>
    </dsp:sp>
    <dsp:sp modelId="{C710E593-3643-49AC-8148-F653519F4E53}">
      <dsp:nvSpPr>
        <dsp:cNvPr id="0" name=""/>
        <dsp:cNvSpPr/>
      </dsp:nvSpPr>
      <dsp:spPr>
        <a:xfrm>
          <a:off x="7778505" y="26172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5E5FE-4A24-4683-A012-791F87109044}">
      <dsp:nvSpPr>
        <dsp:cNvPr id="0" name=""/>
        <dsp:cNvSpPr/>
      </dsp:nvSpPr>
      <dsp:spPr>
        <a:xfrm>
          <a:off x="8173380" y="421047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BC3D4-2144-4688-89BE-74E2396948A9}">
      <dsp:nvSpPr>
        <dsp:cNvPr id="0" name=""/>
        <dsp:cNvSpPr/>
      </dsp:nvSpPr>
      <dsp:spPr>
        <a:xfrm>
          <a:off x="7186192" y="2456173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dirty="0"/>
            <a:t>Etapa 3 – Solução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dirty="0"/>
            <a:t> “ideal”</a:t>
          </a:r>
          <a:endParaRPr lang="en-US" sz="2000" kern="1200" dirty="0"/>
        </a:p>
      </dsp:txBody>
      <dsp:txXfrm>
        <a:off x="7186192" y="2456173"/>
        <a:ext cx="3037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E0ABA-29BA-4334-8DA5-116A412373E4}">
      <dsp:nvSpPr>
        <dsp:cNvPr id="0" name=""/>
        <dsp:cNvSpPr/>
      </dsp:nvSpPr>
      <dsp:spPr>
        <a:xfrm>
          <a:off x="640379" y="26172"/>
          <a:ext cx="1852875" cy="185287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C0FD6-9328-4DEC-8AB6-15942E7C10FA}">
      <dsp:nvSpPr>
        <dsp:cNvPr id="0" name=""/>
        <dsp:cNvSpPr/>
      </dsp:nvSpPr>
      <dsp:spPr>
        <a:xfrm>
          <a:off x="1035254" y="421047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7E540-7782-428C-90B4-F213406303F3}">
      <dsp:nvSpPr>
        <dsp:cNvPr id="0" name=""/>
        <dsp:cNvSpPr/>
      </dsp:nvSpPr>
      <dsp:spPr>
        <a:xfrm>
          <a:off x="48067" y="2456173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/>
            <a:t>Etapa 1 - Entendimento do problema</a:t>
          </a:r>
          <a:endParaRPr lang="en-US" sz="2000" kern="1200"/>
        </a:p>
      </dsp:txBody>
      <dsp:txXfrm>
        <a:off x="48067" y="2456173"/>
        <a:ext cx="3037500" cy="720000"/>
      </dsp:txXfrm>
    </dsp:sp>
    <dsp:sp modelId="{050C73EC-98DA-4F22-84DE-31DE13CF30CE}">
      <dsp:nvSpPr>
        <dsp:cNvPr id="0" name=""/>
        <dsp:cNvSpPr/>
      </dsp:nvSpPr>
      <dsp:spPr>
        <a:xfrm>
          <a:off x="4209442" y="26172"/>
          <a:ext cx="1852875" cy="1852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F923D-05B1-4E4E-AA6E-AB652BDD673C}">
      <dsp:nvSpPr>
        <dsp:cNvPr id="0" name=""/>
        <dsp:cNvSpPr/>
      </dsp:nvSpPr>
      <dsp:spPr>
        <a:xfrm>
          <a:off x="4604317" y="421047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AE7E8-232D-4AA7-A593-A1E7A3183BF7}">
      <dsp:nvSpPr>
        <dsp:cNvPr id="0" name=""/>
        <dsp:cNvSpPr/>
      </dsp:nvSpPr>
      <dsp:spPr>
        <a:xfrm>
          <a:off x="3617130" y="2456173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/>
            <a:t>Etapa 2 - Solução proposta</a:t>
          </a:r>
          <a:endParaRPr lang="en-US" sz="2000" kern="1200"/>
        </a:p>
      </dsp:txBody>
      <dsp:txXfrm>
        <a:off x="3617130" y="2456173"/>
        <a:ext cx="3037500" cy="720000"/>
      </dsp:txXfrm>
    </dsp:sp>
    <dsp:sp modelId="{C710E593-3643-49AC-8148-F653519F4E53}">
      <dsp:nvSpPr>
        <dsp:cNvPr id="0" name=""/>
        <dsp:cNvSpPr/>
      </dsp:nvSpPr>
      <dsp:spPr>
        <a:xfrm>
          <a:off x="7778505" y="26172"/>
          <a:ext cx="1852875" cy="1852875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F5E5FE-4A24-4683-A012-791F87109044}">
      <dsp:nvSpPr>
        <dsp:cNvPr id="0" name=""/>
        <dsp:cNvSpPr/>
      </dsp:nvSpPr>
      <dsp:spPr>
        <a:xfrm>
          <a:off x="8173380" y="421047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BC3D4-2144-4688-89BE-74E2396948A9}">
      <dsp:nvSpPr>
        <dsp:cNvPr id="0" name=""/>
        <dsp:cNvSpPr/>
      </dsp:nvSpPr>
      <dsp:spPr>
        <a:xfrm>
          <a:off x="7186192" y="2456173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dirty="0"/>
            <a:t>Etapa 3 – Solução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 dirty="0"/>
            <a:t> “ideal”</a:t>
          </a:r>
          <a:endParaRPr lang="en-US" sz="2000" kern="1200" dirty="0"/>
        </a:p>
      </dsp:txBody>
      <dsp:txXfrm>
        <a:off x="7186192" y="2456173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226D-122B-40A9-843A-F9503B8D8DD7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4E1E-483B-47F9-B979-54BF3B0EE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55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226D-122B-40A9-843A-F9503B8D8DD7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4E1E-483B-47F9-B979-54BF3B0EE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63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226D-122B-40A9-843A-F9503B8D8DD7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4E1E-483B-47F9-B979-54BF3B0EE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63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226D-122B-40A9-843A-F9503B8D8DD7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4E1E-483B-47F9-B979-54BF3B0EE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73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226D-122B-40A9-843A-F9503B8D8DD7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4E1E-483B-47F9-B979-54BF3B0EE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50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226D-122B-40A9-843A-F9503B8D8DD7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4E1E-483B-47F9-B979-54BF3B0EE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80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226D-122B-40A9-843A-F9503B8D8DD7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4E1E-483B-47F9-B979-54BF3B0EE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43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226D-122B-40A9-843A-F9503B8D8DD7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4E1E-483B-47F9-B979-54BF3B0EE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12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226D-122B-40A9-843A-F9503B8D8DD7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4E1E-483B-47F9-B979-54BF3B0EE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78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226D-122B-40A9-843A-F9503B8D8DD7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4E1E-483B-47F9-B979-54BF3B0EE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9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226D-122B-40A9-843A-F9503B8D8DD7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4E1E-483B-47F9-B979-54BF3B0EE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2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6E226D-122B-40A9-843A-F9503B8D8DD7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8894E1E-483B-47F9-B979-54BF3B0EE8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0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2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2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17DAC-C7C6-7B77-5630-915377626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439162"/>
          </a:xfrm>
        </p:spPr>
        <p:txBody>
          <a:bodyPr/>
          <a:lstStyle/>
          <a:p>
            <a:r>
              <a:rPr lang="pt-BR" dirty="0"/>
              <a:t>Projeto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C5CE4D-43BF-A3BE-9105-961F0917E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4" y="3737610"/>
            <a:ext cx="8158285" cy="1847036"/>
          </a:xfrm>
        </p:spPr>
        <p:txBody>
          <a:bodyPr>
            <a:normAutofit/>
          </a:bodyPr>
          <a:lstStyle/>
          <a:p>
            <a:r>
              <a:rPr lang="pt-BR" b="1" dirty="0"/>
              <a:t>Denise do Rocio Maciel</a:t>
            </a:r>
          </a:p>
          <a:p>
            <a:r>
              <a:rPr lang="pt-BR" b="1" dirty="0" err="1"/>
              <a:t>GitHub:https</a:t>
            </a:r>
            <a:r>
              <a:rPr lang="pt-BR" b="1" dirty="0"/>
              <a:t>://github.com/denise25maciel/</a:t>
            </a:r>
            <a:r>
              <a:rPr lang="pt-BR" b="1" dirty="0" err="1"/>
              <a:t>bootcamp</a:t>
            </a:r>
            <a:r>
              <a:rPr lang="pt-BR" b="1" dirty="0"/>
              <a:t>/</a:t>
            </a:r>
          </a:p>
          <a:p>
            <a:r>
              <a:rPr lang="pt-BR" b="1" dirty="0" err="1"/>
              <a:t>Kaggle:https</a:t>
            </a:r>
            <a:r>
              <a:rPr lang="pt-BR" b="1" dirty="0"/>
              <a:t>://www.kaggle.com/code/denisemaciel/notebook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3839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59913A1-143E-B23D-3DEE-26802441362F}"/>
              </a:ext>
            </a:extLst>
          </p:cNvPr>
          <p:cNvSpPr txBox="1"/>
          <p:nvPr/>
        </p:nvSpPr>
        <p:spPr>
          <a:xfrm>
            <a:off x="840292" y="509461"/>
            <a:ext cx="872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2"/>
                </a:solidFill>
              </a:rPr>
              <a:t>Outliers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5410DD-016A-7627-9BBE-0580147EF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34" y="1155792"/>
            <a:ext cx="10297237" cy="27089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AA84120-466C-CAF8-F824-929E5DB91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78" y="3982105"/>
            <a:ext cx="10562551" cy="26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1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9415B-0895-FD48-3408-DCE0E9F7B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CD4C3-7983-D91C-72FA-21217519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desenvolvidas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D0DA59-D8CD-5B4C-D894-20BFAF17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dirty="0">
                <a:latin typeface="Plus Jakarta Sans"/>
              </a:rPr>
              <a:t>Insights sobre os dados</a:t>
            </a:r>
          </a:p>
          <a:p>
            <a:r>
              <a:rPr lang="pt-BR" sz="1400" dirty="0">
                <a:solidFill>
                  <a:schemeClr val="tx2"/>
                </a:solidFill>
                <a:latin typeface="Plus Jakarta Sans"/>
              </a:rPr>
              <a:t>Remoção de outliers e valores nulos</a:t>
            </a:r>
          </a:p>
          <a:p>
            <a:r>
              <a:rPr lang="pt-BR" b="1" dirty="0">
                <a:solidFill>
                  <a:schemeClr val="accent1"/>
                </a:solidFill>
                <a:latin typeface="Plus Jakarta Sans"/>
              </a:rPr>
              <a:t>Normalização</a:t>
            </a:r>
          </a:p>
          <a:p>
            <a:pPr marL="0" indent="0">
              <a:buNone/>
            </a:pPr>
            <a:r>
              <a:rPr lang="pt-BR" dirty="0">
                <a:solidFill>
                  <a:schemeClr val="tx2"/>
                </a:solidFill>
                <a:latin typeface="Plus Jakarta Sans"/>
              </a:rPr>
              <a:t>  	&gt;&gt; Min-</a:t>
            </a:r>
            <a:r>
              <a:rPr lang="pt-BR" dirty="0" err="1">
                <a:solidFill>
                  <a:schemeClr val="tx2"/>
                </a:solidFill>
                <a:latin typeface="Plus Jakarta Sans"/>
              </a:rPr>
              <a:t>max</a:t>
            </a:r>
            <a:r>
              <a:rPr lang="pt-BR" dirty="0">
                <a:solidFill>
                  <a:schemeClr val="tx2"/>
                </a:solidFill>
                <a:latin typeface="Plus Jakarta Sans"/>
              </a:rPr>
              <a:t> </a:t>
            </a:r>
            <a:r>
              <a:rPr lang="pt-BR" dirty="0" err="1">
                <a:solidFill>
                  <a:schemeClr val="tx2"/>
                </a:solidFill>
                <a:latin typeface="Plus Jakarta Sans"/>
              </a:rPr>
              <a:t>scale</a:t>
            </a:r>
            <a:r>
              <a:rPr lang="pt-BR" dirty="0">
                <a:solidFill>
                  <a:schemeClr val="tx2"/>
                </a:solidFill>
                <a:latin typeface="Plus Jakarta Sans"/>
              </a:rPr>
              <a:t>, </a:t>
            </a:r>
            <a:r>
              <a:rPr lang="pt-BR" b="1" dirty="0">
                <a:solidFill>
                  <a:schemeClr val="tx2"/>
                </a:solidFill>
                <a:latin typeface="Plus Jakarta Sans"/>
              </a:rPr>
              <a:t>distribuição não normal</a:t>
            </a:r>
          </a:p>
          <a:p>
            <a:r>
              <a:rPr lang="pt-BR" b="1" dirty="0">
                <a:solidFill>
                  <a:srgbClr val="40BAD2"/>
                </a:solidFill>
                <a:latin typeface="Plus Jakarta Sans"/>
              </a:rPr>
              <a:t>Aplicação do modelo de Machine Learning</a:t>
            </a:r>
          </a:p>
          <a:p>
            <a:pPr marL="960120" lvl="2" indent="0">
              <a:buNone/>
            </a:pPr>
            <a:r>
              <a:rPr lang="pt-BR" sz="2000" dirty="0">
                <a:latin typeface="Plus Jakarta Sans"/>
              </a:rPr>
              <a:t>&gt;&gt;</a:t>
            </a:r>
            <a:r>
              <a:rPr lang="pt-BR" sz="2000" dirty="0">
                <a:solidFill>
                  <a:schemeClr val="tx2"/>
                </a:solidFill>
                <a:latin typeface="Plus Jakarta Sans"/>
              </a:rPr>
              <a:t> </a:t>
            </a:r>
            <a:r>
              <a:rPr lang="pt-BR" sz="2000" dirty="0" err="1">
                <a:solidFill>
                  <a:schemeClr val="tx2"/>
                </a:solidFill>
                <a:latin typeface="Plus Jakarta Sans"/>
              </a:rPr>
              <a:t>Radom</a:t>
            </a:r>
            <a:r>
              <a:rPr lang="pt-BR" sz="2000" dirty="0">
                <a:solidFill>
                  <a:schemeClr val="tx2"/>
                </a:solidFill>
                <a:latin typeface="Plus Jakarta Sans"/>
              </a:rPr>
              <a:t> Forest </a:t>
            </a:r>
            <a:r>
              <a:rPr lang="pt-BR" sz="2000" dirty="0" err="1">
                <a:solidFill>
                  <a:schemeClr val="tx2"/>
                </a:solidFill>
                <a:latin typeface="Plus Jakarta Sans"/>
              </a:rPr>
              <a:t>Classifier</a:t>
            </a:r>
            <a:r>
              <a:rPr lang="pt-BR" sz="2000" dirty="0">
                <a:solidFill>
                  <a:schemeClr val="tx2"/>
                </a:solidFill>
                <a:latin typeface="Plus Jakarta Sans"/>
              </a:rPr>
              <a:t> </a:t>
            </a:r>
            <a:endParaRPr lang="pt-BR" sz="2000" dirty="0">
              <a:latin typeface="Plus Jakarta Sans"/>
            </a:endParaRPr>
          </a:p>
          <a:p>
            <a:r>
              <a:rPr lang="pt-BR" b="1" dirty="0">
                <a:solidFill>
                  <a:srgbClr val="40BAD2"/>
                </a:solidFill>
                <a:latin typeface="Plus Jakarta Sans"/>
              </a:rPr>
              <a:t>Avaliação</a:t>
            </a:r>
          </a:p>
          <a:p>
            <a:pPr marL="502920" lvl="1" indent="0">
              <a:buNone/>
            </a:pPr>
            <a:r>
              <a:rPr lang="pt-BR" sz="2000" dirty="0">
                <a:solidFill>
                  <a:schemeClr val="tx2"/>
                </a:solidFill>
                <a:latin typeface="Plus Jakarta Sans"/>
              </a:rPr>
              <a:t>&gt;&gt; Recall e F1-Score</a:t>
            </a:r>
          </a:p>
          <a:p>
            <a:pPr marL="502920" lvl="1" indent="0">
              <a:buNone/>
            </a:pPr>
            <a:r>
              <a:rPr lang="pt-BR" sz="2000" dirty="0">
                <a:solidFill>
                  <a:schemeClr val="tx2"/>
                </a:solidFill>
                <a:latin typeface="Plus Jakarta Sans"/>
              </a:rPr>
              <a:t> &gt;&gt; Probabilidade clássica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47427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F4AC9D-9FD1-16FA-FF46-996659C03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6B50A3-5A79-2FBF-AF7E-45910477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363D0A-CA66-7D41-B32F-7CB8C31E2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D32094-275E-2003-9B4C-46AB4140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</a:rPr>
              <a:t>Resultado final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9734F73-A46C-69B3-0CC3-8249953A5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751411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225603B0-D5D9-028A-1F47-04D1B9C44580}"/>
              </a:ext>
            </a:extLst>
          </p:cNvPr>
          <p:cNvSpPr/>
          <p:nvPr/>
        </p:nvSpPr>
        <p:spPr>
          <a:xfrm>
            <a:off x="5169562" y="638175"/>
            <a:ext cx="1852875" cy="1852875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Retângulo 3" descr="Marca de seleção">
            <a:extLst>
              <a:ext uri="{FF2B5EF4-FFF2-40B4-BE49-F238E27FC236}">
                <a16:creationId xmlns:a16="http://schemas.microsoft.com/office/drawing/2014/main" id="{97D56E40-2C57-3950-44A5-CDE2212D4238}"/>
              </a:ext>
            </a:extLst>
          </p:cNvPr>
          <p:cNvSpPr/>
          <p:nvPr/>
        </p:nvSpPr>
        <p:spPr>
          <a:xfrm>
            <a:off x="5564437" y="1033050"/>
            <a:ext cx="1063125" cy="1063125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18FF970-4141-81DF-D187-99FE3FF53F55}"/>
              </a:ext>
            </a:extLst>
          </p:cNvPr>
          <p:cNvSpPr/>
          <p:nvPr/>
        </p:nvSpPr>
        <p:spPr>
          <a:xfrm>
            <a:off x="1525601" y="534615"/>
            <a:ext cx="1949119" cy="205999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7" name="Retângulo 6" descr="Head with Gears">
            <a:extLst>
              <a:ext uri="{FF2B5EF4-FFF2-40B4-BE49-F238E27FC236}">
                <a16:creationId xmlns:a16="http://schemas.microsoft.com/office/drawing/2014/main" id="{3D397897-2318-752C-5184-4BEF001ED96B}"/>
              </a:ext>
            </a:extLst>
          </p:cNvPr>
          <p:cNvSpPr/>
          <p:nvPr/>
        </p:nvSpPr>
        <p:spPr>
          <a:xfrm>
            <a:off x="1920476" y="929490"/>
            <a:ext cx="1118347" cy="118196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547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5809D-F1CB-5DB4-B710-2FC40A758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61D1E-C2F4-C4B7-85C0-089F7D49A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633472"/>
          </a:xfrm>
        </p:spPr>
        <p:txBody>
          <a:bodyPr/>
          <a:lstStyle/>
          <a:p>
            <a:r>
              <a:rPr lang="pt-BR" dirty="0"/>
              <a:t>Solução “ideal”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18C2D5-D5B3-40CD-29E3-BDE07814C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144466"/>
            <a:ext cx="7315200" cy="914400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Classificação binária + Classificação </a:t>
            </a:r>
            <a:r>
              <a:rPr lang="pt-BR" sz="2400" b="1" dirty="0" err="1">
                <a:solidFill>
                  <a:schemeClr val="bg1"/>
                </a:solidFill>
              </a:rPr>
              <a:t>Multirótulo</a:t>
            </a:r>
            <a:endParaRPr lang="pt-BR" sz="2400" b="1" dirty="0">
              <a:solidFill>
                <a:schemeClr val="bg1"/>
              </a:solidFill>
            </a:endParaRPr>
          </a:p>
          <a:p>
            <a:r>
              <a:rPr lang="pt-BR" sz="2400" b="1" dirty="0">
                <a:solidFill>
                  <a:schemeClr val="bg1"/>
                </a:solidFill>
              </a:rPr>
              <a:t>Zero ou vários erros por item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N colunas alvo calculadas isoladamente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Probabilidade por Teorema de </a:t>
            </a:r>
            <a:r>
              <a:rPr lang="pt-BR" sz="2400" b="1" dirty="0" err="1">
                <a:solidFill>
                  <a:schemeClr val="bg1"/>
                </a:solidFill>
              </a:rPr>
              <a:t>Bayes</a:t>
            </a:r>
            <a:endParaRPr lang="pt-BR" sz="2400" b="1" dirty="0">
              <a:solidFill>
                <a:schemeClr val="bg1"/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EEF08DAD-B5EE-5AEB-8BBA-CE746981F691}"/>
              </a:ext>
            </a:extLst>
          </p:cNvPr>
          <p:cNvSpPr/>
          <p:nvPr/>
        </p:nvSpPr>
        <p:spPr>
          <a:xfrm>
            <a:off x="6929783" y="2502562"/>
            <a:ext cx="1852875" cy="18528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7" name="Retângulo 6" descr="Bar chart">
            <a:extLst>
              <a:ext uri="{FF2B5EF4-FFF2-40B4-BE49-F238E27FC236}">
                <a16:creationId xmlns:a16="http://schemas.microsoft.com/office/drawing/2014/main" id="{40B2830F-A89B-CD83-2765-64D70E023187}"/>
              </a:ext>
            </a:extLst>
          </p:cNvPr>
          <p:cNvSpPr/>
          <p:nvPr/>
        </p:nvSpPr>
        <p:spPr>
          <a:xfrm>
            <a:off x="7324658" y="2897437"/>
            <a:ext cx="1063125" cy="106312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21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E1853-4F11-D397-09FB-D74D5DCD7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E450A-1551-7A61-8B9F-B6148ACA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desenvolvidas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E9AD0-6328-055F-88EF-F497A1A8B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Plus Jakarta Sans"/>
              </a:rPr>
              <a:t>Conversar com </a:t>
            </a:r>
            <a:r>
              <a:rPr lang="pt-BR" b="1" dirty="0">
                <a:solidFill>
                  <a:srgbClr val="40BAD2"/>
                </a:solidFill>
                <a:latin typeface="Plus Jakarta Sans"/>
              </a:rPr>
              <a:t>Stakeholders</a:t>
            </a:r>
            <a:r>
              <a:rPr lang="pt-BR" dirty="0">
                <a:latin typeface="Plus Jakarta Sans"/>
              </a:rPr>
              <a:t> sobre os prejuízos gerados por cada tipo de erro</a:t>
            </a:r>
          </a:p>
          <a:p>
            <a:r>
              <a:rPr lang="pt-BR" b="1" dirty="0">
                <a:solidFill>
                  <a:srgbClr val="40BAD2"/>
                </a:solidFill>
                <a:latin typeface="Plus Jakarta Sans"/>
              </a:rPr>
              <a:t>Classificação binária </a:t>
            </a:r>
            <a:r>
              <a:rPr lang="pt-BR" dirty="0">
                <a:latin typeface="Plus Jakarta Sans"/>
              </a:rPr>
              <a:t>para detectar peças com e sem problemas. Utilizar métrica Recall.</a:t>
            </a:r>
          </a:p>
          <a:p>
            <a:r>
              <a:rPr lang="pt-BR" b="1" dirty="0">
                <a:solidFill>
                  <a:srgbClr val="40BAD2"/>
                </a:solidFill>
                <a:latin typeface="Plus Jakarta Sans"/>
              </a:rPr>
              <a:t>Classificação </a:t>
            </a:r>
            <a:r>
              <a:rPr lang="pt-BR" b="1" dirty="0" err="1">
                <a:solidFill>
                  <a:srgbClr val="40BAD2"/>
                </a:solidFill>
                <a:latin typeface="Plus Jakarta Sans"/>
              </a:rPr>
              <a:t>Multirrótulo</a:t>
            </a:r>
            <a:r>
              <a:rPr lang="pt-BR" dirty="0">
                <a:latin typeface="Plus Jakarta Sans"/>
              </a:rPr>
              <a:t>, formato </a:t>
            </a:r>
            <a:r>
              <a:rPr lang="pt-BR" dirty="0" err="1">
                <a:latin typeface="Plus Jakarta Sans"/>
              </a:rPr>
              <a:t>One</a:t>
            </a:r>
            <a:r>
              <a:rPr lang="pt-BR" dirty="0">
                <a:latin typeface="Plus Jakarta Sans"/>
              </a:rPr>
              <a:t> Hot </a:t>
            </a:r>
            <a:r>
              <a:rPr lang="pt-BR" dirty="0" err="1">
                <a:latin typeface="Plus Jakarta Sans"/>
              </a:rPr>
              <a:t>Encoder</a:t>
            </a:r>
            <a:r>
              <a:rPr lang="pt-BR" dirty="0">
                <a:latin typeface="Plus Jakarta Sans"/>
              </a:rPr>
              <a:t>, para que cada item possa apresentar mais de um erro</a:t>
            </a:r>
          </a:p>
          <a:p>
            <a:r>
              <a:rPr lang="pt-BR" dirty="0">
                <a:latin typeface="Plus Jakarta Sans"/>
              </a:rPr>
              <a:t>Análise  por</a:t>
            </a:r>
            <a:r>
              <a:rPr lang="pt-BR" b="1" dirty="0">
                <a:solidFill>
                  <a:srgbClr val="40BAD2"/>
                </a:solidFill>
                <a:latin typeface="Plus Jakarta Sans"/>
              </a:rPr>
              <a:t> </a:t>
            </a:r>
            <a:r>
              <a:rPr lang="pt-BR" b="1" dirty="0" err="1">
                <a:solidFill>
                  <a:srgbClr val="40BAD2"/>
                </a:solidFill>
                <a:latin typeface="Plus Jakarta Sans"/>
              </a:rPr>
              <a:t>One-vs-Rest</a:t>
            </a:r>
            <a:r>
              <a:rPr lang="pt-BR" b="1" dirty="0">
                <a:solidFill>
                  <a:srgbClr val="40BAD2"/>
                </a:solidFill>
                <a:latin typeface="Plus Jakarta Sans"/>
              </a:rPr>
              <a:t> (</a:t>
            </a:r>
            <a:r>
              <a:rPr lang="pt-BR" b="1" dirty="0" err="1">
                <a:solidFill>
                  <a:srgbClr val="40BAD2"/>
                </a:solidFill>
                <a:latin typeface="Plus Jakarta Sans"/>
              </a:rPr>
              <a:t>OvR</a:t>
            </a:r>
            <a:r>
              <a:rPr lang="pt-BR" b="1" dirty="0">
                <a:solidFill>
                  <a:srgbClr val="40BAD2"/>
                </a:solidFill>
                <a:latin typeface="Plus Jakarta Sans"/>
              </a:rPr>
              <a:t>), </a:t>
            </a:r>
            <a:r>
              <a:rPr lang="pt-BR" dirty="0">
                <a:latin typeface="Plus Jakarta Sans"/>
              </a:rPr>
              <a:t>analisar cada rótulo como um classificador binário</a:t>
            </a:r>
          </a:p>
          <a:p>
            <a:r>
              <a:rPr lang="pt-BR" dirty="0">
                <a:latin typeface="Plus Jakarta Sans"/>
              </a:rPr>
              <a:t>Aplicação do modelo de </a:t>
            </a:r>
            <a:r>
              <a:rPr lang="pt-BR" b="1" dirty="0">
                <a:solidFill>
                  <a:srgbClr val="40BAD2"/>
                </a:solidFill>
                <a:latin typeface="Plus Jakarta Sans"/>
              </a:rPr>
              <a:t>Machine Learning </a:t>
            </a:r>
            <a:r>
              <a:rPr lang="pt-BR" b="1" dirty="0" err="1">
                <a:solidFill>
                  <a:srgbClr val="40BAD2"/>
                </a:solidFill>
              </a:rPr>
              <a:t>LightGBM</a:t>
            </a:r>
            <a:r>
              <a:rPr lang="pt-BR" b="1" dirty="0">
                <a:solidFill>
                  <a:srgbClr val="40BAD2"/>
                </a:solidFill>
              </a:rPr>
              <a:t> ou </a:t>
            </a:r>
            <a:r>
              <a:rPr lang="pt-BR" b="1" dirty="0" err="1">
                <a:solidFill>
                  <a:srgbClr val="40BAD2"/>
                </a:solidFill>
              </a:rPr>
              <a:t>XGBoost</a:t>
            </a:r>
            <a:r>
              <a:rPr lang="pt-BR" b="1" dirty="0">
                <a:solidFill>
                  <a:srgbClr val="40BAD2"/>
                </a:solidFill>
              </a:rPr>
              <a:t> </a:t>
            </a:r>
            <a:endParaRPr lang="pt-BR" b="1" dirty="0">
              <a:solidFill>
                <a:srgbClr val="40BAD2"/>
              </a:solidFill>
              <a:latin typeface="Plus Jakarta Sans"/>
            </a:endParaRPr>
          </a:p>
          <a:p>
            <a:r>
              <a:rPr lang="pt-BR" dirty="0">
                <a:latin typeface="Plus Jakarta Sans"/>
              </a:rPr>
              <a:t>Avaliação por </a:t>
            </a:r>
            <a:r>
              <a:rPr lang="pt-BR" b="1" dirty="0">
                <a:solidFill>
                  <a:srgbClr val="40BAD2"/>
                </a:solidFill>
                <a:latin typeface="Plus Jakarta Sans"/>
              </a:rPr>
              <a:t>Recall, F1 Score </a:t>
            </a:r>
            <a:r>
              <a:rPr lang="pt-BR" dirty="0">
                <a:latin typeface="Plus Jakarta Sans"/>
              </a:rPr>
              <a:t>e probabilidade por </a:t>
            </a:r>
            <a:r>
              <a:rPr lang="pt-BR" b="1" dirty="0">
                <a:solidFill>
                  <a:srgbClr val="40BAD2"/>
                </a:solidFill>
                <a:latin typeface="Plus Jakarta Sans"/>
              </a:rPr>
              <a:t>teorema de </a:t>
            </a:r>
            <a:r>
              <a:rPr lang="pt-BR" b="1" dirty="0" err="1">
                <a:solidFill>
                  <a:srgbClr val="40BAD2"/>
                </a:solidFill>
                <a:latin typeface="Plus Jakarta Sans"/>
              </a:rPr>
              <a:t>Bayes</a:t>
            </a:r>
            <a:r>
              <a:rPr lang="pt-BR" dirty="0">
                <a:latin typeface="Plus Jakarta Sans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100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FED60F-53B7-8480-334B-A6B9159B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9C0E44-0296-0B28-9A73-83A0D8ABB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57FAD3-4337-3727-15FC-8154EB2F2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6690E9-B4CA-0CDF-C33F-914DB538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</a:rPr>
              <a:t>Resultado final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7C2DCD0-DB88-A004-D804-8F85A8D04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026792"/>
              </p:ext>
            </p:extLst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319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9486F-B429-E45E-6016-A538DCCF1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81DAB-CB45-089C-0726-FC203355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do aço inoxidável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923BFE-EB28-9E79-B573-2EE790307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30" name="Picture 6" descr="Blog do Johnny">
            <a:extLst>
              <a:ext uri="{FF2B5EF4-FFF2-40B4-BE49-F238E27FC236}">
                <a16:creationId xmlns:a16="http://schemas.microsoft.com/office/drawing/2014/main" id="{5F4D6DCC-7D42-9CE8-45F8-DA38B58D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7" y="2310658"/>
            <a:ext cx="7315199" cy="367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33A7A3B-8E1A-B7A3-2180-96794D670464}"/>
              </a:ext>
            </a:extLst>
          </p:cNvPr>
          <p:cNvSpPr txBox="1"/>
          <p:nvPr/>
        </p:nvSpPr>
        <p:spPr>
          <a:xfrm>
            <a:off x="4498921" y="640080"/>
            <a:ext cx="60558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>
                <a:solidFill>
                  <a:schemeClr val="accent1">
                    <a:lumMod val="75000"/>
                  </a:schemeClr>
                </a:solidFill>
              </a:rPr>
              <a:t>US$ 2,5 </a:t>
            </a:r>
            <a:r>
              <a:rPr lang="pt-BR" sz="2800" b="1" dirty="0">
                <a:solidFill>
                  <a:schemeClr val="accent1">
                    <a:lumMod val="75000"/>
                  </a:schemeClr>
                </a:solidFill>
              </a:rPr>
              <a:t>trilhões (ano)</a:t>
            </a:r>
          </a:p>
        </p:txBody>
      </p:sp>
    </p:spTree>
    <p:extLst>
      <p:ext uri="{BB962C8B-B14F-4D97-AF65-F5344CB8AC3E}">
        <p14:creationId xmlns:p14="http://schemas.microsoft.com/office/powerpoint/2010/main" val="271932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BBB681-F4D2-40F2-ACC3-DE0B4B488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388ED0-1FEF-4E11-B488-BD661D1A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5847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995D18-FB66-F107-E177-FEEBB1D00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01" y="2191778"/>
            <a:ext cx="10807398" cy="318818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AD6CEE9-885C-430D-297B-EDB59FB8ABCD}"/>
              </a:ext>
            </a:extLst>
          </p:cNvPr>
          <p:cNvSpPr txBox="1"/>
          <p:nvPr/>
        </p:nvSpPr>
        <p:spPr>
          <a:xfrm>
            <a:off x="2969882" y="1086977"/>
            <a:ext cx="5758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2"/>
                </a:solidFill>
              </a:rPr>
              <a:t>Quanto custam essas falhas? </a:t>
            </a:r>
          </a:p>
        </p:txBody>
      </p:sp>
    </p:spTree>
    <p:extLst>
      <p:ext uri="{BB962C8B-B14F-4D97-AF65-F5344CB8AC3E}">
        <p14:creationId xmlns:p14="http://schemas.microsoft.com/office/powerpoint/2010/main" val="4244482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AE57C1-4308-DD39-FFCF-B3E3705F8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1E3812-018C-B0C6-E136-670CFEC9E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31C86-1C29-A038-74C2-D37C96C49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993" y="4367639"/>
            <a:ext cx="11430014" cy="18521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FA72CA-0D35-6FF9-CCBB-6639BC02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77" y="4599160"/>
            <a:ext cx="11079804" cy="135802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</a:rPr>
              <a:t>Resultado final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FB94296-DDC8-24CB-2CBB-1962A73D70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20" y="640080"/>
          <a:ext cx="10271760" cy="320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2DC42F00-5B2C-7B3D-1A32-F51DAF7A38F0}"/>
              </a:ext>
            </a:extLst>
          </p:cNvPr>
          <p:cNvSpPr/>
          <p:nvPr/>
        </p:nvSpPr>
        <p:spPr>
          <a:xfrm>
            <a:off x="5169562" y="638175"/>
            <a:ext cx="1852875" cy="18528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Retângulo 3" descr="Marca de seleção">
            <a:extLst>
              <a:ext uri="{FF2B5EF4-FFF2-40B4-BE49-F238E27FC236}">
                <a16:creationId xmlns:a16="http://schemas.microsoft.com/office/drawing/2014/main" id="{11C852DC-A226-1FEE-C11B-A365D926F030}"/>
              </a:ext>
            </a:extLst>
          </p:cNvPr>
          <p:cNvSpPr/>
          <p:nvPr/>
        </p:nvSpPr>
        <p:spPr>
          <a:xfrm>
            <a:off x="5564437" y="1033050"/>
            <a:ext cx="1063125" cy="1063125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5071096-9A42-B117-05F5-DCE260D30575}"/>
              </a:ext>
            </a:extLst>
          </p:cNvPr>
          <p:cNvSpPr/>
          <p:nvPr/>
        </p:nvSpPr>
        <p:spPr>
          <a:xfrm>
            <a:off x="1525601" y="534615"/>
            <a:ext cx="1949119" cy="205999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7" name="Retângulo 6" descr="Head with Gears">
            <a:extLst>
              <a:ext uri="{FF2B5EF4-FFF2-40B4-BE49-F238E27FC236}">
                <a16:creationId xmlns:a16="http://schemas.microsoft.com/office/drawing/2014/main" id="{800B6B45-7A75-038F-5782-DE3E29C21CEF}"/>
              </a:ext>
            </a:extLst>
          </p:cNvPr>
          <p:cNvSpPr/>
          <p:nvPr/>
        </p:nvSpPr>
        <p:spPr>
          <a:xfrm>
            <a:off x="1920476" y="929490"/>
            <a:ext cx="1118347" cy="1181965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82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E00337-AB0A-D835-8E5E-15D0F853D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633472"/>
          </a:xfrm>
        </p:spPr>
        <p:txBody>
          <a:bodyPr/>
          <a:lstStyle/>
          <a:p>
            <a:r>
              <a:rPr lang="pt-BR" dirty="0"/>
              <a:t>Solução proposta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5FC38A-4BE7-6A91-94B3-1A9654FBA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144466"/>
            <a:ext cx="7315200" cy="914400"/>
          </a:xfrm>
        </p:spPr>
        <p:txBody>
          <a:bodyPr>
            <a:noAutofit/>
          </a:bodyPr>
          <a:lstStyle/>
          <a:p>
            <a:r>
              <a:rPr lang="pt-BR" sz="2400" b="1" dirty="0" err="1">
                <a:solidFill>
                  <a:schemeClr val="bg1"/>
                </a:solidFill>
              </a:rPr>
              <a:t>Multiclasse</a:t>
            </a:r>
            <a:r>
              <a:rPr lang="pt-BR" sz="2400" b="1" dirty="0">
                <a:solidFill>
                  <a:schemeClr val="bg1"/>
                </a:solidFill>
              </a:rPr>
              <a:t> 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Um erro por item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Uma coluna alvo</a:t>
            </a:r>
          </a:p>
          <a:p>
            <a:r>
              <a:rPr lang="pt-BR" sz="2400" b="1" dirty="0">
                <a:solidFill>
                  <a:schemeClr val="bg1"/>
                </a:solidFill>
              </a:rPr>
              <a:t>Probabilidade clássica 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010D82A-7B13-ADBB-895E-4EFA5A6F9AD4}"/>
              </a:ext>
            </a:extLst>
          </p:cNvPr>
          <p:cNvSpPr/>
          <p:nvPr/>
        </p:nvSpPr>
        <p:spPr>
          <a:xfrm>
            <a:off x="6929782" y="2376832"/>
            <a:ext cx="1852875" cy="18528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Retângulo 5" descr="Marca de seleção">
            <a:extLst>
              <a:ext uri="{FF2B5EF4-FFF2-40B4-BE49-F238E27FC236}">
                <a16:creationId xmlns:a16="http://schemas.microsoft.com/office/drawing/2014/main" id="{D0EA6CEB-E9C6-57B6-6599-6CF945945A68}"/>
              </a:ext>
            </a:extLst>
          </p:cNvPr>
          <p:cNvSpPr/>
          <p:nvPr/>
        </p:nvSpPr>
        <p:spPr>
          <a:xfrm>
            <a:off x="7324657" y="2771707"/>
            <a:ext cx="1063125" cy="106312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47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002E7-96CD-3A0A-DBB3-73FCA783A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9AB9B-99E2-57DC-F2C4-039EEF5E6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desenvolvidas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997BB3-718B-237E-8AB5-D1DF65FB6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latin typeface="Plus Jakarta Sans"/>
              </a:rPr>
              <a:t>Insights sobre os dados</a:t>
            </a:r>
          </a:p>
          <a:p>
            <a:r>
              <a:rPr lang="pt-BR" dirty="0">
                <a:latin typeface="Plus Jakarta Sans"/>
              </a:rPr>
              <a:t>Remoção de outliers e valores nulos</a:t>
            </a:r>
          </a:p>
          <a:p>
            <a:r>
              <a:rPr lang="pt-BR" dirty="0">
                <a:latin typeface="Plus Jakarta Sans"/>
              </a:rPr>
              <a:t>Normalização</a:t>
            </a:r>
          </a:p>
          <a:p>
            <a:r>
              <a:rPr lang="pt-BR" dirty="0">
                <a:latin typeface="Plus Jakarta Sans"/>
              </a:rPr>
              <a:t>Aplicação do modelo de Machine Learning</a:t>
            </a:r>
          </a:p>
          <a:p>
            <a:r>
              <a:rPr lang="pt-BR" dirty="0">
                <a:latin typeface="Plus Jakarta Sans"/>
              </a:rPr>
              <a:t>Avaliação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29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DB953-D5F8-0447-5506-00BE79370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202B2-3294-6785-805E-47C5F2C1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desenvolvidas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F4D282-33F1-C63A-7DF5-E2E8D5198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1"/>
                </a:solidFill>
                <a:latin typeface="Plus Jakarta Sans"/>
              </a:rPr>
              <a:t>Insights sobre os dados</a:t>
            </a:r>
          </a:p>
          <a:p>
            <a:pPr marL="628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Plus Jakarta Sans"/>
              </a:rPr>
              <a:t>   &gt;&gt; </a:t>
            </a:r>
            <a:r>
              <a:rPr lang="pt-BR" b="1" dirty="0">
                <a:latin typeface="Plus Jakarta Sans"/>
              </a:rPr>
              <a:t>Considera-se grave o modelo deixar de identificar um erro</a:t>
            </a:r>
          </a:p>
          <a:p>
            <a:pPr marL="6286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dirty="0">
                <a:latin typeface="Plus Jakarta Sans"/>
              </a:rPr>
              <a:t> (apesar de só haverem dados com erro no </a:t>
            </a:r>
            <a:r>
              <a:rPr lang="pt-BR" dirty="0" err="1">
                <a:latin typeface="Plus Jakarta Sans"/>
              </a:rPr>
              <a:t>dataset</a:t>
            </a:r>
            <a:r>
              <a:rPr lang="pt-BR" dirty="0">
                <a:latin typeface="Plus Jakarta Sans"/>
              </a:rPr>
              <a:t>)</a:t>
            </a:r>
          </a:p>
          <a:p>
            <a:pPr marL="628650" indent="0">
              <a:buNone/>
            </a:pPr>
            <a:r>
              <a:rPr lang="pt-BR" dirty="0">
                <a:latin typeface="Plus Jakarta Sans"/>
              </a:rPr>
              <a:t>   &gt;&gt; Modelo </a:t>
            </a:r>
            <a:r>
              <a:rPr lang="pt-BR" b="1" dirty="0" err="1">
                <a:latin typeface="Plus Jakarta Sans"/>
              </a:rPr>
              <a:t>multiclasse</a:t>
            </a:r>
            <a:endParaRPr lang="pt-BR" b="1" dirty="0">
              <a:latin typeface="Plus Jakarta Sans"/>
            </a:endParaRPr>
          </a:p>
          <a:p>
            <a:pPr marL="628650" indent="0">
              <a:buNone/>
            </a:pPr>
            <a:r>
              <a:rPr lang="pt-BR" dirty="0">
                <a:latin typeface="Plus Jakarta Sans"/>
              </a:rPr>
              <a:t>   &gt;&gt; Classes </a:t>
            </a:r>
            <a:r>
              <a:rPr lang="pt-BR" b="1" dirty="0">
                <a:latin typeface="Plus Jakarta Sans"/>
              </a:rPr>
              <a:t>desbalanceadas</a:t>
            </a:r>
          </a:p>
          <a:p>
            <a:pPr marL="628650" indent="0">
              <a:buNone/>
            </a:pPr>
            <a:r>
              <a:rPr lang="pt-BR" dirty="0">
                <a:latin typeface="Plus Jakarta Sans"/>
              </a:rPr>
              <a:t>   &gt;&gt; Cada item apresenta </a:t>
            </a:r>
            <a:r>
              <a:rPr lang="pt-BR" b="1" dirty="0">
                <a:latin typeface="Plus Jakarta Sans"/>
              </a:rPr>
              <a:t>um e apenas um erro</a:t>
            </a:r>
          </a:p>
          <a:p>
            <a:pPr marL="628650" indent="0">
              <a:buNone/>
            </a:pPr>
            <a:r>
              <a:rPr lang="pt-BR" dirty="0">
                <a:latin typeface="Plus Jakarta Sans"/>
              </a:rPr>
              <a:t>   &gt;&gt; Classes em </a:t>
            </a:r>
            <a:r>
              <a:rPr lang="pt-BR" b="1" dirty="0" err="1">
                <a:latin typeface="Plus Jakarta Sans"/>
              </a:rPr>
              <a:t>One</a:t>
            </a:r>
            <a:r>
              <a:rPr lang="pt-BR" b="1" dirty="0">
                <a:latin typeface="Plus Jakarta Sans"/>
              </a:rPr>
              <a:t> Hot </a:t>
            </a:r>
            <a:r>
              <a:rPr lang="pt-BR" b="1" dirty="0" err="1">
                <a:latin typeface="Plus Jakarta Sans"/>
              </a:rPr>
              <a:t>Encoder</a:t>
            </a:r>
            <a:r>
              <a:rPr lang="pt-BR" b="1" dirty="0">
                <a:latin typeface="Plus Jakarta Sans"/>
              </a:rPr>
              <a:t> adaptadas  para </a:t>
            </a:r>
            <a:r>
              <a:rPr lang="pt-BR" b="1" dirty="0" err="1">
                <a:latin typeface="Plus Jakarta Sans"/>
              </a:rPr>
              <a:t>One</a:t>
            </a:r>
            <a:r>
              <a:rPr lang="pt-BR" b="1" dirty="0">
                <a:latin typeface="Plus Jakarta Sans"/>
              </a:rPr>
              <a:t> </a:t>
            </a:r>
            <a:r>
              <a:rPr lang="pt-BR" b="1" dirty="0" err="1">
                <a:latin typeface="Plus Jakarta Sans"/>
              </a:rPr>
              <a:t>Label</a:t>
            </a:r>
            <a:r>
              <a:rPr lang="pt-BR" b="1" dirty="0">
                <a:latin typeface="Plus Jakarta Sans"/>
              </a:rPr>
              <a:t> </a:t>
            </a:r>
            <a:r>
              <a:rPr lang="pt-BR" b="1" dirty="0" err="1">
                <a:latin typeface="Plus Jakarta Sans"/>
              </a:rPr>
              <a:t>Encoder</a:t>
            </a:r>
            <a:endParaRPr lang="pt-BR" b="1" dirty="0">
              <a:latin typeface="Plus Jakarta Sans"/>
            </a:endParaRPr>
          </a:p>
          <a:p>
            <a:pPr marL="628650" indent="0">
              <a:buNone/>
            </a:pPr>
            <a:endParaRPr lang="pt-BR" sz="1600" dirty="0">
              <a:latin typeface="Plus Jakarta Sans"/>
            </a:endParaRPr>
          </a:p>
          <a:p>
            <a:r>
              <a:rPr lang="pt-BR" sz="1400" dirty="0">
                <a:latin typeface="Plus Jakarta Sans"/>
              </a:rPr>
              <a:t>Remoção de outliers e valores nulos</a:t>
            </a:r>
          </a:p>
          <a:p>
            <a:r>
              <a:rPr lang="pt-BR" sz="1400" dirty="0">
                <a:latin typeface="Plus Jakarta Sans"/>
              </a:rPr>
              <a:t>Normalização</a:t>
            </a:r>
          </a:p>
          <a:p>
            <a:r>
              <a:rPr lang="pt-BR" sz="1400" dirty="0">
                <a:latin typeface="Plus Jakarta Sans"/>
              </a:rPr>
              <a:t>Aplicação do modelo de Machine Learning</a:t>
            </a:r>
          </a:p>
          <a:p>
            <a:r>
              <a:rPr lang="pt-BR" sz="1400" dirty="0">
                <a:latin typeface="Plus Jakarta Sans"/>
              </a:rPr>
              <a:t>Avaliação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57447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D6F99-10E0-7DD0-4101-C3372D114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7B224-54FC-C7BC-4219-072D4FDA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desenvolvidas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8433D-5146-8699-90E5-4C4310F9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dirty="0">
                <a:latin typeface="Plus Jakarta Sans"/>
              </a:rPr>
              <a:t>Insights sobre os dados</a:t>
            </a:r>
          </a:p>
          <a:p>
            <a:r>
              <a:rPr lang="pt-BR" b="1" dirty="0">
                <a:solidFill>
                  <a:schemeClr val="accent1"/>
                </a:solidFill>
                <a:latin typeface="Plus Jakarta Sans"/>
              </a:rPr>
              <a:t>Remoção de outliers e valores nulos</a:t>
            </a:r>
          </a:p>
          <a:p>
            <a:pPr marL="628650" indent="0">
              <a:buNone/>
            </a:pPr>
            <a:r>
              <a:rPr lang="pt-BR" dirty="0">
                <a:latin typeface="Plus Jakarta Sans"/>
              </a:rPr>
              <a:t>    &gt;&gt; Evitou-se remoção devido ao desbalanceamento </a:t>
            </a:r>
          </a:p>
          <a:p>
            <a:pPr marL="628650" indent="0">
              <a:buNone/>
            </a:pPr>
            <a:r>
              <a:rPr lang="pt-BR" dirty="0">
                <a:latin typeface="Plus Jakarta Sans"/>
              </a:rPr>
              <a:t>   &gt;&gt; Média com outlier</a:t>
            </a:r>
          </a:p>
          <a:p>
            <a:pPr marL="628650" indent="0">
              <a:buNone/>
            </a:pPr>
            <a:r>
              <a:rPr lang="pt-BR" dirty="0">
                <a:latin typeface="Plus Jakarta Sans"/>
              </a:rPr>
              <a:t>   &gt;&gt; Média sem outlier</a:t>
            </a:r>
          </a:p>
          <a:p>
            <a:pPr marL="628650" indent="0">
              <a:buNone/>
            </a:pPr>
            <a:r>
              <a:rPr lang="pt-BR" dirty="0">
                <a:latin typeface="Plus Jakarta Sans"/>
              </a:rPr>
              <a:t>   &gt;&gt; Remoção de colunas sem desvio padrão</a:t>
            </a:r>
          </a:p>
          <a:p>
            <a:pPr marL="628650" indent="0">
              <a:buNone/>
            </a:pPr>
            <a:r>
              <a:rPr lang="pt-BR" dirty="0">
                <a:latin typeface="Plus Jakarta Sans"/>
              </a:rPr>
              <a:t>   &gt;&gt; Remoção de colunas pouco significativas</a:t>
            </a:r>
          </a:p>
          <a:p>
            <a:r>
              <a:rPr lang="pt-BR" sz="1400" dirty="0">
                <a:latin typeface="Plus Jakarta Sans"/>
              </a:rPr>
              <a:t>Normalização</a:t>
            </a:r>
          </a:p>
          <a:p>
            <a:r>
              <a:rPr lang="pt-BR" sz="1400" dirty="0">
                <a:latin typeface="Plus Jakarta Sans"/>
              </a:rPr>
              <a:t>Aplicação do modelo de Machine Learning</a:t>
            </a:r>
          </a:p>
          <a:p>
            <a:r>
              <a:rPr lang="pt-BR" sz="1400" dirty="0">
                <a:latin typeface="Plus Jakarta Sans"/>
              </a:rPr>
              <a:t>Avaliação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84832372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Quadr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Quadr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adr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TM03457475[[fn=Quadro]]</Template>
  <TotalTime>538</TotalTime>
  <Words>417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Corbel</vt:lpstr>
      <vt:lpstr>Plus Jakarta Sans</vt:lpstr>
      <vt:lpstr>Wingdings 2</vt:lpstr>
      <vt:lpstr>Quadro</vt:lpstr>
      <vt:lpstr>Projeto Final</vt:lpstr>
      <vt:lpstr>Resultado final</vt:lpstr>
      <vt:lpstr>Uso do aço inoxidável</vt:lpstr>
      <vt:lpstr>Apresentação do PowerPoint</vt:lpstr>
      <vt:lpstr>Resultado final</vt:lpstr>
      <vt:lpstr>Solução proposta</vt:lpstr>
      <vt:lpstr>Etapas desenvolvidas</vt:lpstr>
      <vt:lpstr>Etapas desenvolvidas</vt:lpstr>
      <vt:lpstr>Etapas desenvolvidas</vt:lpstr>
      <vt:lpstr>Apresentação do PowerPoint</vt:lpstr>
      <vt:lpstr>Etapas desenvolvidas</vt:lpstr>
      <vt:lpstr>Resultado final</vt:lpstr>
      <vt:lpstr>Solução “ideal”</vt:lpstr>
      <vt:lpstr>Etapas desenvolvidas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Denise Do Rocio Maciel</dc:creator>
  <cp:lastModifiedBy>Denise Do Rocio Maciel</cp:lastModifiedBy>
  <cp:revision>12</cp:revision>
  <dcterms:created xsi:type="dcterms:W3CDTF">2025-05-14T14:02:18Z</dcterms:created>
  <dcterms:modified xsi:type="dcterms:W3CDTF">2025-05-15T02:31:24Z</dcterms:modified>
</cp:coreProperties>
</file>