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Denise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“Hello”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“World”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Denise</dc:creator>
  <cp:keywords/>
  <dcterms:created xsi:type="dcterms:W3CDTF">2025-02-12T15:13:44Z</dcterms:created>
  <dcterms:modified xsi:type="dcterms:W3CDTF">2025-02-12T15:13:44Z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