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3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2EC76-5690-D64E-8244-5A18CCABDA1C}" v="175" dt="2022-08-18T18:15:51.989"/>
    <p1510:client id="{721F7232-F773-4538-BD23-6D92EF2A8184}" v="119" dt="2022-08-25T13:22:06.698"/>
    <p1510:client id="{CE902944-4BB3-4366-B4E9-66D00E459FA1}" v="4" dt="2022-08-18T13:21:39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5859"/>
  </p:normalViewPr>
  <p:slideViewPr>
    <p:cSldViewPr snapToGrid="0" snapToObjects="1">
      <p:cViewPr varScale="1">
        <p:scale>
          <a:sx n="108" d="100"/>
          <a:sy n="108" d="100"/>
        </p:scale>
        <p:origin x="16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b Kaplan" userId="35a63cd63ebff615" providerId="Windows Live" clId="Web-{CE902944-4BB3-4366-B4E9-66D00E459FA1}"/>
    <pc:docChg chg="addSld modSld">
      <pc:chgData name="Laib Kaplan" userId="35a63cd63ebff615" providerId="Windows Live" clId="Web-{CE902944-4BB3-4366-B4E9-66D00E459FA1}" dt="2022-08-18T13:25:35.131" v="74" actId="14100"/>
      <pc:docMkLst>
        <pc:docMk/>
      </pc:docMkLst>
      <pc:sldChg chg="addSp delSp modSp new">
        <pc:chgData name="Laib Kaplan" userId="35a63cd63ebff615" providerId="Windows Live" clId="Web-{CE902944-4BB3-4366-B4E9-66D00E459FA1}" dt="2022-08-18T13:25:35.131" v="74" actId="14100"/>
        <pc:sldMkLst>
          <pc:docMk/>
          <pc:sldMk cId="3366276594" sldId="258"/>
        </pc:sldMkLst>
        <pc:graphicFrameChg chg="add mod modGraphic">
          <ac:chgData name="Laib Kaplan" userId="35a63cd63ebff615" providerId="Windows Live" clId="Web-{CE902944-4BB3-4366-B4E9-66D00E459FA1}" dt="2022-08-18T13:25:35.131" v="74" actId="14100"/>
          <ac:graphicFrameMkLst>
            <pc:docMk/>
            <pc:sldMk cId="3366276594" sldId="258"/>
            <ac:graphicFrameMk id="3" creationId="{6485D1A0-F733-987C-26E1-BD93745EBCAC}"/>
          </ac:graphicFrameMkLst>
        </pc:graphicFrameChg>
        <pc:graphicFrameChg chg="add del mod">
          <ac:chgData name="Laib Kaplan" userId="35a63cd63ebff615" providerId="Windows Live" clId="Web-{CE902944-4BB3-4366-B4E9-66D00E459FA1}" dt="2022-08-18T13:21:39.185" v="29"/>
          <ac:graphicFrameMkLst>
            <pc:docMk/>
            <pc:sldMk cId="3366276594" sldId="258"/>
            <ac:graphicFrameMk id="353" creationId="{0A522FFE-BF4C-AC4C-8A23-9A07DE3D73BF}"/>
          </ac:graphicFrameMkLst>
        </pc:graphicFrameChg>
      </pc:sldChg>
    </pc:docChg>
  </pc:docChgLst>
  <pc:docChgLst>
    <pc:chgData name="Denise Cass" userId="e42a391d278bd7a3" providerId="LiveId" clId="{0E355E62-7E53-5743-8992-7B2C55CBCF68}"/>
    <pc:docChg chg="undo custSel modSld">
      <pc:chgData name="Denise Cass" userId="e42a391d278bd7a3" providerId="LiveId" clId="{0E355E62-7E53-5743-8992-7B2C55CBCF68}" dt="2022-04-18T22:50:22.675" v="290" actId="20577"/>
      <pc:docMkLst>
        <pc:docMk/>
      </pc:docMkLst>
      <pc:sldChg chg="addSp delSp modSp mod">
        <pc:chgData name="Denise Cass" userId="e42a391d278bd7a3" providerId="LiveId" clId="{0E355E62-7E53-5743-8992-7B2C55CBCF68}" dt="2022-04-18T22:50:22.675" v="290" actId="20577"/>
        <pc:sldMkLst>
          <pc:docMk/>
          <pc:sldMk cId="0" sldId="257"/>
        </pc:sldMkLst>
        <pc:spChg chg="mod">
          <ac:chgData name="Denise Cass" userId="e42a391d278bd7a3" providerId="LiveId" clId="{0E355E62-7E53-5743-8992-7B2C55CBCF68}" dt="2022-04-18T22:32:33.963" v="26" actId="255"/>
          <ac:spMkLst>
            <pc:docMk/>
            <pc:sldMk cId="0" sldId="257"/>
            <ac:spMk id="48" creationId="{00000000-0000-0000-0000-000000000000}"/>
          </ac:spMkLst>
        </pc:spChg>
        <pc:spChg chg="mod">
          <ac:chgData name="Denise Cass" userId="e42a391d278bd7a3" providerId="LiveId" clId="{0E355E62-7E53-5743-8992-7B2C55CBCF68}" dt="2022-04-18T22:37:05.698" v="71" actId="20577"/>
          <ac:spMkLst>
            <pc:docMk/>
            <pc:sldMk cId="0" sldId="257"/>
            <ac:spMk id="49" creationId="{00000000-0000-0000-0000-000000000000}"/>
          </ac:spMkLst>
        </pc:spChg>
        <pc:spChg chg="mod">
          <ac:chgData name="Denise Cass" userId="e42a391d278bd7a3" providerId="LiveId" clId="{0E355E62-7E53-5743-8992-7B2C55CBCF68}" dt="2022-04-18T22:38:48.283" v="93" actId="20577"/>
          <ac:spMkLst>
            <pc:docMk/>
            <pc:sldMk cId="0" sldId="257"/>
            <ac:spMk id="50" creationId="{00000000-0000-0000-0000-000000000000}"/>
          </ac:spMkLst>
        </pc:spChg>
        <pc:spChg chg="add del mod">
          <ac:chgData name="Denise Cass" userId="e42a391d278bd7a3" providerId="LiveId" clId="{0E355E62-7E53-5743-8992-7B2C55CBCF68}" dt="2022-04-18T22:39:53.969" v="169" actId="20577"/>
          <ac:spMkLst>
            <pc:docMk/>
            <pc:sldMk cId="0" sldId="257"/>
            <ac:spMk id="53" creationId="{00000000-0000-0000-0000-000000000000}"/>
          </ac:spMkLst>
        </pc:spChg>
        <pc:spChg chg="mod">
          <ac:chgData name="Denise Cass" userId="e42a391d278bd7a3" providerId="LiveId" clId="{0E355E62-7E53-5743-8992-7B2C55CBCF68}" dt="2022-04-18T22:43:04.890" v="284" actId="14100"/>
          <ac:spMkLst>
            <pc:docMk/>
            <pc:sldMk cId="0" sldId="257"/>
            <ac:spMk id="54" creationId="{00000000-0000-0000-0000-000000000000}"/>
          </ac:spMkLst>
        </pc:spChg>
        <pc:spChg chg="mod">
          <ac:chgData name="Denise Cass" userId="e42a391d278bd7a3" providerId="LiveId" clId="{0E355E62-7E53-5743-8992-7B2C55CBCF68}" dt="2022-04-18T22:40:57.190" v="191" actId="20577"/>
          <ac:spMkLst>
            <pc:docMk/>
            <pc:sldMk cId="0" sldId="257"/>
            <ac:spMk id="57" creationId="{00000000-0000-0000-0000-000000000000}"/>
          </ac:spMkLst>
        </pc:spChg>
        <pc:spChg chg="add del mod">
          <ac:chgData name="Denise Cass" userId="e42a391d278bd7a3" providerId="LiveId" clId="{0E355E62-7E53-5743-8992-7B2C55CBCF68}" dt="2022-04-18T22:50:22.675" v="290" actId="20577"/>
          <ac:spMkLst>
            <pc:docMk/>
            <pc:sldMk cId="0" sldId="257"/>
            <ac:spMk id="58" creationId="{00000000-0000-0000-0000-000000000000}"/>
          </ac:spMkLst>
        </pc:spChg>
        <pc:cxnChg chg="mod">
          <ac:chgData name="Denise Cass" userId="e42a391d278bd7a3" providerId="LiveId" clId="{0E355E62-7E53-5743-8992-7B2C55CBCF68}" dt="2022-04-18T22:37:04.039" v="70" actId="14100"/>
          <ac:cxnSpMkLst>
            <pc:docMk/>
            <pc:sldMk cId="0" sldId="257"/>
            <ac:cxnSpMk id="51" creationId="{00000000-0000-0000-0000-000000000000}"/>
          </ac:cxnSpMkLst>
        </pc:cxnChg>
        <pc:cxnChg chg="mod">
          <ac:chgData name="Denise Cass" userId="e42a391d278bd7a3" providerId="LiveId" clId="{0E355E62-7E53-5743-8992-7B2C55CBCF68}" dt="2022-04-18T22:32:26.706" v="24" actId="14100"/>
          <ac:cxnSpMkLst>
            <pc:docMk/>
            <pc:sldMk cId="0" sldId="257"/>
            <ac:cxnSpMk id="52" creationId="{00000000-0000-0000-0000-000000000000}"/>
          </ac:cxnSpMkLst>
        </pc:cxnChg>
        <pc:cxnChg chg="mod">
          <ac:chgData name="Denise Cass" userId="e42a391d278bd7a3" providerId="LiveId" clId="{0E355E62-7E53-5743-8992-7B2C55CBCF68}" dt="2022-04-18T22:38:56.060" v="95" actId="478"/>
          <ac:cxnSpMkLst>
            <pc:docMk/>
            <pc:sldMk cId="0" sldId="257"/>
            <ac:cxnSpMk id="55" creationId="{00000000-0000-0000-0000-000000000000}"/>
          </ac:cxnSpMkLst>
        </pc:cxnChg>
        <pc:cxnChg chg="mod">
          <ac:chgData name="Denise Cass" userId="e42a391d278bd7a3" providerId="LiveId" clId="{0E355E62-7E53-5743-8992-7B2C55CBCF68}" dt="2022-04-18T22:43:04.890" v="284" actId="14100"/>
          <ac:cxnSpMkLst>
            <pc:docMk/>
            <pc:sldMk cId="0" sldId="257"/>
            <ac:cxnSpMk id="56" creationId="{00000000-0000-0000-0000-000000000000}"/>
          </ac:cxnSpMkLst>
        </pc:cxnChg>
      </pc:sldChg>
    </pc:docChg>
  </pc:docChgLst>
  <pc:docChgLst>
    <pc:chgData name="Laib Kaplan" userId="35a63cd63ebff615" providerId="Windows Live" clId="Web-{2A4B7AB0-54E8-494F-8F4C-65281346D95D}"/>
    <pc:docChg chg="modSld">
      <pc:chgData name="Laib Kaplan" userId="35a63cd63ebff615" providerId="Windows Live" clId="Web-{2A4B7AB0-54E8-494F-8F4C-65281346D95D}" dt="2022-04-27T13:54:45.144" v="71" actId="14100"/>
      <pc:docMkLst>
        <pc:docMk/>
      </pc:docMkLst>
      <pc:sldChg chg="modSp">
        <pc:chgData name="Laib Kaplan" userId="35a63cd63ebff615" providerId="Windows Live" clId="Web-{2A4B7AB0-54E8-494F-8F4C-65281346D95D}" dt="2022-04-27T13:54:45.144" v="71" actId="14100"/>
        <pc:sldMkLst>
          <pc:docMk/>
          <pc:sldMk cId="0" sldId="257"/>
        </pc:sldMkLst>
        <pc:spChg chg="mod">
          <ac:chgData name="Laib Kaplan" userId="35a63cd63ebff615" providerId="Windows Live" clId="Web-{2A4B7AB0-54E8-494F-8F4C-65281346D95D}" dt="2022-04-27T13:54:45.144" v="71" actId="14100"/>
          <ac:spMkLst>
            <pc:docMk/>
            <pc:sldMk cId="0" sldId="257"/>
            <ac:spMk id="49" creationId="{00000000-0000-0000-0000-000000000000}"/>
          </ac:spMkLst>
        </pc:spChg>
        <pc:spChg chg="mod">
          <ac:chgData name="Laib Kaplan" userId="35a63cd63ebff615" providerId="Windows Live" clId="Web-{2A4B7AB0-54E8-494F-8F4C-65281346D95D}" dt="2022-04-27T13:52:16.031" v="27" actId="20577"/>
          <ac:spMkLst>
            <pc:docMk/>
            <pc:sldMk cId="0" sldId="257"/>
            <ac:spMk id="50" creationId="{00000000-0000-0000-0000-000000000000}"/>
          </ac:spMkLst>
        </pc:spChg>
        <pc:spChg chg="mod">
          <ac:chgData name="Laib Kaplan" userId="35a63cd63ebff615" providerId="Windows Live" clId="Web-{2A4B7AB0-54E8-494F-8F4C-65281346D95D}" dt="2022-04-27T13:54:12.347" v="53" actId="20577"/>
          <ac:spMkLst>
            <pc:docMk/>
            <pc:sldMk cId="0" sldId="257"/>
            <ac:spMk id="57" creationId="{00000000-0000-0000-0000-000000000000}"/>
          </ac:spMkLst>
        </pc:spChg>
        <pc:spChg chg="mod">
          <ac:chgData name="Laib Kaplan" userId="35a63cd63ebff615" providerId="Windows Live" clId="Web-{2A4B7AB0-54E8-494F-8F4C-65281346D95D}" dt="2022-04-27T13:53:24.361" v="38" actId="14100"/>
          <ac:spMkLst>
            <pc:docMk/>
            <pc:sldMk cId="0" sldId="257"/>
            <ac:spMk id="58" creationId="{00000000-0000-0000-0000-000000000000}"/>
          </ac:spMkLst>
        </pc:spChg>
        <pc:cxnChg chg="mod">
          <ac:chgData name="Laib Kaplan" userId="35a63cd63ebff615" providerId="Windows Live" clId="Web-{2A4B7AB0-54E8-494F-8F4C-65281346D95D}" dt="2022-04-27T13:54:45.144" v="71" actId="14100"/>
          <ac:cxnSpMkLst>
            <pc:docMk/>
            <pc:sldMk cId="0" sldId="257"/>
            <ac:cxnSpMk id="51" creationId="{00000000-0000-0000-0000-000000000000}"/>
          </ac:cxnSpMkLst>
        </pc:cxnChg>
        <pc:cxnChg chg="mod">
          <ac:chgData name="Laib Kaplan" userId="35a63cd63ebff615" providerId="Windows Live" clId="Web-{2A4B7AB0-54E8-494F-8F4C-65281346D95D}" dt="2022-04-27T13:54:45.144" v="71" actId="14100"/>
          <ac:cxnSpMkLst>
            <pc:docMk/>
            <pc:sldMk cId="0" sldId="257"/>
            <ac:cxnSpMk id="55" creationId="{00000000-0000-0000-0000-000000000000}"/>
          </ac:cxnSpMkLst>
        </pc:cxnChg>
        <pc:cxnChg chg="mod">
          <ac:chgData name="Laib Kaplan" userId="35a63cd63ebff615" providerId="Windows Live" clId="Web-{2A4B7AB0-54E8-494F-8F4C-65281346D95D}" dt="2022-04-27T13:54:45.144" v="71" actId="14100"/>
          <ac:cxnSpMkLst>
            <pc:docMk/>
            <pc:sldMk cId="0" sldId="257"/>
            <ac:cxnSpMk id="56" creationId="{00000000-0000-0000-0000-000000000000}"/>
          </ac:cxnSpMkLst>
        </pc:cxnChg>
      </pc:sldChg>
    </pc:docChg>
  </pc:docChgLst>
  <pc:docChgLst>
    <pc:chgData name="Laib Kaplan" userId="35a63cd63ebff615" providerId="Windows Live" clId="Web-{721F7232-F773-4538-BD23-6D92EF2A8184}"/>
    <pc:docChg chg="modSld">
      <pc:chgData name="Laib Kaplan" userId="35a63cd63ebff615" providerId="Windows Live" clId="Web-{721F7232-F773-4538-BD23-6D92EF2A8184}" dt="2022-08-25T13:22:04.182" v="113" actId="20577"/>
      <pc:docMkLst>
        <pc:docMk/>
      </pc:docMkLst>
      <pc:sldChg chg="modSp">
        <pc:chgData name="Laib Kaplan" userId="35a63cd63ebff615" providerId="Windows Live" clId="Web-{721F7232-F773-4538-BD23-6D92EF2A8184}" dt="2022-08-25T13:22:04.182" v="113" actId="20577"/>
        <pc:sldMkLst>
          <pc:docMk/>
          <pc:sldMk cId="0" sldId="257"/>
        </pc:sldMkLst>
        <pc:spChg chg="mod">
          <ac:chgData name="Laib Kaplan" userId="35a63cd63ebff615" providerId="Windows Live" clId="Web-{721F7232-F773-4538-BD23-6D92EF2A8184}" dt="2022-08-25T13:19:13.097" v="46" actId="20577"/>
          <ac:spMkLst>
            <pc:docMk/>
            <pc:sldMk cId="0" sldId="257"/>
            <ac:spMk id="49" creationId="{00000000-0000-0000-0000-000000000000}"/>
          </ac:spMkLst>
        </pc:spChg>
        <pc:spChg chg="mod">
          <ac:chgData name="Laib Kaplan" userId="35a63cd63ebff615" providerId="Windows Live" clId="Web-{721F7232-F773-4538-BD23-6D92EF2A8184}" dt="2022-08-25T13:21:12.446" v="72" actId="20577"/>
          <ac:spMkLst>
            <pc:docMk/>
            <pc:sldMk cId="0" sldId="257"/>
            <ac:spMk id="50" creationId="{00000000-0000-0000-0000-000000000000}"/>
          </ac:spMkLst>
        </pc:spChg>
        <pc:spChg chg="mod">
          <ac:chgData name="Laib Kaplan" userId="35a63cd63ebff615" providerId="Windows Live" clId="Web-{721F7232-F773-4538-BD23-6D92EF2A8184}" dt="2022-08-25T13:17:56.954" v="43" actId="14100"/>
          <ac:spMkLst>
            <pc:docMk/>
            <pc:sldMk cId="0" sldId="257"/>
            <ac:spMk id="53" creationId="{00000000-0000-0000-0000-000000000000}"/>
          </ac:spMkLst>
        </pc:spChg>
        <pc:spChg chg="mod">
          <ac:chgData name="Laib Kaplan" userId="35a63cd63ebff615" providerId="Windows Live" clId="Web-{721F7232-F773-4538-BD23-6D92EF2A8184}" dt="2022-08-25T13:18:12.079" v="44" actId="14100"/>
          <ac:spMkLst>
            <pc:docMk/>
            <pc:sldMk cId="0" sldId="257"/>
            <ac:spMk id="54" creationId="{00000000-0000-0000-0000-000000000000}"/>
          </ac:spMkLst>
        </pc:spChg>
        <pc:spChg chg="mod">
          <ac:chgData name="Laib Kaplan" userId="35a63cd63ebff615" providerId="Windows Live" clId="Web-{721F7232-F773-4538-BD23-6D92EF2A8184}" dt="2022-08-25T13:21:44.557" v="96" actId="20577"/>
          <ac:spMkLst>
            <pc:docMk/>
            <pc:sldMk cId="0" sldId="257"/>
            <ac:spMk id="57" creationId="{00000000-0000-0000-0000-000000000000}"/>
          </ac:spMkLst>
        </pc:spChg>
        <pc:spChg chg="mod">
          <ac:chgData name="Laib Kaplan" userId="35a63cd63ebff615" providerId="Windows Live" clId="Web-{721F7232-F773-4538-BD23-6D92EF2A8184}" dt="2022-08-25T13:22:04.182" v="113" actId="20577"/>
          <ac:spMkLst>
            <pc:docMk/>
            <pc:sldMk cId="0" sldId="257"/>
            <ac:spMk id="58" creationId="{00000000-0000-0000-0000-000000000000}"/>
          </ac:spMkLst>
        </pc:spChg>
        <pc:cxnChg chg="mod">
          <ac:chgData name="Laib Kaplan" userId="35a63cd63ebff615" providerId="Windows Live" clId="Web-{721F7232-F773-4538-BD23-6D92EF2A8184}" dt="2022-08-25T13:17:56.954" v="43" actId="14100"/>
          <ac:cxnSpMkLst>
            <pc:docMk/>
            <pc:sldMk cId="0" sldId="257"/>
            <ac:cxnSpMk id="55" creationId="{00000000-0000-0000-0000-000000000000}"/>
          </ac:cxnSpMkLst>
        </pc:cxnChg>
        <pc:cxnChg chg="mod">
          <ac:chgData name="Laib Kaplan" userId="35a63cd63ebff615" providerId="Windows Live" clId="Web-{721F7232-F773-4538-BD23-6D92EF2A8184}" dt="2022-08-25T13:18:12.079" v="44" actId="14100"/>
          <ac:cxnSpMkLst>
            <pc:docMk/>
            <pc:sldMk cId="0" sldId="257"/>
            <ac:cxnSpMk id="56" creationId="{00000000-0000-0000-0000-000000000000}"/>
          </ac:cxnSpMkLst>
        </pc:cxnChg>
      </pc:sldChg>
    </pc:docChg>
  </pc:docChgLst>
  <pc:docChgLst>
    <pc:chgData name="Denise Cass" userId="e42a391d278bd7a3" providerId="LiveId" clId="{43F2EC76-5690-D64E-8244-5A18CCABDA1C}"/>
    <pc:docChg chg="undo redo custSel modSld">
      <pc:chgData name="Denise Cass" userId="e42a391d278bd7a3" providerId="LiveId" clId="{43F2EC76-5690-D64E-8244-5A18CCABDA1C}" dt="2022-08-18T18:15:58.070" v="1119" actId="14100"/>
      <pc:docMkLst>
        <pc:docMk/>
      </pc:docMkLst>
      <pc:sldChg chg="addSp delSp modSp mod">
        <pc:chgData name="Denise Cass" userId="e42a391d278bd7a3" providerId="LiveId" clId="{43F2EC76-5690-D64E-8244-5A18CCABDA1C}" dt="2022-08-18T18:15:01.256" v="1107" actId="1076"/>
        <pc:sldMkLst>
          <pc:docMk/>
          <pc:sldMk cId="0" sldId="257"/>
        </pc:sldMkLst>
        <pc:spChg chg="mod">
          <ac:chgData name="Denise Cass" userId="e42a391d278bd7a3" providerId="LiveId" clId="{43F2EC76-5690-D64E-8244-5A18CCABDA1C}" dt="2022-08-18T18:14:57.721" v="1105" actId="20577"/>
          <ac:spMkLst>
            <pc:docMk/>
            <pc:sldMk cId="0" sldId="257"/>
            <ac:spMk id="37" creationId="{00000000-0000-0000-0000-000000000000}"/>
          </ac:spMkLst>
        </pc:spChg>
        <pc:spChg chg="del mod">
          <ac:chgData name="Denise Cass" userId="e42a391d278bd7a3" providerId="LiveId" clId="{43F2EC76-5690-D64E-8244-5A18CCABDA1C}" dt="2022-08-18T01:22:11.395" v="7" actId="478"/>
          <ac:spMkLst>
            <pc:docMk/>
            <pc:sldMk cId="0" sldId="257"/>
            <ac:spMk id="38" creationId="{00000000-0000-0000-0000-000000000000}"/>
          </ac:spMkLst>
        </pc:spChg>
        <pc:spChg chg="del topLvl">
          <ac:chgData name="Denise Cass" userId="e42a391d278bd7a3" providerId="LiveId" clId="{43F2EC76-5690-D64E-8244-5A18CCABDA1C}" dt="2022-08-18T01:22:22.491" v="14" actId="478"/>
          <ac:spMkLst>
            <pc:docMk/>
            <pc:sldMk cId="0" sldId="257"/>
            <ac:spMk id="40" creationId="{00000000-0000-0000-0000-000000000000}"/>
          </ac:spMkLst>
        </pc:spChg>
        <pc:spChg chg="mod">
          <ac:chgData name="Denise Cass" userId="e42a391d278bd7a3" providerId="LiveId" clId="{43F2EC76-5690-D64E-8244-5A18CCABDA1C}" dt="2022-08-18T13:34:59.555" v="936" actId="14100"/>
          <ac:spMkLst>
            <pc:docMk/>
            <pc:sldMk cId="0" sldId="257"/>
            <ac:spMk id="48" creationId="{00000000-0000-0000-0000-000000000000}"/>
          </ac:spMkLst>
        </pc:spChg>
        <pc:spChg chg="mod">
          <ac:chgData name="Denise Cass" userId="e42a391d278bd7a3" providerId="LiveId" clId="{43F2EC76-5690-D64E-8244-5A18CCABDA1C}" dt="2022-08-18T02:20:06.996" v="900" actId="20577"/>
          <ac:spMkLst>
            <pc:docMk/>
            <pc:sldMk cId="0" sldId="257"/>
            <ac:spMk id="49" creationId="{00000000-0000-0000-0000-000000000000}"/>
          </ac:spMkLst>
        </pc:spChg>
        <pc:spChg chg="mod">
          <ac:chgData name="Denise Cass" userId="e42a391d278bd7a3" providerId="LiveId" clId="{43F2EC76-5690-D64E-8244-5A18CCABDA1C}" dt="2022-08-18T02:00:16.936" v="811" actId="14100"/>
          <ac:spMkLst>
            <pc:docMk/>
            <pc:sldMk cId="0" sldId="257"/>
            <ac:spMk id="50" creationId="{00000000-0000-0000-0000-000000000000}"/>
          </ac:spMkLst>
        </pc:spChg>
        <pc:spChg chg="mod">
          <ac:chgData name="Denise Cass" userId="e42a391d278bd7a3" providerId="LiveId" clId="{43F2EC76-5690-D64E-8244-5A18CCABDA1C}" dt="2022-08-18T02:19:35.592" v="856" actId="14100"/>
          <ac:spMkLst>
            <pc:docMk/>
            <pc:sldMk cId="0" sldId="257"/>
            <ac:spMk id="53" creationId="{00000000-0000-0000-0000-000000000000}"/>
          </ac:spMkLst>
        </pc:spChg>
        <pc:spChg chg="mod">
          <ac:chgData name="Denise Cass" userId="e42a391d278bd7a3" providerId="LiveId" clId="{43F2EC76-5690-D64E-8244-5A18CCABDA1C}" dt="2022-08-18T02:19:27.315" v="855" actId="14100"/>
          <ac:spMkLst>
            <pc:docMk/>
            <pc:sldMk cId="0" sldId="257"/>
            <ac:spMk id="54" creationId="{00000000-0000-0000-0000-000000000000}"/>
          </ac:spMkLst>
        </pc:spChg>
        <pc:spChg chg="mod">
          <ac:chgData name="Denise Cass" userId="e42a391d278bd7a3" providerId="LiveId" clId="{43F2EC76-5690-D64E-8244-5A18CCABDA1C}" dt="2022-08-18T02:09:25.651" v="829" actId="20577"/>
          <ac:spMkLst>
            <pc:docMk/>
            <pc:sldMk cId="0" sldId="257"/>
            <ac:spMk id="57" creationId="{00000000-0000-0000-0000-000000000000}"/>
          </ac:spMkLst>
        </pc:spChg>
        <pc:spChg chg="mod">
          <ac:chgData name="Denise Cass" userId="e42a391d278bd7a3" providerId="LiveId" clId="{43F2EC76-5690-D64E-8244-5A18CCABDA1C}" dt="2022-08-18T02:09:27.896" v="831" actId="20577"/>
          <ac:spMkLst>
            <pc:docMk/>
            <pc:sldMk cId="0" sldId="257"/>
            <ac:spMk id="58" creationId="{00000000-0000-0000-0000-000000000000}"/>
          </ac:spMkLst>
        </pc:spChg>
        <pc:spChg chg="add del mod">
          <ac:chgData name="Denise Cass" userId="e42a391d278bd7a3" providerId="LiveId" clId="{43F2EC76-5690-D64E-8244-5A18CCABDA1C}" dt="2022-08-18T01:55:21.665" v="694"/>
          <ac:spMkLst>
            <pc:docMk/>
            <pc:sldMk cId="0" sldId="257"/>
            <ac:spMk id="78" creationId="{04FE94DD-DA72-7B24-5243-B2738C3A9B34}"/>
          </ac:spMkLst>
        </pc:spChg>
        <pc:grpChg chg="del mod">
          <ac:chgData name="Denise Cass" userId="e42a391d278bd7a3" providerId="LiveId" clId="{43F2EC76-5690-D64E-8244-5A18CCABDA1C}" dt="2022-08-18T01:22:22.491" v="14" actId="478"/>
          <ac:grpSpMkLst>
            <pc:docMk/>
            <pc:sldMk cId="0" sldId="257"/>
            <ac:grpSpMk id="39" creationId="{00000000-0000-0000-0000-000000000000}"/>
          </ac:grpSpMkLst>
        </pc:grpChg>
        <pc:picChg chg="add del mod">
          <ac:chgData name="Denise Cass" userId="e42a391d278bd7a3" providerId="LiveId" clId="{43F2EC76-5690-D64E-8244-5A18CCABDA1C}" dt="2022-08-18T02:48:52.037" v="905" actId="478"/>
          <ac:picMkLst>
            <pc:docMk/>
            <pc:sldMk cId="0" sldId="257"/>
            <ac:picMk id="3" creationId="{B053F2A4-E063-9BFF-49C3-0B9AC9E869F2}"/>
          </ac:picMkLst>
        </pc:picChg>
        <pc:picChg chg="add mod">
          <ac:chgData name="Denise Cass" userId="e42a391d278bd7a3" providerId="LiveId" clId="{43F2EC76-5690-D64E-8244-5A18CCABDA1C}" dt="2022-08-18T18:15:01.256" v="1107" actId="1076"/>
          <ac:picMkLst>
            <pc:docMk/>
            <pc:sldMk cId="0" sldId="257"/>
            <ac:picMk id="5" creationId="{8EF658BA-B61B-C8AD-3825-EE7F595EAA3C}"/>
          </ac:picMkLst>
        </pc:picChg>
        <pc:picChg chg="add del mod">
          <ac:chgData name="Denise Cass" userId="e42a391d278bd7a3" providerId="LiveId" clId="{43F2EC76-5690-D64E-8244-5A18CCABDA1C}" dt="2022-08-18T02:07:57.777" v="819" actId="478"/>
          <ac:picMkLst>
            <pc:docMk/>
            <pc:sldMk cId="0" sldId="257"/>
            <ac:picMk id="105" creationId="{E2DD6248-E60E-070F-8FFD-7B72020E6601}"/>
          </ac:picMkLst>
        </pc:picChg>
        <pc:cxnChg chg="mod topLvl">
          <ac:chgData name="Denise Cass" userId="e42a391d278bd7a3" providerId="LiveId" clId="{43F2EC76-5690-D64E-8244-5A18CCABDA1C}" dt="2022-08-18T02:50:46.727" v="917" actId="14100"/>
          <ac:cxnSpMkLst>
            <pc:docMk/>
            <pc:sldMk cId="0" sldId="257"/>
            <ac:cxnSpMk id="41" creationId="{00000000-0000-0000-0000-000000000000}"/>
          </ac:cxnSpMkLst>
        </pc:cxnChg>
        <pc:cxnChg chg="mod">
          <ac:chgData name="Denise Cass" userId="e42a391d278bd7a3" providerId="LiveId" clId="{43F2EC76-5690-D64E-8244-5A18CCABDA1C}" dt="2022-08-18T13:34:59.555" v="936" actId="14100"/>
          <ac:cxnSpMkLst>
            <pc:docMk/>
            <pc:sldMk cId="0" sldId="257"/>
            <ac:cxnSpMk id="51" creationId="{00000000-0000-0000-0000-000000000000}"/>
          </ac:cxnSpMkLst>
        </pc:cxnChg>
        <pc:cxnChg chg="mod">
          <ac:chgData name="Denise Cass" userId="e42a391d278bd7a3" providerId="LiveId" clId="{43F2EC76-5690-D64E-8244-5A18CCABDA1C}" dt="2022-08-18T13:34:59.555" v="936" actId="14100"/>
          <ac:cxnSpMkLst>
            <pc:docMk/>
            <pc:sldMk cId="0" sldId="257"/>
            <ac:cxnSpMk id="52" creationId="{00000000-0000-0000-0000-000000000000}"/>
          </ac:cxnSpMkLst>
        </pc:cxnChg>
        <pc:cxnChg chg="mod">
          <ac:chgData name="Denise Cass" userId="e42a391d278bd7a3" providerId="LiveId" clId="{43F2EC76-5690-D64E-8244-5A18CCABDA1C}" dt="2022-08-18T02:19:53.550" v="875" actId="14100"/>
          <ac:cxnSpMkLst>
            <pc:docMk/>
            <pc:sldMk cId="0" sldId="257"/>
            <ac:cxnSpMk id="55" creationId="{00000000-0000-0000-0000-000000000000}"/>
          </ac:cxnSpMkLst>
        </pc:cxnChg>
        <pc:cxnChg chg="mod">
          <ac:chgData name="Denise Cass" userId="e42a391d278bd7a3" providerId="LiveId" clId="{43F2EC76-5690-D64E-8244-5A18CCABDA1C}" dt="2022-08-18T02:19:53.550" v="875" actId="14100"/>
          <ac:cxnSpMkLst>
            <pc:docMk/>
            <pc:sldMk cId="0" sldId="257"/>
            <ac:cxnSpMk id="56" creationId="{00000000-0000-0000-0000-000000000000}"/>
          </ac:cxnSpMkLst>
        </pc:cxnChg>
        <pc:cxnChg chg="mod">
          <ac:chgData name="Denise Cass" userId="e42a391d278bd7a3" providerId="LiveId" clId="{43F2EC76-5690-D64E-8244-5A18CCABDA1C}" dt="2022-08-18T02:00:16.936" v="811" actId="14100"/>
          <ac:cxnSpMkLst>
            <pc:docMk/>
            <pc:sldMk cId="0" sldId="257"/>
            <ac:cxnSpMk id="59" creationId="{00000000-0000-0000-0000-000000000000}"/>
          </ac:cxnSpMkLst>
        </pc:cxnChg>
        <pc:cxnChg chg="mod">
          <ac:chgData name="Denise Cass" userId="e42a391d278bd7a3" providerId="LiveId" clId="{43F2EC76-5690-D64E-8244-5A18CCABDA1C}" dt="2022-08-18T02:00:16.936" v="811" actId="14100"/>
          <ac:cxnSpMkLst>
            <pc:docMk/>
            <pc:sldMk cId="0" sldId="257"/>
            <ac:cxnSpMk id="60" creationId="{00000000-0000-0000-0000-000000000000}"/>
          </ac:cxnSpMkLst>
        </pc:cxnChg>
      </pc:sldChg>
      <pc:sldChg chg="addSp modSp mod">
        <pc:chgData name="Denise Cass" userId="e42a391d278bd7a3" providerId="LiveId" clId="{43F2EC76-5690-D64E-8244-5A18CCABDA1C}" dt="2022-08-18T18:15:58.070" v="1119" actId="14100"/>
        <pc:sldMkLst>
          <pc:docMk/>
          <pc:sldMk cId="3366276594" sldId="258"/>
        </pc:sldMkLst>
        <pc:spChg chg="mod">
          <ac:chgData name="Denise Cass" userId="e42a391d278bd7a3" providerId="LiveId" clId="{43F2EC76-5690-D64E-8244-5A18CCABDA1C}" dt="2022-08-18T18:15:50.302" v="1116" actId="1076"/>
          <ac:spMkLst>
            <pc:docMk/>
            <pc:sldMk cId="3366276594" sldId="258"/>
            <ac:spMk id="2" creationId="{46C75A6B-E5FB-F357-1C26-B81E86E1F935}"/>
          </ac:spMkLst>
        </pc:spChg>
        <pc:graphicFrameChg chg="mod modGraphic">
          <ac:chgData name="Denise Cass" userId="e42a391d278bd7a3" providerId="LiveId" clId="{43F2EC76-5690-D64E-8244-5A18CCABDA1C}" dt="2022-08-18T18:14:29.346" v="1074"/>
          <ac:graphicFrameMkLst>
            <pc:docMk/>
            <pc:sldMk cId="3366276594" sldId="258"/>
            <ac:graphicFrameMk id="3" creationId="{6485D1A0-F733-987C-26E1-BD93745EBCAC}"/>
          </ac:graphicFrameMkLst>
        </pc:graphicFrameChg>
        <pc:picChg chg="add mod">
          <ac:chgData name="Denise Cass" userId="e42a391d278bd7a3" providerId="LiveId" clId="{43F2EC76-5690-D64E-8244-5A18CCABDA1C}" dt="2022-08-18T18:15:28.976" v="1114" actId="1076"/>
          <ac:picMkLst>
            <pc:docMk/>
            <pc:sldMk cId="3366276594" sldId="258"/>
            <ac:picMk id="4" creationId="{68FACC3D-0129-37DC-1C68-FDE6BD6AA6D9}"/>
          </ac:picMkLst>
        </pc:picChg>
        <pc:cxnChg chg="add mod">
          <ac:chgData name="Denise Cass" userId="e42a391d278bd7a3" providerId="LiveId" clId="{43F2EC76-5690-D64E-8244-5A18CCABDA1C}" dt="2022-08-18T18:15:58.070" v="1119" actId="14100"/>
          <ac:cxnSpMkLst>
            <pc:docMk/>
            <pc:sldMk cId="3366276594" sldId="258"/>
            <ac:cxnSpMk id="5" creationId="{D1BA9A00-E351-AB5E-8EEF-1AD1A747AD52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52E64-B90D-46CE-AF5F-55A3B8B123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6FF059-C3B6-4C60-9242-AE32F0218D26}">
      <dgm:prSet phldrT="[Text]" phldr="0" custT="1"/>
      <dgm:spPr/>
      <dgm:t>
        <a:bodyPr/>
        <a:lstStyle/>
        <a:p>
          <a:pPr rtl="0"/>
          <a:r>
            <a:rPr lang="en-US" sz="1800" dirty="0"/>
            <a:t>How can one-track motors increase profit margins by 5% within 6 months by establishing maximum buy prices on used cars according to their brand, model, year built, mileage and other factors?</a:t>
          </a:r>
        </a:p>
      </dgm:t>
    </dgm:pt>
    <dgm:pt modelId="{8F8CF1DB-3A70-4451-B6B3-1AD723F06B7F}" type="parTrans" cxnId="{A9A3D8A9-01E0-458A-B205-E2FDA80C252E}">
      <dgm:prSet/>
      <dgm:spPr/>
      <dgm:t>
        <a:bodyPr/>
        <a:lstStyle/>
        <a:p>
          <a:endParaRPr lang="en-US"/>
        </a:p>
      </dgm:t>
    </dgm:pt>
    <dgm:pt modelId="{2F013323-DD51-4811-A8A6-04A2C88CF7E3}" type="sibTrans" cxnId="{A9A3D8A9-01E0-458A-B205-E2FDA80C252E}">
      <dgm:prSet/>
      <dgm:spPr/>
      <dgm:t>
        <a:bodyPr/>
        <a:lstStyle/>
        <a:p>
          <a:endParaRPr lang="en-US"/>
        </a:p>
      </dgm:t>
    </dgm:pt>
    <dgm:pt modelId="{10DB9985-C267-4F97-A470-1BB87A997459}">
      <dgm:prSet phldrT="[Text]" phldr="0" custT="1"/>
      <dgm:spPr/>
      <dgm:t>
        <a:bodyPr/>
        <a:lstStyle/>
        <a:p>
          <a:pPr rtl="0"/>
          <a:r>
            <a:rPr lang="en-US" sz="1800" dirty="0">
              <a:latin typeface="Calibri Light" panose="020F0302020204030204"/>
            </a:rPr>
            <a:t>Numerical Features</a:t>
          </a:r>
          <a:endParaRPr lang="en-US" sz="1800" dirty="0"/>
        </a:p>
      </dgm:t>
    </dgm:pt>
    <dgm:pt modelId="{AAAFBEC9-D0D3-4366-AED8-60D589F3F442}" type="parTrans" cxnId="{F76E58D0-9D1E-42FF-9D8F-63371DCCF110}">
      <dgm:prSet/>
      <dgm:spPr/>
      <dgm:t>
        <a:bodyPr/>
        <a:lstStyle/>
        <a:p>
          <a:endParaRPr lang="en-US"/>
        </a:p>
      </dgm:t>
    </dgm:pt>
    <dgm:pt modelId="{61466EC4-EB17-489F-9A03-F6FB7436226A}" type="sibTrans" cxnId="{F76E58D0-9D1E-42FF-9D8F-63371DCCF110}">
      <dgm:prSet/>
      <dgm:spPr/>
      <dgm:t>
        <a:bodyPr/>
        <a:lstStyle/>
        <a:p>
          <a:endParaRPr lang="en-US"/>
        </a:p>
      </dgm:t>
    </dgm:pt>
    <dgm:pt modelId="{DDBAEB84-80C3-4150-AA1A-0AD40AE91482}">
      <dgm:prSet phldrT="[Text]" phldr="0" custT="1"/>
      <dgm:spPr/>
      <dgm:t>
        <a:bodyPr/>
        <a:lstStyle/>
        <a:p>
          <a:pPr rtl="0"/>
          <a:r>
            <a:rPr lang="en-US" sz="1400" dirty="0"/>
            <a:t>Year </a:t>
          </a:r>
          <a:endParaRPr lang="en-US" sz="1400" dirty="0">
            <a:latin typeface="Calibri Light" panose="020F0302020204030204"/>
          </a:endParaRPr>
        </a:p>
      </dgm:t>
    </dgm:pt>
    <dgm:pt modelId="{1F9C903A-970C-44AF-9F12-9C470F992DCF}" type="parTrans" cxnId="{CBACBD99-1926-4036-B411-CF93A4583ABD}">
      <dgm:prSet/>
      <dgm:spPr/>
      <dgm:t>
        <a:bodyPr/>
        <a:lstStyle/>
        <a:p>
          <a:endParaRPr lang="en-US"/>
        </a:p>
      </dgm:t>
    </dgm:pt>
    <dgm:pt modelId="{C6EE50D0-4EF7-46E1-8D6D-73D007AE3F67}" type="sibTrans" cxnId="{CBACBD99-1926-4036-B411-CF93A4583ABD}">
      <dgm:prSet/>
      <dgm:spPr/>
      <dgm:t>
        <a:bodyPr/>
        <a:lstStyle/>
        <a:p>
          <a:endParaRPr lang="en-US"/>
        </a:p>
      </dgm:t>
    </dgm:pt>
    <dgm:pt modelId="{8E1D2AC5-F808-489A-B9E2-C991F8EC275E}">
      <dgm:prSet phldrT="[Text]" phldr="0" custT="1"/>
      <dgm:spPr/>
      <dgm:t>
        <a:bodyPr/>
        <a:lstStyle/>
        <a:p>
          <a:pPr rtl="0"/>
          <a:r>
            <a:rPr lang="en-US" sz="1800">
              <a:latin typeface="Calibri Light" panose="020F0302020204030204"/>
            </a:rPr>
            <a:t>Categorical Features</a:t>
          </a:r>
          <a:endParaRPr lang="en-US" sz="1800"/>
        </a:p>
      </dgm:t>
    </dgm:pt>
    <dgm:pt modelId="{236D51CA-04B4-4702-B592-2D64E1EADD85}" type="parTrans" cxnId="{E076852E-E6D7-42DE-BBE6-A7DC3F134160}">
      <dgm:prSet/>
      <dgm:spPr/>
      <dgm:t>
        <a:bodyPr/>
        <a:lstStyle/>
        <a:p>
          <a:endParaRPr lang="en-US"/>
        </a:p>
      </dgm:t>
    </dgm:pt>
    <dgm:pt modelId="{1B6B52E2-DA0C-4421-B04B-D822B3EBB2FB}" type="sibTrans" cxnId="{E076852E-E6D7-42DE-BBE6-A7DC3F134160}">
      <dgm:prSet/>
      <dgm:spPr/>
      <dgm:t>
        <a:bodyPr/>
        <a:lstStyle/>
        <a:p>
          <a:endParaRPr lang="en-US"/>
        </a:p>
      </dgm:t>
    </dgm:pt>
    <dgm:pt modelId="{3FDB3A27-0572-444D-8F81-71E5152F746C}">
      <dgm:prSet phldrT="[Text]" phldr="0" custT="1"/>
      <dgm:spPr/>
      <dgm:t>
        <a:bodyPr/>
        <a:lstStyle/>
        <a:p>
          <a:r>
            <a:rPr lang="en-US" sz="1400">
              <a:latin typeface="Calibri Light" panose="020F0302020204030204"/>
            </a:rPr>
            <a:t>Brand</a:t>
          </a:r>
          <a:endParaRPr lang="en-US" sz="1400"/>
        </a:p>
      </dgm:t>
    </dgm:pt>
    <dgm:pt modelId="{428B61BB-0C03-4072-B8AC-8FE14F6CB601}" type="parTrans" cxnId="{A5AB9321-C28C-46FF-9680-21EE266E0C5C}">
      <dgm:prSet/>
      <dgm:spPr/>
      <dgm:t>
        <a:bodyPr/>
        <a:lstStyle/>
        <a:p>
          <a:endParaRPr lang="en-US"/>
        </a:p>
      </dgm:t>
    </dgm:pt>
    <dgm:pt modelId="{10F08BDC-1809-4D3A-8C89-A67F9C47A24F}" type="sibTrans" cxnId="{A5AB9321-C28C-46FF-9680-21EE266E0C5C}">
      <dgm:prSet/>
      <dgm:spPr/>
      <dgm:t>
        <a:bodyPr/>
        <a:lstStyle/>
        <a:p>
          <a:endParaRPr lang="en-US"/>
        </a:p>
      </dgm:t>
    </dgm:pt>
    <dgm:pt modelId="{AFEBDE44-EE53-41D4-9D05-2C1B85C0D22B}">
      <dgm:prSet phldr="0" custT="1"/>
      <dgm:spPr/>
      <dgm:t>
        <a:bodyPr/>
        <a:lstStyle/>
        <a:p>
          <a:pPr rtl="0"/>
          <a:r>
            <a:rPr lang="en-US" sz="1400" dirty="0"/>
            <a:t>Price </a:t>
          </a:r>
          <a:endParaRPr lang="en-US" sz="1400" dirty="0">
            <a:latin typeface="Calibri Light" panose="020F0302020204030204"/>
          </a:endParaRPr>
        </a:p>
      </dgm:t>
    </dgm:pt>
    <dgm:pt modelId="{E29EF85E-ECE7-4C4B-B180-1E50B44D4BA5}" type="parTrans" cxnId="{1D9848F0-7923-4754-9BB3-565E574C43F8}">
      <dgm:prSet/>
      <dgm:spPr/>
      <dgm:t>
        <a:bodyPr/>
        <a:lstStyle/>
        <a:p>
          <a:endParaRPr lang="en-US"/>
        </a:p>
      </dgm:t>
    </dgm:pt>
    <dgm:pt modelId="{1EDA2583-8BF9-4EAD-AEC2-4485A765E9BC}" type="sibTrans" cxnId="{1D9848F0-7923-4754-9BB3-565E574C43F8}">
      <dgm:prSet/>
      <dgm:spPr/>
      <dgm:t>
        <a:bodyPr/>
        <a:lstStyle/>
        <a:p>
          <a:endParaRPr lang="en-US"/>
        </a:p>
      </dgm:t>
    </dgm:pt>
    <dgm:pt modelId="{D44D8EFA-1900-4AA2-8B1A-A5ACEBC8FE41}">
      <dgm:prSet phldr="0" custT="1"/>
      <dgm:spPr/>
      <dgm:t>
        <a:bodyPr/>
        <a:lstStyle/>
        <a:p>
          <a:pPr rtl="0"/>
          <a:r>
            <a:rPr lang="en-US" sz="1400" dirty="0"/>
            <a:t>Mileage</a:t>
          </a:r>
          <a:r>
            <a:rPr lang="en-US" sz="1400" dirty="0">
              <a:latin typeface="Calibri Light" panose="020F0302020204030204"/>
            </a:rPr>
            <a:t> </a:t>
          </a:r>
        </a:p>
      </dgm:t>
    </dgm:pt>
    <dgm:pt modelId="{79A13E28-3848-4B83-B339-338072690BF2}" type="parTrans" cxnId="{A15B8C40-07E4-4A74-BA3F-F42959F6D05B}">
      <dgm:prSet/>
      <dgm:spPr/>
      <dgm:t>
        <a:bodyPr/>
        <a:lstStyle/>
        <a:p>
          <a:endParaRPr lang="en-US"/>
        </a:p>
      </dgm:t>
    </dgm:pt>
    <dgm:pt modelId="{CA55ABFC-AFB4-4ADE-9DF5-F03EA0D699E9}" type="sibTrans" cxnId="{A15B8C40-07E4-4A74-BA3F-F42959F6D05B}">
      <dgm:prSet/>
      <dgm:spPr/>
      <dgm:t>
        <a:bodyPr/>
        <a:lstStyle/>
        <a:p>
          <a:endParaRPr lang="en-US"/>
        </a:p>
      </dgm:t>
    </dgm:pt>
    <dgm:pt modelId="{EC101AC9-CAC0-4F31-B1DB-32BE8B90B4B5}">
      <dgm:prSet phldr="0" custT="1"/>
      <dgm:spPr/>
      <dgm:t>
        <a:bodyPr/>
        <a:lstStyle/>
        <a:p>
          <a:pPr rtl="0"/>
          <a:r>
            <a:rPr lang="en-US" sz="1400" dirty="0"/>
            <a:t>Tax</a:t>
          </a:r>
          <a:r>
            <a:rPr lang="en-US" sz="1400" dirty="0">
              <a:latin typeface="Calibri Light" panose="020F0302020204030204"/>
            </a:rPr>
            <a:t> </a:t>
          </a:r>
        </a:p>
      </dgm:t>
    </dgm:pt>
    <dgm:pt modelId="{F58DE6B6-9FEC-4AA6-81F5-8253392EACA5}" type="parTrans" cxnId="{34E34272-89BC-44ED-A963-71FC4D308DA5}">
      <dgm:prSet/>
      <dgm:spPr/>
      <dgm:t>
        <a:bodyPr/>
        <a:lstStyle/>
        <a:p>
          <a:endParaRPr lang="en-US"/>
        </a:p>
      </dgm:t>
    </dgm:pt>
    <dgm:pt modelId="{701CE194-C441-4D1A-B37F-F2BE157C2984}" type="sibTrans" cxnId="{34E34272-89BC-44ED-A963-71FC4D308DA5}">
      <dgm:prSet/>
      <dgm:spPr/>
      <dgm:t>
        <a:bodyPr/>
        <a:lstStyle/>
        <a:p>
          <a:endParaRPr lang="en-US"/>
        </a:p>
      </dgm:t>
    </dgm:pt>
    <dgm:pt modelId="{8F1DAF7B-EB22-4050-B727-85789E0BB75C}">
      <dgm:prSet phldr="0" custT="1"/>
      <dgm:spPr/>
      <dgm:t>
        <a:bodyPr/>
        <a:lstStyle/>
        <a:p>
          <a:pPr rtl="0"/>
          <a:r>
            <a:rPr lang="en-US" sz="1400" dirty="0"/>
            <a:t>MPG </a:t>
          </a:r>
          <a:endParaRPr lang="en-US" sz="1400" dirty="0">
            <a:latin typeface="Calibri Light" panose="020F0302020204030204"/>
          </a:endParaRPr>
        </a:p>
      </dgm:t>
    </dgm:pt>
    <dgm:pt modelId="{21B6243F-6789-4AC4-8B33-6B3761FF27A9}" type="parTrans" cxnId="{E4ECDC35-AE4D-4711-B139-0E2DCA76B7B0}">
      <dgm:prSet/>
      <dgm:spPr/>
      <dgm:t>
        <a:bodyPr/>
        <a:lstStyle/>
        <a:p>
          <a:endParaRPr lang="en-US"/>
        </a:p>
      </dgm:t>
    </dgm:pt>
    <dgm:pt modelId="{713F56DF-C133-4B31-B9D4-3DA383514C00}" type="sibTrans" cxnId="{E4ECDC35-AE4D-4711-B139-0E2DCA76B7B0}">
      <dgm:prSet/>
      <dgm:spPr/>
      <dgm:t>
        <a:bodyPr/>
        <a:lstStyle/>
        <a:p>
          <a:endParaRPr lang="en-US"/>
        </a:p>
      </dgm:t>
    </dgm:pt>
    <dgm:pt modelId="{8550AE16-8213-4E75-879F-C5D8EEB2F6B9}">
      <dgm:prSet phldr="0" custT="1"/>
      <dgm:spPr/>
      <dgm:t>
        <a:bodyPr/>
        <a:lstStyle/>
        <a:p>
          <a:r>
            <a:rPr lang="en-US" sz="1400" dirty="0"/>
            <a:t>Engine Size</a:t>
          </a:r>
        </a:p>
      </dgm:t>
    </dgm:pt>
    <dgm:pt modelId="{1232415A-1807-4F39-A19D-8E34A6B32F49}" type="parTrans" cxnId="{9A7B8472-25A1-43C7-8DCD-17D5510A2D1D}">
      <dgm:prSet/>
      <dgm:spPr/>
      <dgm:t>
        <a:bodyPr/>
        <a:lstStyle/>
        <a:p>
          <a:endParaRPr lang="en-US"/>
        </a:p>
      </dgm:t>
    </dgm:pt>
    <dgm:pt modelId="{6923EFE5-3BC9-4474-BABA-51D518D9F522}" type="sibTrans" cxnId="{9A7B8472-25A1-43C7-8DCD-17D5510A2D1D}">
      <dgm:prSet/>
      <dgm:spPr/>
      <dgm:t>
        <a:bodyPr/>
        <a:lstStyle/>
        <a:p>
          <a:endParaRPr lang="en-US"/>
        </a:p>
      </dgm:t>
    </dgm:pt>
    <dgm:pt modelId="{0BF728B7-1C78-437B-80ED-5CC9CEE47D86}">
      <dgm:prSet phldr="0" custT="1"/>
      <dgm:spPr/>
      <dgm:t>
        <a:bodyPr/>
        <a:lstStyle/>
        <a:p>
          <a:r>
            <a:rPr lang="en-US" sz="1400">
              <a:latin typeface="Calibri Light" panose="020F0302020204030204"/>
            </a:rPr>
            <a:t>Model</a:t>
          </a:r>
        </a:p>
      </dgm:t>
    </dgm:pt>
    <dgm:pt modelId="{8C5CD36D-53F0-4429-85C9-89E639044AF1}" type="parTrans" cxnId="{EFFC1B95-3E4A-4633-999E-3544415986CD}">
      <dgm:prSet/>
      <dgm:spPr/>
      <dgm:t>
        <a:bodyPr/>
        <a:lstStyle/>
        <a:p>
          <a:endParaRPr lang="en-US"/>
        </a:p>
      </dgm:t>
    </dgm:pt>
    <dgm:pt modelId="{F25F5BE4-4329-4924-9D59-ACB3C4688B6C}" type="sibTrans" cxnId="{EFFC1B95-3E4A-4633-999E-3544415986CD}">
      <dgm:prSet/>
      <dgm:spPr/>
      <dgm:t>
        <a:bodyPr/>
        <a:lstStyle/>
        <a:p>
          <a:endParaRPr lang="en-US"/>
        </a:p>
      </dgm:t>
    </dgm:pt>
    <dgm:pt modelId="{4F559BE0-40FD-4C5F-8DD7-AE616409AEBA}">
      <dgm:prSet phldr="0" custT="1"/>
      <dgm:spPr/>
      <dgm:t>
        <a:bodyPr/>
        <a:lstStyle/>
        <a:p>
          <a:r>
            <a:rPr lang="en-US" sz="1400" dirty="0">
              <a:latin typeface="Calibri Light" panose="020F0302020204030204"/>
            </a:rPr>
            <a:t>Transmission</a:t>
          </a:r>
        </a:p>
      </dgm:t>
    </dgm:pt>
    <dgm:pt modelId="{18DD2731-2594-4F22-874D-9999B05FA574}" type="parTrans" cxnId="{F2102CB9-4734-4328-9D12-4FCECE16D212}">
      <dgm:prSet/>
      <dgm:spPr/>
      <dgm:t>
        <a:bodyPr/>
        <a:lstStyle/>
        <a:p>
          <a:endParaRPr lang="en-US"/>
        </a:p>
      </dgm:t>
    </dgm:pt>
    <dgm:pt modelId="{AAEEAB02-82B1-4B45-B95F-33659941DC05}" type="sibTrans" cxnId="{F2102CB9-4734-4328-9D12-4FCECE16D212}">
      <dgm:prSet/>
      <dgm:spPr/>
      <dgm:t>
        <a:bodyPr/>
        <a:lstStyle/>
        <a:p>
          <a:endParaRPr lang="en-US"/>
        </a:p>
      </dgm:t>
    </dgm:pt>
    <dgm:pt modelId="{862EA5D2-6BCB-4F8C-A30B-77C0BA676AE0}">
      <dgm:prSet phldr="0" custT="1"/>
      <dgm:spPr/>
      <dgm:t>
        <a:bodyPr/>
        <a:lstStyle/>
        <a:p>
          <a:pPr rtl="0"/>
          <a:r>
            <a:rPr lang="en-US" sz="1400" dirty="0">
              <a:latin typeface="Calibri Light" panose="020F0302020204030204"/>
            </a:rPr>
            <a:t>Fuel Type</a:t>
          </a:r>
        </a:p>
      </dgm:t>
    </dgm:pt>
    <dgm:pt modelId="{A8217F74-E2BC-4D78-9118-ED2073C5C31D}" type="parTrans" cxnId="{2C921EFF-FD35-408B-B35F-D632917DF4D7}">
      <dgm:prSet/>
      <dgm:spPr/>
      <dgm:t>
        <a:bodyPr/>
        <a:lstStyle/>
        <a:p>
          <a:endParaRPr lang="en-US"/>
        </a:p>
      </dgm:t>
    </dgm:pt>
    <dgm:pt modelId="{4B41DDD8-E1B5-48B0-8420-1F1DE5B85BC8}" type="sibTrans" cxnId="{2C921EFF-FD35-408B-B35F-D632917DF4D7}">
      <dgm:prSet/>
      <dgm:spPr/>
      <dgm:t>
        <a:bodyPr/>
        <a:lstStyle/>
        <a:p>
          <a:endParaRPr lang="en-US"/>
        </a:p>
      </dgm:t>
    </dgm:pt>
    <dgm:pt modelId="{0CB7D9D4-9E40-4E42-9F7C-07B6B3DF5089}" type="pres">
      <dgm:prSet presAssocID="{BB752E64-B90D-46CE-AF5F-55A3B8B123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60E60B4-C79A-4F0E-8C3A-1B3D59DABC0F}" type="pres">
      <dgm:prSet presAssocID="{276FF059-C3B6-4C60-9242-AE32F0218D26}" presName="root1" presStyleCnt="0"/>
      <dgm:spPr/>
    </dgm:pt>
    <dgm:pt modelId="{9DB48A96-DF2B-43A6-836F-29A3AA26B9A5}" type="pres">
      <dgm:prSet presAssocID="{276FF059-C3B6-4C60-9242-AE32F0218D26}" presName="LevelOneTextNode" presStyleLbl="node0" presStyleIdx="0" presStyleCnt="1" custScaleX="227421" custScaleY="501942" custLinFactX="-100094" custLinFactNeighborX="-200000" custLinFactNeighborY="-17515">
        <dgm:presLayoutVars>
          <dgm:chPref val="3"/>
        </dgm:presLayoutVars>
      </dgm:prSet>
      <dgm:spPr/>
    </dgm:pt>
    <dgm:pt modelId="{EE779A75-98C6-45F0-996C-0E0CBC0D64A5}" type="pres">
      <dgm:prSet presAssocID="{276FF059-C3B6-4C60-9242-AE32F0218D26}" presName="level2hierChild" presStyleCnt="0"/>
      <dgm:spPr/>
    </dgm:pt>
    <dgm:pt modelId="{1A86500B-8B11-4951-828F-1CA734E1C8FD}" type="pres">
      <dgm:prSet presAssocID="{AAAFBEC9-D0D3-4366-AED8-60D589F3F442}" presName="conn2-1" presStyleLbl="parChTrans1D2" presStyleIdx="0" presStyleCnt="2"/>
      <dgm:spPr/>
    </dgm:pt>
    <dgm:pt modelId="{D1D3FE1F-561F-4D5B-949F-0093EA4E5E87}" type="pres">
      <dgm:prSet presAssocID="{AAAFBEC9-D0D3-4366-AED8-60D589F3F442}" presName="connTx" presStyleLbl="parChTrans1D2" presStyleIdx="0" presStyleCnt="2"/>
      <dgm:spPr/>
    </dgm:pt>
    <dgm:pt modelId="{5DFEF746-C04A-4B16-A8C3-1B8F7B6F41BA}" type="pres">
      <dgm:prSet presAssocID="{10DB9985-C267-4F97-A470-1BB87A997459}" presName="root2" presStyleCnt="0"/>
      <dgm:spPr/>
    </dgm:pt>
    <dgm:pt modelId="{10DA65BC-6DDA-4BCD-B22E-B9570430C67F}" type="pres">
      <dgm:prSet presAssocID="{10DB9985-C267-4F97-A470-1BB87A997459}" presName="LevelTwoTextNode" presStyleLbl="node2" presStyleIdx="0" presStyleCnt="2" custScaleX="118262" custScaleY="176302" custLinFactX="-100000" custLinFactY="13707" custLinFactNeighborX="-147507" custLinFactNeighborY="100000">
        <dgm:presLayoutVars>
          <dgm:chPref val="3"/>
        </dgm:presLayoutVars>
      </dgm:prSet>
      <dgm:spPr/>
    </dgm:pt>
    <dgm:pt modelId="{AE1B203E-D4E3-4EAF-A643-D6CAB2854E21}" type="pres">
      <dgm:prSet presAssocID="{10DB9985-C267-4F97-A470-1BB87A997459}" presName="level3hierChild" presStyleCnt="0"/>
      <dgm:spPr/>
    </dgm:pt>
    <dgm:pt modelId="{D2831421-D36F-428E-82C7-310BF8FD8556}" type="pres">
      <dgm:prSet presAssocID="{1F9C903A-970C-44AF-9F12-9C470F992DCF}" presName="conn2-1" presStyleLbl="parChTrans1D3" presStyleIdx="0" presStyleCnt="10"/>
      <dgm:spPr/>
    </dgm:pt>
    <dgm:pt modelId="{D8B2FC73-62B3-4F4B-9FD8-7BDF088F149D}" type="pres">
      <dgm:prSet presAssocID="{1F9C903A-970C-44AF-9F12-9C470F992DCF}" presName="connTx" presStyleLbl="parChTrans1D3" presStyleIdx="0" presStyleCnt="10"/>
      <dgm:spPr/>
    </dgm:pt>
    <dgm:pt modelId="{DA7AE38D-C3CD-47D2-A749-43B97823DA3D}" type="pres">
      <dgm:prSet presAssocID="{DDBAEB84-80C3-4150-AA1A-0AD40AE91482}" presName="root2" presStyleCnt="0"/>
      <dgm:spPr/>
    </dgm:pt>
    <dgm:pt modelId="{D630BDE6-4189-4761-AD00-E0059C933BB2}" type="pres">
      <dgm:prSet presAssocID="{DDBAEB84-80C3-4150-AA1A-0AD40AE91482}" presName="LevelTwoTextNode" presStyleLbl="node3" presStyleIdx="0" presStyleCnt="10">
        <dgm:presLayoutVars>
          <dgm:chPref val="3"/>
        </dgm:presLayoutVars>
      </dgm:prSet>
      <dgm:spPr/>
    </dgm:pt>
    <dgm:pt modelId="{2F938A82-639E-4606-85B6-278E9AF886FD}" type="pres">
      <dgm:prSet presAssocID="{DDBAEB84-80C3-4150-AA1A-0AD40AE91482}" presName="level3hierChild" presStyleCnt="0"/>
      <dgm:spPr/>
    </dgm:pt>
    <dgm:pt modelId="{FA6A98F5-3627-4D47-926E-5BA3D9462567}" type="pres">
      <dgm:prSet presAssocID="{E29EF85E-ECE7-4C4B-B180-1E50B44D4BA5}" presName="conn2-1" presStyleLbl="parChTrans1D3" presStyleIdx="1" presStyleCnt="10"/>
      <dgm:spPr/>
    </dgm:pt>
    <dgm:pt modelId="{C79DD7C9-98C0-4DCE-ADDB-D35DDF0C476F}" type="pres">
      <dgm:prSet presAssocID="{E29EF85E-ECE7-4C4B-B180-1E50B44D4BA5}" presName="connTx" presStyleLbl="parChTrans1D3" presStyleIdx="1" presStyleCnt="10"/>
      <dgm:spPr/>
    </dgm:pt>
    <dgm:pt modelId="{54AD75AB-1ED0-4B5C-B651-3B61B4F4188D}" type="pres">
      <dgm:prSet presAssocID="{AFEBDE44-EE53-41D4-9D05-2C1B85C0D22B}" presName="root2" presStyleCnt="0"/>
      <dgm:spPr/>
    </dgm:pt>
    <dgm:pt modelId="{3B8EA5A2-20D9-4F44-B981-37ECBACC7CB2}" type="pres">
      <dgm:prSet presAssocID="{AFEBDE44-EE53-41D4-9D05-2C1B85C0D22B}" presName="LevelTwoTextNode" presStyleLbl="node3" presStyleIdx="1" presStyleCnt="10">
        <dgm:presLayoutVars>
          <dgm:chPref val="3"/>
        </dgm:presLayoutVars>
      </dgm:prSet>
      <dgm:spPr/>
    </dgm:pt>
    <dgm:pt modelId="{340FC3B4-44AF-4A16-ABA7-2E63A26F976B}" type="pres">
      <dgm:prSet presAssocID="{AFEBDE44-EE53-41D4-9D05-2C1B85C0D22B}" presName="level3hierChild" presStyleCnt="0"/>
      <dgm:spPr/>
    </dgm:pt>
    <dgm:pt modelId="{9C008A91-45DE-4E6B-94CB-4AD6A4E6FE42}" type="pres">
      <dgm:prSet presAssocID="{79A13E28-3848-4B83-B339-338072690BF2}" presName="conn2-1" presStyleLbl="parChTrans1D3" presStyleIdx="2" presStyleCnt="10"/>
      <dgm:spPr/>
    </dgm:pt>
    <dgm:pt modelId="{42DF417A-3D7B-4A97-AA61-4230591FE169}" type="pres">
      <dgm:prSet presAssocID="{79A13E28-3848-4B83-B339-338072690BF2}" presName="connTx" presStyleLbl="parChTrans1D3" presStyleIdx="2" presStyleCnt="10"/>
      <dgm:spPr/>
    </dgm:pt>
    <dgm:pt modelId="{FCA44C16-E716-43AC-99AE-059152C12406}" type="pres">
      <dgm:prSet presAssocID="{D44D8EFA-1900-4AA2-8B1A-A5ACEBC8FE41}" presName="root2" presStyleCnt="0"/>
      <dgm:spPr/>
    </dgm:pt>
    <dgm:pt modelId="{C6E4B3FB-1AE6-4205-88E9-E71BD203A856}" type="pres">
      <dgm:prSet presAssocID="{D44D8EFA-1900-4AA2-8B1A-A5ACEBC8FE41}" presName="LevelTwoTextNode" presStyleLbl="node3" presStyleIdx="2" presStyleCnt="10">
        <dgm:presLayoutVars>
          <dgm:chPref val="3"/>
        </dgm:presLayoutVars>
      </dgm:prSet>
      <dgm:spPr/>
    </dgm:pt>
    <dgm:pt modelId="{28E0A724-12CF-4078-9B95-BE1EC41E1D6C}" type="pres">
      <dgm:prSet presAssocID="{D44D8EFA-1900-4AA2-8B1A-A5ACEBC8FE41}" presName="level3hierChild" presStyleCnt="0"/>
      <dgm:spPr/>
    </dgm:pt>
    <dgm:pt modelId="{4A86BB4A-5093-402A-84D3-B94622D27B85}" type="pres">
      <dgm:prSet presAssocID="{F58DE6B6-9FEC-4AA6-81F5-8253392EACA5}" presName="conn2-1" presStyleLbl="parChTrans1D3" presStyleIdx="3" presStyleCnt="10"/>
      <dgm:spPr/>
    </dgm:pt>
    <dgm:pt modelId="{142138FE-1123-4A65-A835-0945F2122C7D}" type="pres">
      <dgm:prSet presAssocID="{F58DE6B6-9FEC-4AA6-81F5-8253392EACA5}" presName="connTx" presStyleLbl="parChTrans1D3" presStyleIdx="3" presStyleCnt="10"/>
      <dgm:spPr/>
    </dgm:pt>
    <dgm:pt modelId="{18752460-E8E4-4E1C-8569-C037215C3386}" type="pres">
      <dgm:prSet presAssocID="{EC101AC9-CAC0-4F31-B1DB-32BE8B90B4B5}" presName="root2" presStyleCnt="0"/>
      <dgm:spPr/>
    </dgm:pt>
    <dgm:pt modelId="{D7A495E1-D99F-479C-B85D-84A7EC39D4C4}" type="pres">
      <dgm:prSet presAssocID="{EC101AC9-CAC0-4F31-B1DB-32BE8B90B4B5}" presName="LevelTwoTextNode" presStyleLbl="node3" presStyleIdx="3" presStyleCnt="10">
        <dgm:presLayoutVars>
          <dgm:chPref val="3"/>
        </dgm:presLayoutVars>
      </dgm:prSet>
      <dgm:spPr/>
    </dgm:pt>
    <dgm:pt modelId="{0601FE71-45E0-4570-A8DB-34650D38C4D9}" type="pres">
      <dgm:prSet presAssocID="{EC101AC9-CAC0-4F31-B1DB-32BE8B90B4B5}" presName="level3hierChild" presStyleCnt="0"/>
      <dgm:spPr/>
    </dgm:pt>
    <dgm:pt modelId="{60EFF5FA-AA73-4CED-A083-5F54C8B4DF36}" type="pres">
      <dgm:prSet presAssocID="{21B6243F-6789-4AC4-8B33-6B3761FF27A9}" presName="conn2-1" presStyleLbl="parChTrans1D3" presStyleIdx="4" presStyleCnt="10"/>
      <dgm:spPr/>
    </dgm:pt>
    <dgm:pt modelId="{11C16877-3F4E-4E87-9478-E1918EC8F4B7}" type="pres">
      <dgm:prSet presAssocID="{21B6243F-6789-4AC4-8B33-6B3761FF27A9}" presName="connTx" presStyleLbl="parChTrans1D3" presStyleIdx="4" presStyleCnt="10"/>
      <dgm:spPr/>
    </dgm:pt>
    <dgm:pt modelId="{776BFD1E-F10A-472A-952F-82BD0B64310D}" type="pres">
      <dgm:prSet presAssocID="{8F1DAF7B-EB22-4050-B727-85789E0BB75C}" presName="root2" presStyleCnt="0"/>
      <dgm:spPr/>
    </dgm:pt>
    <dgm:pt modelId="{FF7EB219-6B0A-41A7-83B5-4CD2CA3CE45A}" type="pres">
      <dgm:prSet presAssocID="{8F1DAF7B-EB22-4050-B727-85789E0BB75C}" presName="LevelTwoTextNode" presStyleLbl="node3" presStyleIdx="4" presStyleCnt="10">
        <dgm:presLayoutVars>
          <dgm:chPref val="3"/>
        </dgm:presLayoutVars>
      </dgm:prSet>
      <dgm:spPr/>
    </dgm:pt>
    <dgm:pt modelId="{B124237B-CEA0-4321-87D7-5CF91C00020F}" type="pres">
      <dgm:prSet presAssocID="{8F1DAF7B-EB22-4050-B727-85789E0BB75C}" presName="level3hierChild" presStyleCnt="0"/>
      <dgm:spPr/>
    </dgm:pt>
    <dgm:pt modelId="{B7256D71-4701-429C-BA84-92D689041B57}" type="pres">
      <dgm:prSet presAssocID="{1232415A-1807-4F39-A19D-8E34A6B32F49}" presName="conn2-1" presStyleLbl="parChTrans1D3" presStyleIdx="5" presStyleCnt="10"/>
      <dgm:spPr/>
    </dgm:pt>
    <dgm:pt modelId="{30EF3C31-C31C-4FF3-B5D8-7FFADA4A9118}" type="pres">
      <dgm:prSet presAssocID="{1232415A-1807-4F39-A19D-8E34A6B32F49}" presName="connTx" presStyleLbl="parChTrans1D3" presStyleIdx="5" presStyleCnt="10"/>
      <dgm:spPr/>
    </dgm:pt>
    <dgm:pt modelId="{9FEAFBAD-32EB-4E44-B2C9-E9A752FD5857}" type="pres">
      <dgm:prSet presAssocID="{8550AE16-8213-4E75-879F-C5D8EEB2F6B9}" presName="root2" presStyleCnt="0"/>
      <dgm:spPr/>
    </dgm:pt>
    <dgm:pt modelId="{DEC13935-A558-47DD-89F6-3DC28908EFD9}" type="pres">
      <dgm:prSet presAssocID="{8550AE16-8213-4E75-879F-C5D8EEB2F6B9}" presName="LevelTwoTextNode" presStyleLbl="node3" presStyleIdx="5" presStyleCnt="10">
        <dgm:presLayoutVars>
          <dgm:chPref val="3"/>
        </dgm:presLayoutVars>
      </dgm:prSet>
      <dgm:spPr/>
    </dgm:pt>
    <dgm:pt modelId="{49D29A5B-D522-4F66-8AEA-493A26E9FE0F}" type="pres">
      <dgm:prSet presAssocID="{8550AE16-8213-4E75-879F-C5D8EEB2F6B9}" presName="level3hierChild" presStyleCnt="0"/>
      <dgm:spPr/>
    </dgm:pt>
    <dgm:pt modelId="{CC80B18B-A1FB-4CF4-96F6-0F629C34E0D0}" type="pres">
      <dgm:prSet presAssocID="{236D51CA-04B4-4702-B592-2D64E1EADD85}" presName="conn2-1" presStyleLbl="parChTrans1D2" presStyleIdx="1" presStyleCnt="2"/>
      <dgm:spPr/>
    </dgm:pt>
    <dgm:pt modelId="{3CAF758F-14A0-43B9-A690-4AC569951135}" type="pres">
      <dgm:prSet presAssocID="{236D51CA-04B4-4702-B592-2D64E1EADD85}" presName="connTx" presStyleLbl="parChTrans1D2" presStyleIdx="1" presStyleCnt="2"/>
      <dgm:spPr/>
    </dgm:pt>
    <dgm:pt modelId="{68E2C7DA-E279-4189-94AF-2E5DCED75A01}" type="pres">
      <dgm:prSet presAssocID="{8E1D2AC5-F808-489A-B9E2-C991F8EC275E}" presName="root2" presStyleCnt="0"/>
      <dgm:spPr/>
    </dgm:pt>
    <dgm:pt modelId="{7831F30A-DE7D-4B53-8519-B2225C51D4D1}" type="pres">
      <dgm:prSet presAssocID="{8E1D2AC5-F808-489A-B9E2-C991F8EC275E}" presName="LevelTwoTextNode" presStyleLbl="node2" presStyleIdx="1" presStyleCnt="2" custScaleX="111776" custScaleY="157594" custLinFactX="-100000" custLinFactY="-15187" custLinFactNeighborX="-143856" custLinFactNeighborY="-100000">
        <dgm:presLayoutVars>
          <dgm:chPref val="3"/>
        </dgm:presLayoutVars>
      </dgm:prSet>
      <dgm:spPr/>
    </dgm:pt>
    <dgm:pt modelId="{63EB76C6-21DF-4881-86AA-2B3874FFE03B}" type="pres">
      <dgm:prSet presAssocID="{8E1D2AC5-F808-489A-B9E2-C991F8EC275E}" presName="level3hierChild" presStyleCnt="0"/>
      <dgm:spPr/>
    </dgm:pt>
    <dgm:pt modelId="{236DD6DC-EEB0-4BBD-9510-18C720B83BEA}" type="pres">
      <dgm:prSet presAssocID="{428B61BB-0C03-4072-B8AC-8FE14F6CB601}" presName="conn2-1" presStyleLbl="parChTrans1D3" presStyleIdx="6" presStyleCnt="10"/>
      <dgm:spPr/>
    </dgm:pt>
    <dgm:pt modelId="{C78806E6-EBEF-4CEC-824B-1A5AC6796F1F}" type="pres">
      <dgm:prSet presAssocID="{428B61BB-0C03-4072-B8AC-8FE14F6CB601}" presName="connTx" presStyleLbl="parChTrans1D3" presStyleIdx="6" presStyleCnt="10"/>
      <dgm:spPr/>
    </dgm:pt>
    <dgm:pt modelId="{043AB10E-C1BE-4C63-9F66-B3E4F3F9A7E4}" type="pres">
      <dgm:prSet presAssocID="{3FDB3A27-0572-444D-8F81-71E5152F746C}" presName="root2" presStyleCnt="0"/>
      <dgm:spPr/>
    </dgm:pt>
    <dgm:pt modelId="{86E66E28-8C95-4F20-AAAB-0FE7EBFFBC01}" type="pres">
      <dgm:prSet presAssocID="{3FDB3A27-0572-444D-8F81-71E5152F746C}" presName="LevelTwoTextNode" presStyleLbl="node3" presStyleIdx="6" presStyleCnt="10" custLinFactNeighborX="8723" custLinFactNeighborY="10904">
        <dgm:presLayoutVars>
          <dgm:chPref val="3"/>
        </dgm:presLayoutVars>
      </dgm:prSet>
      <dgm:spPr/>
    </dgm:pt>
    <dgm:pt modelId="{75689619-ED70-4CD4-99B8-69BDF01883D9}" type="pres">
      <dgm:prSet presAssocID="{3FDB3A27-0572-444D-8F81-71E5152F746C}" presName="level3hierChild" presStyleCnt="0"/>
      <dgm:spPr/>
    </dgm:pt>
    <dgm:pt modelId="{CA3FCBC9-0520-4A8F-8773-B1A99FE74999}" type="pres">
      <dgm:prSet presAssocID="{8C5CD36D-53F0-4429-85C9-89E639044AF1}" presName="conn2-1" presStyleLbl="parChTrans1D3" presStyleIdx="7" presStyleCnt="10"/>
      <dgm:spPr/>
    </dgm:pt>
    <dgm:pt modelId="{99118569-23F5-48E0-8DE5-81AFAE6CC1F8}" type="pres">
      <dgm:prSet presAssocID="{8C5CD36D-53F0-4429-85C9-89E639044AF1}" presName="connTx" presStyleLbl="parChTrans1D3" presStyleIdx="7" presStyleCnt="10"/>
      <dgm:spPr/>
    </dgm:pt>
    <dgm:pt modelId="{6F1C7992-26F6-4B38-80A5-345A82031CE4}" type="pres">
      <dgm:prSet presAssocID="{0BF728B7-1C78-437B-80ED-5CC9CEE47D86}" presName="root2" presStyleCnt="0"/>
      <dgm:spPr/>
    </dgm:pt>
    <dgm:pt modelId="{A8DB9224-7123-48F0-9777-219E4C861587}" type="pres">
      <dgm:prSet presAssocID="{0BF728B7-1C78-437B-80ED-5CC9CEE47D86}" presName="LevelTwoTextNode" presStyleLbl="node3" presStyleIdx="7" presStyleCnt="10" custLinFactNeighborX="8724" custLinFactNeighborY="6542">
        <dgm:presLayoutVars>
          <dgm:chPref val="3"/>
        </dgm:presLayoutVars>
      </dgm:prSet>
      <dgm:spPr/>
    </dgm:pt>
    <dgm:pt modelId="{09FCCC62-9426-4887-848F-04F16D6357C3}" type="pres">
      <dgm:prSet presAssocID="{0BF728B7-1C78-437B-80ED-5CC9CEE47D86}" presName="level3hierChild" presStyleCnt="0"/>
      <dgm:spPr/>
    </dgm:pt>
    <dgm:pt modelId="{0ED5762B-BB1D-4FA3-95F1-D7D6D49D8CFC}" type="pres">
      <dgm:prSet presAssocID="{18DD2731-2594-4F22-874D-9999B05FA574}" presName="conn2-1" presStyleLbl="parChTrans1D3" presStyleIdx="8" presStyleCnt="10"/>
      <dgm:spPr/>
    </dgm:pt>
    <dgm:pt modelId="{CA02F8B6-5D8E-469D-9362-051F9FE0CE82}" type="pres">
      <dgm:prSet presAssocID="{18DD2731-2594-4F22-874D-9999B05FA574}" presName="connTx" presStyleLbl="parChTrans1D3" presStyleIdx="8" presStyleCnt="10"/>
      <dgm:spPr/>
    </dgm:pt>
    <dgm:pt modelId="{BA535552-397D-4418-B5C5-2F28C7CE2586}" type="pres">
      <dgm:prSet presAssocID="{4F559BE0-40FD-4C5F-8DD7-AE616409AEBA}" presName="root2" presStyleCnt="0"/>
      <dgm:spPr/>
    </dgm:pt>
    <dgm:pt modelId="{17F0F2E4-F701-45DC-BC56-2DB74AB93FDE}" type="pres">
      <dgm:prSet presAssocID="{4F559BE0-40FD-4C5F-8DD7-AE616409AEBA}" presName="LevelTwoTextNode" presStyleLbl="node3" presStyleIdx="8" presStyleCnt="10" custLinFactNeighborX="9813" custLinFactNeighborY="-1">
        <dgm:presLayoutVars>
          <dgm:chPref val="3"/>
        </dgm:presLayoutVars>
      </dgm:prSet>
      <dgm:spPr/>
    </dgm:pt>
    <dgm:pt modelId="{33D661FE-4D5C-44DD-936A-9AF391E956DD}" type="pres">
      <dgm:prSet presAssocID="{4F559BE0-40FD-4C5F-8DD7-AE616409AEBA}" presName="level3hierChild" presStyleCnt="0"/>
      <dgm:spPr/>
    </dgm:pt>
    <dgm:pt modelId="{CD4BA1D0-0ED4-46A5-9493-6D857C9938A3}" type="pres">
      <dgm:prSet presAssocID="{A8217F74-E2BC-4D78-9118-ED2073C5C31D}" presName="conn2-1" presStyleLbl="parChTrans1D3" presStyleIdx="9" presStyleCnt="10"/>
      <dgm:spPr/>
    </dgm:pt>
    <dgm:pt modelId="{F030851A-CB5F-4080-9345-887466371FCB}" type="pres">
      <dgm:prSet presAssocID="{A8217F74-E2BC-4D78-9118-ED2073C5C31D}" presName="connTx" presStyleLbl="parChTrans1D3" presStyleIdx="9" presStyleCnt="10"/>
      <dgm:spPr/>
    </dgm:pt>
    <dgm:pt modelId="{BF101C6A-57C6-4714-9B65-A55F5A49736C}" type="pres">
      <dgm:prSet presAssocID="{862EA5D2-6BCB-4F8C-A30B-77C0BA676AE0}" presName="root2" presStyleCnt="0"/>
      <dgm:spPr/>
    </dgm:pt>
    <dgm:pt modelId="{A945715B-9CB3-4E81-91F4-D359D0A6D549}" type="pres">
      <dgm:prSet presAssocID="{862EA5D2-6BCB-4F8C-A30B-77C0BA676AE0}" presName="LevelTwoTextNode" presStyleLbl="node3" presStyleIdx="9" presStyleCnt="10" custLinFactNeighborX="9814" custLinFactNeighborY="-6542">
        <dgm:presLayoutVars>
          <dgm:chPref val="3"/>
        </dgm:presLayoutVars>
      </dgm:prSet>
      <dgm:spPr/>
    </dgm:pt>
    <dgm:pt modelId="{B1D6E30B-009F-4101-A6F7-B5BC8BD5138D}" type="pres">
      <dgm:prSet presAssocID="{862EA5D2-6BCB-4F8C-A30B-77C0BA676AE0}" presName="level3hierChild" presStyleCnt="0"/>
      <dgm:spPr/>
    </dgm:pt>
  </dgm:ptLst>
  <dgm:cxnLst>
    <dgm:cxn modelId="{63618202-3433-4284-A5D7-4FBF8E9EF4ED}" type="presOf" srcId="{E29EF85E-ECE7-4C4B-B180-1E50B44D4BA5}" destId="{FA6A98F5-3627-4D47-926E-5BA3D9462567}" srcOrd="0" destOrd="0" presId="urn:microsoft.com/office/officeart/2005/8/layout/hierarchy2"/>
    <dgm:cxn modelId="{9BECC20C-2F85-4F9C-98B4-CFE681D8AF5A}" type="presOf" srcId="{3FDB3A27-0572-444D-8F81-71E5152F746C}" destId="{86E66E28-8C95-4F20-AAAB-0FE7EBFFBC01}" srcOrd="0" destOrd="0" presId="urn:microsoft.com/office/officeart/2005/8/layout/hierarchy2"/>
    <dgm:cxn modelId="{1B22F012-0196-4511-AD1A-696E91820911}" type="presOf" srcId="{4F559BE0-40FD-4C5F-8DD7-AE616409AEBA}" destId="{17F0F2E4-F701-45DC-BC56-2DB74AB93FDE}" srcOrd="0" destOrd="0" presId="urn:microsoft.com/office/officeart/2005/8/layout/hierarchy2"/>
    <dgm:cxn modelId="{0FD65D1E-A62C-45CC-9A5B-2501EC7E8810}" type="presOf" srcId="{AFEBDE44-EE53-41D4-9D05-2C1B85C0D22B}" destId="{3B8EA5A2-20D9-4F44-B981-37ECBACC7CB2}" srcOrd="0" destOrd="0" presId="urn:microsoft.com/office/officeart/2005/8/layout/hierarchy2"/>
    <dgm:cxn modelId="{95A74D20-BE55-4655-9258-B34F134B5F5B}" type="presOf" srcId="{1F9C903A-970C-44AF-9F12-9C470F992DCF}" destId="{D8B2FC73-62B3-4F4B-9FD8-7BDF088F149D}" srcOrd="1" destOrd="0" presId="urn:microsoft.com/office/officeart/2005/8/layout/hierarchy2"/>
    <dgm:cxn modelId="{A5AB9321-C28C-46FF-9680-21EE266E0C5C}" srcId="{8E1D2AC5-F808-489A-B9E2-C991F8EC275E}" destId="{3FDB3A27-0572-444D-8F81-71E5152F746C}" srcOrd="0" destOrd="0" parTransId="{428B61BB-0C03-4072-B8AC-8FE14F6CB601}" sibTransId="{10F08BDC-1809-4D3A-8C89-A67F9C47A24F}"/>
    <dgm:cxn modelId="{E076852E-E6D7-42DE-BBE6-A7DC3F134160}" srcId="{276FF059-C3B6-4C60-9242-AE32F0218D26}" destId="{8E1D2AC5-F808-489A-B9E2-C991F8EC275E}" srcOrd="1" destOrd="0" parTransId="{236D51CA-04B4-4702-B592-2D64E1EADD85}" sibTransId="{1B6B52E2-DA0C-4421-B04B-D822B3EBB2FB}"/>
    <dgm:cxn modelId="{01918B2F-2DE0-4DCE-9E1B-985224684FBD}" type="presOf" srcId="{8E1D2AC5-F808-489A-B9E2-C991F8EC275E}" destId="{7831F30A-DE7D-4B53-8519-B2225C51D4D1}" srcOrd="0" destOrd="0" presId="urn:microsoft.com/office/officeart/2005/8/layout/hierarchy2"/>
    <dgm:cxn modelId="{E4ECDC35-AE4D-4711-B139-0E2DCA76B7B0}" srcId="{10DB9985-C267-4F97-A470-1BB87A997459}" destId="{8F1DAF7B-EB22-4050-B727-85789E0BB75C}" srcOrd="4" destOrd="0" parTransId="{21B6243F-6789-4AC4-8B33-6B3761FF27A9}" sibTransId="{713F56DF-C133-4B31-B9D4-3DA383514C00}"/>
    <dgm:cxn modelId="{677C4E37-48B7-4472-9F87-BD81227EE919}" type="presOf" srcId="{236D51CA-04B4-4702-B592-2D64E1EADD85}" destId="{CC80B18B-A1FB-4CF4-96F6-0F629C34E0D0}" srcOrd="0" destOrd="0" presId="urn:microsoft.com/office/officeart/2005/8/layout/hierarchy2"/>
    <dgm:cxn modelId="{5B802E3A-5E69-4627-B4B8-BFFDB8C9A1CE}" type="presOf" srcId="{79A13E28-3848-4B83-B339-338072690BF2}" destId="{42DF417A-3D7B-4A97-AA61-4230591FE169}" srcOrd="1" destOrd="0" presId="urn:microsoft.com/office/officeart/2005/8/layout/hierarchy2"/>
    <dgm:cxn modelId="{A5295F3E-0D69-473C-9591-2CAC030CEA41}" type="presOf" srcId="{DDBAEB84-80C3-4150-AA1A-0AD40AE91482}" destId="{D630BDE6-4189-4761-AD00-E0059C933BB2}" srcOrd="0" destOrd="0" presId="urn:microsoft.com/office/officeart/2005/8/layout/hierarchy2"/>
    <dgm:cxn modelId="{A15B8C40-07E4-4A74-BA3F-F42959F6D05B}" srcId="{10DB9985-C267-4F97-A470-1BB87A997459}" destId="{D44D8EFA-1900-4AA2-8B1A-A5ACEBC8FE41}" srcOrd="2" destOrd="0" parTransId="{79A13E28-3848-4B83-B339-338072690BF2}" sibTransId="{CA55ABFC-AFB4-4ADE-9DF5-F03EA0D699E9}"/>
    <dgm:cxn modelId="{1706F667-BF41-4253-9C27-5A4223D4ED9F}" type="presOf" srcId="{D44D8EFA-1900-4AA2-8B1A-A5ACEBC8FE41}" destId="{C6E4B3FB-1AE6-4205-88E9-E71BD203A856}" srcOrd="0" destOrd="0" presId="urn:microsoft.com/office/officeart/2005/8/layout/hierarchy2"/>
    <dgm:cxn modelId="{DB73756F-F295-4220-AC10-06BF24EAB568}" type="presOf" srcId="{21B6243F-6789-4AC4-8B33-6B3761FF27A9}" destId="{11C16877-3F4E-4E87-9478-E1918EC8F4B7}" srcOrd="1" destOrd="0" presId="urn:microsoft.com/office/officeart/2005/8/layout/hierarchy2"/>
    <dgm:cxn modelId="{A3FA2F50-3153-40F1-A3AA-17B06C60F8A4}" type="presOf" srcId="{1F9C903A-970C-44AF-9F12-9C470F992DCF}" destId="{D2831421-D36F-428E-82C7-310BF8FD8556}" srcOrd="0" destOrd="0" presId="urn:microsoft.com/office/officeart/2005/8/layout/hierarchy2"/>
    <dgm:cxn modelId="{34E34272-89BC-44ED-A963-71FC4D308DA5}" srcId="{10DB9985-C267-4F97-A470-1BB87A997459}" destId="{EC101AC9-CAC0-4F31-B1DB-32BE8B90B4B5}" srcOrd="3" destOrd="0" parTransId="{F58DE6B6-9FEC-4AA6-81F5-8253392EACA5}" sibTransId="{701CE194-C441-4D1A-B37F-F2BE157C2984}"/>
    <dgm:cxn modelId="{9A7B8472-25A1-43C7-8DCD-17D5510A2D1D}" srcId="{10DB9985-C267-4F97-A470-1BB87A997459}" destId="{8550AE16-8213-4E75-879F-C5D8EEB2F6B9}" srcOrd="5" destOrd="0" parTransId="{1232415A-1807-4F39-A19D-8E34A6B32F49}" sibTransId="{6923EFE5-3BC9-4474-BABA-51D518D9F522}"/>
    <dgm:cxn modelId="{D1A60375-6173-4037-AD9F-98AE7192922D}" type="presOf" srcId="{8550AE16-8213-4E75-879F-C5D8EEB2F6B9}" destId="{DEC13935-A558-47DD-89F6-3DC28908EFD9}" srcOrd="0" destOrd="0" presId="urn:microsoft.com/office/officeart/2005/8/layout/hierarchy2"/>
    <dgm:cxn modelId="{E684BC5A-5530-4154-8DC2-B2A699008F12}" type="presOf" srcId="{18DD2731-2594-4F22-874D-9999B05FA574}" destId="{0ED5762B-BB1D-4FA3-95F1-D7D6D49D8CFC}" srcOrd="0" destOrd="0" presId="urn:microsoft.com/office/officeart/2005/8/layout/hierarchy2"/>
    <dgm:cxn modelId="{6DC09285-CE9E-45DD-9741-48AC44859D92}" type="presOf" srcId="{A8217F74-E2BC-4D78-9118-ED2073C5C31D}" destId="{CD4BA1D0-0ED4-46A5-9493-6D857C9938A3}" srcOrd="0" destOrd="0" presId="urn:microsoft.com/office/officeart/2005/8/layout/hierarchy2"/>
    <dgm:cxn modelId="{0A459487-4402-443C-B4AB-A09A9E2A9260}" type="presOf" srcId="{79A13E28-3848-4B83-B339-338072690BF2}" destId="{9C008A91-45DE-4E6B-94CB-4AD6A4E6FE42}" srcOrd="0" destOrd="0" presId="urn:microsoft.com/office/officeart/2005/8/layout/hierarchy2"/>
    <dgm:cxn modelId="{AA7EE787-8839-4508-BE47-355879D05531}" type="presOf" srcId="{10DB9985-C267-4F97-A470-1BB87A997459}" destId="{10DA65BC-6DDA-4BCD-B22E-B9570430C67F}" srcOrd="0" destOrd="0" presId="urn:microsoft.com/office/officeart/2005/8/layout/hierarchy2"/>
    <dgm:cxn modelId="{EAE5DE91-8CA8-400A-A13B-2F8E9FCC4190}" type="presOf" srcId="{236D51CA-04B4-4702-B592-2D64E1EADD85}" destId="{3CAF758F-14A0-43B9-A690-4AC569951135}" srcOrd="1" destOrd="0" presId="urn:microsoft.com/office/officeart/2005/8/layout/hierarchy2"/>
    <dgm:cxn modelId="{51948592-DA3C-4C91-AF3F-A803B1B32330}" type="presOf" srcId="{A8217F74-E2BC-4D78-9118-ED2073C5C31D}" destId="{F030851A-CB5F-4080-9345-887466371FCB}" srcOrd="1" destOrd="0" presId="urn:microsoft.com/office/officeart/2005/8/layout/hierarchy2"/>
    <dgm:cxn modelId="{EFFC1B95-3E4A-4633-999E-3544415986CD}" srcId="{8E1D2AC5-F808-489A-B9E2-C991F8EC275E}" destId="{0BF728B7-1C78-437B-80ED-5CC9CEE47D86}" srcOrd="1" destOrd="0" parTransId="{8C5CD36D-53F0-4429-85C9-89E639044AF1}" sibTransId="{F25F5BE4-4329-4924-9D59-ACB3C4688B6C}"/>
    <dgm:cxn modelId="{CBACBD99-1926-4036-B411-CF93A4583ABD}" srcId="{10DB9985-C267-4F97-A470-1BB87A997459}" destId="{DDBAEB84-80C3-4150-AA1A-0AD40AE91482}" srcOrd="0" destOrd="0" parTransId="{1F9C903A-970C-44AF-9F12-9C470F992DCF}" sibTransId="{C6EE50D0-4EF7-46E1-8D6D-73D007AE3F67}"/>
    <dgm:cxn modelId="{2E13079C-58F5-418D-A1D7-9E6B4731F7A2}" type="presOf" srcId="{BB752E64-B90D-46CE-AF5F-55A3B8B123C0}" destId="{0CB7D9D4-9E40-4E42-9F7C-07B6B3DF5089}" srcOrd="0" destOrd="0" presId="urn:microsoft.com/office/officeart/2005/8/layout/hierarchy2"/>
    <dgm:cxn modelId="{88BDDF9D-5E99-48ED-93AB-45FB1D5CA374}" type="presOf" srcId="{276FF059-C3B6-4C60-9242-AE32F0218D26}" destId="{9DB48A96-DF2B-43A6-836F-29A3AA26B9A5}" srcOrd="0" destOrd="0" presId="urn:microsoft.com/office/officeart/2005/8/layout/hierarchy2"/>
    <dgm:cxn modelId="{A9A3D8A9-01E0-458A-B205-E2FDA80C252E}" srcId="{BB752E64-B90D-46CE-AF5F-55A3B8B123C0}" destId="{276FF059-C3B6-4C60-9242-AE32F0218D26}" srcOrd="0" destOrd="0" parTransId="{8F8CF1DB-3A70-4451-B6B3-1AD723F06B7F}" sibTransId="{2F013323-DD51-4811-A8A6-04A2C88CF7E3}"/>
    <dgm:cxn modelId="{F2102CB9-4734-4328-9D12-4FCECE16D212}" srcId="{8E1D2AC5-F808-489A-B9E2-C991F8EC275E}" destId="{4F559BE0-40FD-4C5F-8DD7-AE616409AEBA}" srcOrd="2" destOrd="0" parTransId="{18DD2731-2594-4F22-874D-9999B05FA574}" sibTransId="{AAEEAB02-82B1-4B45-B95F-33659941DC05}"/>
    <dgm:cxn modelId="{7AD714BA-B239-488C-AA40-F6AE762E4AE8}" type="presOf" srcId="{E29EF85E-ECE7-4C4B-B180-1E50B44D4BA5}" destId="{C79DD7C9-98C0-4DCE-ADDB-D35DDF0C476F}" srcOrd="1" destOrd="0" presId="urn:microsoft.com/office/officeart/2005/8/layout/hierarchy2"/>
    <dgm:cxn modelId="{2A1AEEBC-B017-4EA0-A091-BAA46E475BEA}" type="presOf" srcId="{428B61BB-0C03-4072-B8AC-8FE14F6CB601}" destId="{236DD6DC-EEB0-4BBD-9510-18C720B83BEA}" srcOrd="0" destOrd="0" presId="urn:microsoft.com/office/officeart/2005/8/layout/hierarchy2"/>
    <dgm:cxn modelId="{CE9B54BD-6D2A-4B9D-8A59-40E095321ABF}" type="presOf" srcId="{0BF728B7-1C78-437B-80ED-5CC9CEE47D86}" destId="{A8DB9224-7123-48F0-9777-219E4C861587}" srcOrd="0" destOrd="0" presId="urn:microsoft.com/office/officeart/2005/8/layout/hierarchy2"/>
    <dgm:cxn modelId="{401218C3-9349-4D51-B89A-FE727ADFDBF1}" type="presOf" srcId="{AAAFBEC9-D0D3-4366-AED8-60D589F3F442}" destId="{1A86500B-8B11-4951-828F-1CA734E1C8FD}" srcOrd="0" destOrd="0" presId="urn:microsoft.com/office/officeart/2005/8/layout/hierarchy2"/>
    <dgm:cxn modelId="{227A84C7-1207-4DDB-811A-D05994BDAB07}" type="presOf" srcId="{EC101AC9-CAC0-4F31-B1DB-32BE8B90B4B5}" destId="{D7A495E1-D99F-479C-B85D-84A7EC39D4C4}" srcOrd="0" destOrd="0" presId="urn:microsoft.com/office/officeart/2005/8/layout/hierarchy2"/>
    <dgm:cxn modelId="{27CA69C8-B175-4AD8-940F-35CBD424E83A}" type="presOf" srcId="{18DD2731-2594-4F22-874D-9999B05FA574}" destId="{CA02F8B6-5D8E-469D-9362-051F9FE0CE82}" srcOrd="1" destOrd="0" presId="urn:microsoft.com/office/officeart/2005/8/layout/hierarchy2"/>
    <dgm:cxn modelId="{E0FE15CC-4677-4B40-B0D3-1DD9A07898DE}" type="presOf" srcId="{8C5CD36D-53F0-4429-85C9-89E639044AF1}" destId="{CA3FCBC9-0520-4A8F-8773-B1A99FE74999}" srcOrd="0" destOrd="0" presId="urn:microsoft.com/office/officeart/2005/8/layout/hierarchy2"/>
    <dgm:cxn modelId="{4BD8D0CD-E309-4AD0-99CB-62F5DF35579E}" type="presOf" srcId="{8F1DAF7B-EB22-4050-B727-85789E0BB75C}" destId="{FF7EB219-6B0A-41A7-83B5-4CD2CA3CE45A}" srcOrd="0" destOrd="0" presId="urn:microsoft.com/office/officeart/2005/8/layout/hierarchy2"/>
    <dgm:cxn modelId="{F76E58D0-9D1E-42FF-9D8F-63371DCCF110}" srcId="{276FF059-C3B6-4C60-9242-AE32F0218D26}" destId="{10DB9985-C267-4F97-A470-1BB87A997459}" srcOrd="0" destOrd="0" parTransId="{AAAFBEC9-D0D3-4366-AED8-60D589F3F442}" sibTransId="{61466EC4-EB17-489F-9A03-F6FB7436226A}"/>
    <dgm:cxn modelId="{9FE7DDD6-902B-4300-B71E-B20A47508149}" type="presOf" srcId="{428B61BB-0C03-4072-B8AC-8FE14F6CB601}" destId="{C78806E6-EBEF-4CEC-824B-1A5AC6796F1F}" srcOrd="1" destOrd="0" presId="urn:microsoft.com/office/officeart/2005/8/layout/hierarchy2"/>
    <dgm:cxn modelId="{3130D7D9-86B8-4E72-9C3F-14AA61B48FC8}" type="presOf" srcId="{AAAFBEC9-D0D3-4366-AED8-60D589F3F442}" destId="{D1D3FE1F-561F-4D5B-949F-0093EA4E5E87}" srcOrd="1" destOrd="0" presId="urn:microsoft.com/office/officeart/2005/8/layout/hierarchy2"/>
    <dgm:cxn modelId="{834BCBDA-985C-4B66-9828-AAD22DE2E1C5}" type="presOf" srcId="{1232415A-1807-4F39-A19D-8E34A6B32F49}" destId="{30EF3C31-C31C-4FF3-B5D8-7FFADA4A9118}" srcOrd="1" destOrd="0" presId="urn:microsoft.com/office/officeart/2005/8/layout/hierarchy2"/>
    <dgm:cxn modelId="{3CB68CDD-2188-4807-9AD6-0F3398497C22}" type="presOf" srcId="{1232415A-1807-4F39-A19D-8E34A6B32F49}" destId="{B7256D71-4701-429C-BA84-92D689041B57}" srcOrd="0" destOrd="0" presId="urn:microsoft.com/office/officeart/2005/8/layout/hierarchy2"/>
    <dgm:cxn modelId="{9AFFAAE7-5225-432F-A4B7-9BBBBF8C5FAD}" type="presOf" srcId="{8C5CD36D-53F0-4429-85C9-89E639044AF1}" destId="{99118569-23F5-48E0-8DE5-81AFAE6CC1F8}" srcOrd="1" destOrd="0" presId="urn:microsoft.com/office/officeart/2005/8/layout/hierarchy2"/>
    <dgm:cxn modelId="{EF0C13E8-85D4-4D52-AB55-F9A871C1BA0D}" type="presOf" srcId="{21B6243F-6789-4AC4-8B33-6B3761FF27A9}" destId="{60EFF5FA-AA73-4CED-A083-5F54C8B4DF36}" srcOrd="0" destOrd="0" presId="urn:microsoft.com/office/officeart/2005/8/layout/hierarchy2"/>
    <dgm:cxn modelId="{1D9848F0-7923-4754-9BB3-565E574C43F8}" srcId="{10DB9985-C267-4F97-A470-1BB87A997459}" destId="{AFEBDE44-EE53-41D4-9D05-2C1B85C0D22B}" srcOrd="1" destOrd="0" parTransId="{E29EF85E-ECE7-4C4B-B180-1E50B44D4BA5}" sibTransId="{1EDA2583-8BF9-4EAD-AEC2-4485A765E9BC}"/>
    <dgm:cxn modelId="{C03FB9F5-8613-487D-81E3-8D92FEA3BC3B}" type="presOf" srcId="{F58DE6B6-9FEC-4AA6-81F5-8253392EACA5}" destId="{142138FE-1123-4A65-A835-0945F2122C7D}" srcOrd="1" destOrd="0" presId="urn:microsoft.com/office/officeart/2005/8/layout/hierarchy2"/>
    <dgm:cxn modelId="{8295D1FB-3ABA-4327-A02B-FDE7D02A68D5}" type="presOf" srcId="{F58DE6B6-9FEC-4AA6-81F5-8253392EACA5}" destId="{4A86BB4A-5093-402A-84D3-B94622D27B85}" srcOrd="0" destOrd="0" presId="urn:microsoft.com/office/officeart/2005/8/layout/hierarchy2"/>
    <dgm:cxn modelId="{4C0D6AFC-FDF1-4E05-A291-65777442FDF0}" type="presOf" srcId="{862EA5D2-6BCB-4F8C-A30B-77C0BA676AE0}" destId="{A945715B-9CB3-4E81-91F4-D359D0A6D549}" srcOrd="0" destOrd="0" presId="urn:microsoft.com/office/officeart/2005/8/layout/hierarchy2"/>
    <dgm:cxn modelId="{2C921EFF-FD35-408B-B35F-D632917DF4D7}" srcId="{8E1D2AC5-F808-489A-B9E2-C991F8EC275E}" destId="{862EA5D2-6BCB-4F8C-A30B-77C0BA676AE0}" srcOrd="3" destOrd="0" parTransId="{A8217F74-E2BC-4D78-9118-ED2073C5C31D}" sibTransId="{4B41DDD8-E1B5-48B0-8420-1F1DE5B85BC8}"/>
    <dgm:cxn modelId="{5758DCE1-957A-4CFF-89C8-F1CF63E483C4}" type="presParOf" srcId="{0CB7D9D4-9E40-4E42-9F7C-07B6B3DF5089}" destId="{F60E60B4-C79A-4F0E-8C3A-1B3D59DABC0F}" srcOrd="0" destOrd="0" presId="urn:microsoft.com/office/officeart/2005/8/layout/hierarchy2"/>
    <dgm:cxn modelId="{4D6E2BC9-6B17-4F0D-B728-D23459CC31A1}" type="presParOf" srcId="{F60E60B4-C79A-4F0E-8C3A-1B3D59DABC0F}" destId="{9DB48A96-DF2B-43A6-836F-29A3AA26B9A5}" srcOrd="0" destOrd="0" presId="urn:microsoft.com/office/officeart/2005/8/layout/hierarchy2"/>
    <dgm:cxn modelId="{D5BF802F-94BD-4418-B723-AA436D155DBE}" type="presParOf" srcId="{F60E60B4-C79A-4F0E-8C3A-1B3D59DABC0F}" destId="{EE779A75-98C6-45F0-996C-0E0CBC0D64A5}" srcOrd="1" destOrd="0" presId="urn:microsoft.com/office/officeart/2005/8/layout/hierarchy2"/>
    <dgm:cxn modelId="{0504E8BA-0498-43DE-BA86-60E25F83C5DB}" type="presParOf" srcId="{EE779A75-98C6-45F0-996C-0E0CBC0D64A5}" destId="{1A86500B-8B11-4951-828F-1CA734E1C8FD}" srcOrd="0" destOrd="0" presId="urn:microsoft.com/office/officeart/2005/8/layout/hierarchy2"/>
    <dgm:cxn modelId="{4FD05992-E999-4099-B50A-C65F9541EAB5}" type="presParOf" srcId="{1A86500B-8B11-4951-828F-1CA734E1C8FD}" destId="{D1D3FE1F-561F-4D5B-949F-0093EA4E5E87}" srcOrd="0" destOrd="0" presId="urn:microsoft.com/office/officeart/2005/8/layout/hierarchy2"/>
    <dgm:cxn modelId="{EBCCECA3-7C01-4832-A6D2-1DBC4EF16AF8}" type="presParOf" srcId="{EE779A75-98C6-45F0-996C-0E0CBC0D64A5}" destId="{5DFEF746-C04A-4B16-A8C3-1B8F7B6F41BA}" srcOrd="1" destOrd="0" presId="urn:microsoft.com/office/officeart/2005/8/layout/hierarchy2"/>
    <dgm:cxn modelId="{79870A4D-EA40-4C6D-8B70-A4883A15F4C7}" type="presParOf" srcId="{5DFEF746-C04A-4B16-A8C3-1B8F7B6F41BA}" destId="{10DA65BC-6DDA-4BCD-B22E-B9570430C67F}" srcOrd="0" destOrd="0" presId="urn:microsoft.com/office/officeart/2005/8/layout/hierarchy2"/>
    <dgm:cxn modelId="{FBDE65D3-C1E1-4376-ABF2-E24BE49D8BCD}" type="presParOf" srcId="{5DFEF746-C04A-4B16-A8C3-1B8F7B6F41BA}" destId="{AE1B203E-D4E3-4EAF-A643-D6CAB2854E21}" srcOrd="1" destOrd="0" presId="urn:microsoft.com/office/officeart/2005/8/layout/hierarchy2"/>
    <dgm:cxn modelId="{245EBEE1-570C-4A1B-9E38-E4EDEFBA6426}" type="presParOf" srcId="{AE1B203E-D4E3-4EAF-A643-D6CAB2854E21}" destId="{D2831421-D36F-428E-82C7-310BF8FD8556}" srcOrd="0" destOrd="0" presId="urn:microsoft.com/office/officeart/2005/8/layout/hierarchy2"/>
    <dgm:cxn modelId="{23ADBC13-67FC-4E7B-971A-31951DDF4724}" type="presParOf" srcId="{D2831421-D36F-428E-82C7-310BF8FD8556}" destId="{D8B2FC73-62B3-4F4B-9FD8-7BDF088F149D}" srcOrd="0" destOrd="0" presId="urn:microsoft.com/office/officeart/2005/8/layout/hierarchy2"/>
    <dgm:cxn modelId="{14D13D25-A369-4532-96BE-0D2EC80D8EE7}" type="presParOf" srcId="{AE1B203E-D4E3-4EAF-A643-D6CAB2854E21}" destId="{DA7AE38D-C3CD-47D2-A749-43B97823DA3D}" srcOrd="1" destOrd="0" presId="urn:microsoft.com/office/officeart/2005/8/layout/hierarchy2"/>
    <dgm:cxn modelId="{568D96E9-D7A7-428C-BA72-7A03F3EEDE88}" type="presParOf" srcId="{DA7AE38D-C3CD-47D2-A749-43B97823DA3D}" destId="{D630BDE6-4189-4761-AD00-E0059C933BB2}" srcOrd="0" destOrd="0" presId="urn:microsoft.com/office/officeart/2005/8/layout/hierarchy2"/>
    <dgm:cxn modelId="{50C581CF-A5A4-4EBE-85B5-0CD7D9D62BF0}" type="presParOf" srcId="{DA7AE38D-C3CD-47D2-A749-43B97823DA3D}" destId="{2F938A82-639E-4606-85B6-278E9AF886FD}" srcOrd="1" destOrd="0" presId="urn:microsoft.com/office/officeart/2005/8/layout/hierarchy2"/>
    <dgm:cxn modelId="{7C88C723-5A5B-4345-B348-1EAEAD8A29F3}" type="presParOf" srcId="{AE1B203E-D4E3-4EAF-A643-D6CAB2854E21}" destId="{FA6A98F5-3627-4D47-926E-5BA3D9462567}" srcOrd="2" destOrd="0" presId="urn:microsoft.com/office/officeart/2005/8/layout/hierarchy2"/>
    <dgm:cxn modelId="{CB626F5F-EB96-47A8-8A76-593CCF600053}" type="presParOf" srcId="{FA6A98F5-3627-4D47-926E-5BA3D9462567}" destId="{C79DD7C9-98C0-4DCE-ADDB-D35DDF0C476F}" srcOrd="0" destOrd="0" presId="urn:microsoft.com/office/officeart/2005/8/layout/hierarchy2"/>
    <dgm:cxn modelId="{E7CC8C60-1849-42BE-BB1B-0D9E658EBE79}" type="presParOf" srcId="{AE1B203E-D4E3-4EAF-A643-D6CAB2854E21}" destId="{54AD75AB-1ED0-4B5C-B651-3B61B4F4188D}" srcOrd="3" destOrd="0" presId="urn:microsoft.com/office/officeart/2005/8/layout/hierarchy2"/>
    <dgm:cxn modelId="{148DD944-A962-49D3-AB9A-080B96595397}" type="presParOf" srcId="{54AD75AB-1ED0-4B5C-B651-3B61B4F4188D}" destId="{3B8EA5A2-20D9-4F44-B981-37ECBACC7CB2}" srcOrd="0" destOrd="0" presId="urn:microsoft.com/office/officeart/2005/8/layout/hierarchy2"/>
    <dgm:cxn modelId="{E00F59A3-E921-4D8C-9D97-7638DFF9852F}" type="presParOf" srcId="{54AD75AB-1ED0-4B5C-B651-3B61B4F4188D}" destId="{340FC3B4-44AF-4A16-ABA7-2E63A26F976B}" srcOrd="1" destOrd="0" presId="urn:microsoft.com/office/officeart/2005/8/layout/hierarchy2"/>
    <dgm:cxn modelId="{1BCF48FA-0734-4E80-A06C-E520353BE2E0}" type="presParOf" srcId="{AE1B203E-D4E3-4EAF-A643-D6CAB2854E21}" destId="{9C008A91-45DE-4E6B-94CB-4AD6A4E6FE42}" srcOrd="4" destOrd="0" presId="urn:microsoft.com/office/officeart/2005/8/layout/hierarchy2"/>
    <dgm:cxn modelId="{3C3011E3-4174-49EB-8097-264DFF0D7943}" type="presParOf" srcId="{9C008A91-45DE-4E6B-94CB-4AD6A4E6FE42}" destId="{42DF417A-3D7B-4A97-AA61-4230591FE169}" srcOrd="0" destOrd="0" presId="urn:microsoft.com/office/officeart/2005/8/layout/hierarchy2"/>
    <dgm:cxn modelId="{257C252A-D697-4FB0-AA9C-A0ED1716542E}" type="presParOf" srcId="{AE1B203E-D4E3-4EAF-A643-D6CAB2854E21}" destId="{FCA44C16-E716-43AC-99AE-059152C12406}" srcOrd="5" destOrd="0" presId="urn:microsoft.com/office/officeart/2005/8/layout/hierarchy2"/>
    <dgm:cxn modelId="{66E8DD78-3CAD-4421-B258-D08F6BE8BE13}" type="presParOf" srcId="{FCA44C16-E716-43AC-99AE-059152C12406}" destId="{C6E4B3FB-1AE6-4205-88E9-E71BD203A856}" srcOrd="0" destOrd="0" presId="urn:microsoft.com/office/officeart/2005/8/layout/hierarchy2"/>
    <dgm:cxn modelId="{A201B0E9-EA6F-42E6-A0B7-61536F623B6D}" type="presParOf" srcId="{FCA44C16-E716-43AC-99AE-059152C12406}" destId="{28E0A724-12CF-4078-9B95-BE1EC41E1D6C}" srcOrd="1" destOrd="0" presId="urn:microsoft.com/office/officeart/2005/8/layout/hierarchy2"/>
    <dgm:cxn modelId="{B1934235-296E-4394-AEF9-4A6CEDF26979}" type="presParOf" srcId="{AE1B203E-D4E3-4EAF-A643-D6CAB2854E21}" destId="{4A86BB4A-5093-402A-84D3-B94622D27B85}" srcOrd="6" destOrd="0" presId="urn:microsoft.com/office/officeart/2005/8/layout/hierarchy2"/>
    <dgm:cxn modelId="{7C81EFE7-455C-4685-8B16-7D2416EF8EDB}" type="presParOf" srcId="{4A86BB4A-5093-402A-84D3-B94622D27B85}" destId="{142138FE-1123-4A65-A835-0945F2122C7D}" srcOrd="0" destOrd="0" presId="urn:microsoft.com/office/officeart/2005/8/layout/hierarchy2"/>
    <dgm:cxn modelId="{C738BE90-E23D-48DE-B393-D4A21D108485}" type="presParOf" srcId="{AE1B203E-D4E3-4EAF-A643-D6CAB2854E21}" destId="{18752460-E8E4-4E1C-8569-C037215C3386}" srcOrd="7" destOrd="0" presId="urn:microsoft.com/office/officeart/2005/8/layout/hierarchy2"/>
    <dgm:cxn modelId="{B4C68271-B149-4FF2-8032-6A937A5C42B8}" type="presParOf" srcId="{18752460-E8E4-4E1C-8569-C037215C3386}" destId="{D7A495E1-D99F-479C-B85D-84A7EC39D4C4}" srcOrd="0" destOrd="0" presId="urn:microsoft.com/office/officeart/2005/8/layout/hierarchy2"/>
    <dgm:cxn modelId="{D735ACD9-F756-45D8-A65B-9E8B84FF174A}" type="presParOf" srcId="{18752460-E8E4-4E1C-8569-C037215C3386}" destId="{0601FE71-45E0-4570-A8DB-34650D38C4D9}" srcOrd="1" destOrd="0" presId="urn:microsoft.com/office/officeart/2005/8/layout/hierarchy2"/>
    <dgm:cxn modelId="{3C7959C9-C833-4DA4-BEBC-25D18933C4F4}" type="presParOf" srcId="{AE1B203E-D4E3-4EAF-A643-D6CAB2854E21}" destId="{60EFF5FA-AA73-4CED-A083-5F54C8B4DF36}" srcOrd="8" destOrd="0" presId="urn:microsoft.com/office/officeart/2005/8/layout/hierarchy2"/>
    <dgm:cxn modelId="{EAE941F1-7D66-4186-8DF3-86B0D8BA0F87}" type="presParOf" srcId="{60EFF5FA-AA73-4CED-A083-5F54C8B4DF36}" destId="{11C16877-3F4E-4E87-9478-E1918EC8F4B7}" srcOrd="0" destOrd="0" presId="urn:microsoft.com/office/officeart/2005/8/layout/hierarchy2"/>
    <dgm:cxn modelId="{92EE519E-97C2-40BE-85EA-14443659A8F6}" type="presParOf" srcId="{AE1B203E-D4E3-4EAF-A643-D6CAB2854E21}" destId="{776BFD1E-F10A-472A-952F-82BD0B64310D}" srcOrd="9" destOrd="0" presId="urn:microsoft.com/office/officeart/2005/8/layout/hierarchy2"/>
    <dgm:cxn modelId="{7DC3490C-02A4-449C-88A7-E4E949B7637B}" type="presParOf" srcId="{776BFD1E-F10A-472A-952F-82BD0B64310D}" destId="{FF7EB219-6B0A-41A7-83B5-4CD2CA3CE45A}" srcOrd="0" destOrd="0" presId="urn:microsoft.com/office/officeart/2005/8/layout/hierarchy2"/>
    <dgm:cxn modelId="{71122E66-47D0-4F79-AC57-076CBE484879}" type="presParOf" srcId="{776BFD1E-F10A-472A-952F-82BD0B64310D}" destId="{B124237B-CEA0-4321-87D7-5CF91C00020F}" srcOrd="1" destOrd="0" presId="urn:microsoft.com/office/officeart/2005/8/layout/hierarchy2"/>
    <dgm:cxn modelId="{7C04C4F5-E9A2-4CE0-A0F6-94CD2F2206DB}" type="presParOf" srcId="{AE1B203E-D4E3-4EAF-A643-D6CAB2854E21}" destId="{B7256D71-4701-429C-BA84-92D689041B57}" srcOrd="10" destOrd="0" presId="urn:microsoft.com/office/officeart/2005/8/layout/hierarchy2"/>
    <dgm:cxn modelId="{59AFDEFC-BB42-4EBF-AF4F-6D42ABB7653C}" type="presParOf" srcId="{B7256D71-4701-429C-BA84-92D689041B57}" destId="{30EF3C31-C31C-4FF3-B5D8-7FFADA4A9118}" srcOrd="0" destOrd="0" presId="urn:microsoft.com/office/officeart/2005/8/layout/hierarchy2"/>
    <dgm:cxn modelId="{A54D6066-DE8A-401E-BABE-48C7E056C750}" type="presParOf" srcId="{AE1B203E-D4E3-4EAF-A643-D6CAB2854E21}" destId="{9FEAFBAD-32EB-4E44-B2C9-E9A752FD5857}" srcOrd="11" destOrd="0" presId="urn:microsoft.com/office/officeart/2005/8/layout/hierarchy2"/>
    <dgm:cxn modelId="{0F647BA8-48FB-4AE9-9CCB-9F644AFB7B43}" type="presParOf" srcId="{9FEAFBAD-32EB-4E44-B2C9-E9A752FD5857}" destId="{DEC13935-A558-47DD-89F6-3DC28908EFD9}" srcOrd="0" destOrd="0" presId="urn:microsoft.com/office/officeart/2005/8/layout/hierarchy2"/>
    <dgm:cxn modelId="{61A16AE4-70CC-4C2B-9CF9-2B42F542F6D8}" type="presParOf" srcId="{9FEAFBAD-32EB-4E44-B2C9-E9A752FD5857}" destId="{49D29A5B-D522-4F66-8AEA-493A26E9FE0F}" srcOrd="1" destOrd="0" presId="urn:microsoft.com/office/officeart/2005/8/layout/hierarchy2"/>
    <dgm:cxn modelId="{05ADE9EF-975F-4922-92AF-514AB702A79B}" type="presParOf" srcId="{EE779A75-98C6-45F0-996C-0E0CBC0D64A5}" destId="{CC80B18B-A1FB-4CF4-96F6-0F629C34E0D0}" srcOrd="2" destOrd="0" presId="urn:microsoft.com/office/officeart/2005/8/layout/hierarchy2"/>
    <dgm:cxn modelId="{129D65A6-3516-4322-B695-96663AA126F2}" type="presParOf" srcId="{CC80B18B-A1FB-4CF4-96F6-0F629C34E0D0}" destId="{3CAF758F-14A0-43B9-A690-4AC569951135}" srcOrd="0" destOrd="0" presId="urn:microsoft.com/office/officeart/2005/8/layout/hierarchy2"/>
    <dgm:cxn modelId="{FF92E7F8-4F56-4C37-8188-47A36951A9AC}" type="presParOf" srcId="{EE779A75-98C6-45F0-996C-0E0CBC0D64A5}" destId="{68E2C7DA-E279-4189-94AF-2E5DCED75A01}" srcOrd="3" destOrd="0" presId="urn:microsoft.com/office/officeart/2005/8/layout/hierarchy2"/>
    <dgm:cxn modelId="{2763CCDC-DAAA-4731-97A8-ACEE8CE7FB63}" type="presParOf" srcId="{68E2C7DA-E279-4189-94AF-2E5DCED75A01}" destId="{7831F30A-DE7D-4B53-8519-B2225C51D4D1}" srcOrd="0" destOrd="0" presId="urn:microsoft.com/office/officeart/2005/8/layout/hierarchy2"/>
    <dgm:cxn modelId="{C284F7A8-61B3-4332-985E-EDA068573C0B}" type="presParOf" srcId="{68E2C7DA-E279-4189-94AF-2E5DCED75A01}" destId="{63EB76C6-21DF-4881-86AA-2B3874FFE03B}" srcOrd="1" destOrd="0" presId="urn:microsoft.com/office/officeart/2005/8/layout/hierarchy2"/>
    <dgm:cxn modelId="{AAB2D59F-8711-4382-B0C8-DC1346844679}" type="presParOf" srcId="{63EB76C6-21DF-4881-86AA-2B3874FFE03B}" destId="{236DD6DC-EEB0-4BBD-9510-18C720B83BEA}" srcOrd="0" destOrd="0" presId="urn:microsoft.com/office/officeart/2005/8/layout/hierarchy2"/>
    <dgm:cxn modelId="{3F68FFDA-1092-484B-9DBC-63046310E237}" type="presParOf" srcId="{236DD6DC-EEB0-4BBD-9510-18C720B83BEA}" destId="{C78806E6-EBEF-4CEC-824B-1A5AC6796F1F}" srcOrd="0" destOrd="0" presId="urn:microsoft.com/office/officeart/2005/8/layout/hierarchy2"/>
    <dgm:cxn modelId="{270A0F61-A082-43C8-A369-DCABD96E206C}" type="presParOf" srcId="{63EB76C6-21DF-4881-86AA-2B3874FFE03B}" destId="{043AB10E-C1BE-4C63-9F66-B3E4F3F9A7E4}" srcOrd="1" destOrd="0" presId="urn:microsoft.com/office/officeart/2005/8/layout/hierarchy2"/>
    <dgm:cxn modelId="{639B1FC1-88FC-43E8-9E72-23016F1AE672}" type="presParOf" srcId="{043AB10E-C1BE-4C63-9F66-B3E4F3F9A7E4}" destId="{86E66E28-8C95-4F20-AAAB-0FE7EBFFBC01}" srcOrd="0" destOrd="0" presId="urn:microsoft.com/office/officeart/2005/8/layout/hierarchy2"/>
    <dgm:cxn modelId="{A1E1D665-22DF-41C4-B289-EC4B50734D0F}" type="presParOf" srcId="{043AB10E-C1BE-4C63-9F66-B3E4F3F9A7E4}" destId="{75689619-ED70-4CD4-99B8-69BDF01883D9}" srcOrd="1" destOrd="0" presId="urn:microsoft.com/office/officeart/2005/8/layout/hierarchy2"/>
    <dgm:cxn modelId="{7EDE5215-98B4-4CEB-84CA-7BCCC66E4DF7}" type="presParOf" srcId="{63EB76C6-21DF-4881-86AA-2B3874FFE03B}" destId="{CA3FCBC9-0520-4A8F-8773-B1A99FE74999}" srcOrd="2" destOrd="0" presId="urn:microsoft.com/office/officeart/2005/8/layout/hierarchy2"/>
    <dgm:cxn modelId="{D9DD922C-EF6D-4D53-A704-4F11DC7EA5DB}" type="presParOf" srcId="{CA3FCBC9-0520-4A8F-8773-B1A99FE74999}" destId="{99118569-23F5-48E0-8DE5-81AFAE6CC1F8}" srcOrd="0" destOrd="0" presId="urn:microsoft.com/office/officeart/2005/8/layout/hierarchy2"/>
    <dgm:cxn modelId="{4F90E79E-94BA-42AF-B6C0-0329737700C0}" type="presParOf" srcId="{63EB76C6-21DF-4881-86AA-2B3874FFE03B}" destId="{6F1C7992-26F6-4B38-80A5-345A82031CE4}" srcOrd="3" destOrd="0" presId="urn:microsoft.com/office/officeart/2005/8/layout/hierarchy2"/>
    <dgm:cxn modelId="{1E553F6D-FD75-4D2D-A363-6F54E33DDA2F}" type="presParOf" srcId="{6F1C7992-26F6-4B38-80A5-345A82031CE4}" destId="{A8DB9224-7123-48F0-9777-219E4C861587}" srcOrd="0" destOrd="0" presId="urn:microsoft.com/office/officeart/2005/8/layout/hierarchy2"/>
    <dgm:cxn modelId="{7A9D1280-5A79-4EE0-B03D-6305D5692F8D}" type="presParOf" srcId="{6F1C7992-26F6-4B38-80A5-345A82031CE4}" destId="{09FCCC62-9426-4887-848F-04F16D6357C3}" srcOrd="1" destOrd="0" presId="urn:microsoft.com/office/officeart/2005/8/layout/hierarchy2"/>
    <dgm:cxn modelId="{4BE450CA-228C-4440-84EB-3A7E8205C937}" type="presParOf" srcId="{63EB76C6-21DF-4881-86AA-2B3874FFE03B}" destId="{0ED5762B-BB1D-4FA3-95F1-D7D6D49D8CFC}" srcOrd="4" destOrd="0" presId="urn:microsoft.com/office/officeart/2005/8/layout/hierarchy2"/>
    <dgm:cxn modelId="{18D1273B-2E9C-43AE-8BED-6756D0C3F885}" type="presParOf" srcId="{0ED5762B-BB1D-4FA3-95F1-D7D6D49D8CFC}" destId="{CA02F8B6-5D8E-469D-9362-051F9FE0CE82}" srcOrd="0" destOrd="0" presId="urn:microsoft.com/office/officeart/2005/8/layout/hierarchy2"/>
    <dgm:cxn modelId="{C8F55D8A-81C0-4800-8A3F-CBE519BDE978}" type="presParOf" srcId="{63EB76C6-21DF-4881-86AA-2B3874FFE03B}" destId="{BA535552-397D-4418-B5C5-2F28C7CE2586}" srcOrd="5" destOrd="0" presId="urn:microsoft.com/office/officeart/2005/8/layout/hierarchy2"/>
    <dgm:cxn modelId="{F0EB6597-FD07-4FEC-9D0F-A73F8C5D5C71}" type="presParOf" srcId="{BA535552-397D-4418-B5C5-2F28C7CE2586}" destId="{17F0F2E4-F701-45DC-BC56-2DB74AB93FDE}" srcOrd="0" destOrd="0" presId="urn:microsoft.com/office/officeart/2005/8/layout/hierarchy2"/>
    <dgm:cxn modelId="{8EB478A8-1259-4BA6-800D-1B77BCF424D3}" type="presParOf" srcId="{BA535552-397D-4418-B5C5-2F28C7CE2586}" destId="{33D661FE-4D5C-44DD-936A-9AF391E956DD}" srcOrd="1" destOrd="0" presId="urn:microsoft.com/office/officeart/2005/8/layout/hierarchy2"/>
    <dgm:cxn modelId="{7F8724C8-3902-4F38-861F-4424956210FE}" type="presParOf" srcId="{63EB76C6-21DF-4881-86AA-2B3874FFE03B}" destId="{CD4BA1D0-0ED4-46A5-9493-6D857C9938A3}" srcOrd="6" destOrd="0" presId="urn:microsoft.com/office/officeart/2005/8/layout/hierarchy2"/>
    <dgm:cxn modelId="{CEBCA927-6D75-4BBD-BB32-8B5824120013}" type="presParOf" srcId="{CD4BA1D0-0ED4-46A5-9493-6D857C9938A3}" destId="{F030851A-CB5F-4080-9345-887466371FCB}" srcOrd="0" destOrd="0" presId="urn:microsoft.com/office/officeart/2005/8/layout/hierarchy2"/>
    <dgm:cxn modelId="{15A23855-0B29-4B0D-8F0F-72D171ADC234}" type="presParOf" srcId="{63EB76C6-21DF-4881-86AA-2B3874FFE03B}" destId="{BF101C6A-57C6-4714-9B65-A55F5A49736C}" srcOrd="7" destOrd="0" presId="urn:microsoft.com/office/officeart/2005/8/layout/hierarchy2"/>
    <dgm:cxn modelId="{761C43C4-D476-40DE-8342-AD1BB573F151}" type="presParOf" srcId="{BF101C6A-57C6-4714-9B65-A55F5A49736C}" destId="{A945715B-9CB3-4E81-91F4-D359D0A6D549}" srcOrd="0" destOrd="0" presId="urn:microsoft.com/office/officeart/2005/8/layout/hierarchy2"/>
    <dgm:cxn modelId="{ECDFC368-3CBF-41A8-AD8A-EEE8902CDFE3}" type="presParOf" srcId="{BF101C6A-57C6-4714-9B65-A55F5A49736C}" destId="{B1D6E30B-009F-4101-A6F7-B5BC8BD5138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48A96-DF2B-43A6-836F-29A3AA26B9A5}">
      <dsp:nvSpPr>
        <dsp:cNvPr id="0" name=""/>
        <dsp:cNvSpPr/>
      </dsp:nvSpPr>
      <dsp:spPr>
        <a:xfrm>
          <a:off x="0" y="1922239"/>
          <a:ext cx="2476868" cy="2733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can one-track motors increase profit margins by 5% within 6 months by establishing maximum buy prices on used cars according to their brand, model, year built, mileage and other factors?</a:t>
          </a:r>
        </a:p>
      </dsp:txBody>
      <dsp:txXfrm>
        <a:off x="72545" y="1994784"/>
        <a:ext cx="2331778" cy="2588263"/>
      </dsp:txXfrm>
    </dsp:sp>
    <dsp:sp modelId="{1A86500B-8B11-4951-828F-1CA734E1C8FD}">
      <dsp:nvSpPr>
        <dsp:cNvPr id="0" name=""/>
        <dsp:cNvSpPr/>
      </dsp:nvSpPr>
      <dsp:spPr>
        <a:xfrm rot="19181866">
          <a:off x="2325395" y="2868226"/>
          <a:ext cx="1276325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1276325" y="79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1650" y="2844232"/>
        <a:ext cx="63816" cy="63816"/>
      </dsp:txXfrm>
    </dsp:sp>
    <dsp:sp modelId="{10DA65BC-6DDA-4BCD-B22E-B9570430C67F}">
      <dsp:nvSpPr>
        <dsp:cNvPr id="0" name=""/>
        <dsp:cNvSpPr/>
      </dsp:nvSpPr>
      <dsp:spPr>
        <a:xfrm>
          <a:off x="3450248" y="1983332"/>
          <a:ext cx="1288005" cy="960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Numerical Features</a:t>
          </a:r>
          <a:endParaRPr lang="en-US" sz="1800" kern="1200" dirty="0"/>
        </a:p>
      </dsp:txBody>
      <dsp:txXfrm>
        <a:off x="3478367" y="2011451"/>
        <a:ext cx="1231767" cy="903824"/>
      </dsp:txXfrm>
    </dsp:sp>
    <dsp:sp modelId="{D2831421-D36F-428E-82C7-310BF8FD8556}">
      <dsp:nvSpPr>
        <dsp:cNvPr id="0" name=""/>
        <dsp:cNvSpPr/>
      </dsp:nvSpPr>
      <dsp:spPr>
        <a:xfrm rot="19505712">
          <a:off x="4394819" y="1363052"/>
          <a:ext cx="3818140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818140" y="79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208436" y="1275512"/>
        <a:ext cx="190907" cy="190907"/>
      </dsp:txXfrm>
    </dsp:sp>
    <dsp:sp modelId="{D630BDE6-4189-4761-AD00-E0059C933BB2}">
      <dsp:nvSpPr>
        <dsp:cNvPr id="0" name=""/>
        <dsp:cNvSpPr/>
      </dsp:nvSpPr>
      <dsp:spPr>
        <a:xfrm>
          <a:off x="7869525" y="6290"/>
          <a:ext cx="1089111" cy="54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Year </a:t>
          </a:r>
          <a:endParaRPr lang="en-US" sz="1400" kern="1200" dirty="0">
            <a:latin typeface="Calibri Light" panose="020F0302020204030204"/>
          </a:endParaRPr>
        </a:p>
      </dsp:txBody>
      <dsp:txXfrm>
        <a:off x="7885474" y="22239"/>
        <a:ext cx="1057213" cy="512657"/>
      </dsp:txXfrm>
    </dsp:sp>
    <dsp:sp modelId="{FA6A98F5-3627-4D47-926E-5BA3D9462567}">
      <dsp:nvSpPr>
        <dsp:cNvPr id="0" name=""/>
        <dsp:cNvSpPr/>
      </dsp:nvSpPr>
      <dsp:spPr>
        <a:xfrm rot="20012320">
          <a:off x="4555035" y="1676172"/>
          <a:ext cx="3497708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497708" y="79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216446" y="1596643"/>
        <a:ext cx="174885" cy="174885"/>
      </dsp:txXfrm>
    </dsp:sp>
    <dsp:sp modelId="{3B8EA5A2-20D9-4F44-B981-37ECBACC7CB2}">
      <dsp:nvSpPr>
        <dsp:cNvPr id="0" name=""/>
        <dsp:cNvSpPr/>
      </dsp:nvSpPr>
      <dsp:spPr>
        <a:xfrm>
          <a:off x="7869525" y="632529"/>
          <a:ext cx="1089111" cy="54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Price </a:t>
          </a:r>
          <a:endParaRPr lang="en-US" sz="1400" kern="1200" dirty="0">
            <a:latin typeface="Calibri Light" panose="020F0302020204030204"/>
          </a:endParaRPr>
        </a:p>
      </dsp:txBody>
      <dsp:txXfrm>
        <a:off x="7885474" y="648478"/>
        <a:ext cx="1057213" cy="512657"/>
      </dsp:txXfrm>
    </dsp:sp>
    <dsp:sp modelId="{9C008A91-45DE-4E6B-94CB-4AD6A4E6FE42}">
      <dsp:nvSpPr>
        <dsp:cNvPr id="0" name=""/>
        <dsp:cNvSpPr/>
      </dsp:nvSpPr>
      <dsp:spPr>
        <a:xfrm rot="20605165">
          <a:off x="4670329" y="1989292"/>
          <a:ext cx="3267120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267120" y="79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22211" y="1915527"/>
        <a:ext cx="163356" cy="163356"/>
      </dsp:txXfrm>
    </dsp:sp>
    <dsp:sp modelId="{C6E4B3FB-1AE6-4205-88E9-E71BD203A856}">
      <dsp:nvSpPr>
        <dsp:cNvPr id="0" name=""/>
        <dsp:cNvSpPr/>
      </dsp:nvSpPr>
      <dsp:spPr>
        <a:xfrm>
          <a:off x="7869525" y="1258768"/>
          <a:ext cx="1089111" cy="54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Mileage</a:t>
          </a:r>
          <a:r>
            <a:rPr lang="en-US" sz="1400" kern="1200" dirty="0">
              <a:latin typeface="Calibri Light" panose="020F0302020204030204"/>
            </a:rPr>
            <a:t> </a:t>
          </a:r>
        </a:p>
      </dsp:txBody>
      <dsp:txXfrm>
        <a:off x="7885474" y="1274717"/>
        <a:ext cx="1057213" cy="512657"/>
      </dsp:txXfrm>
    </dsp:sp>
    <dsp:sp modelId="{4A86BB4A-5093-402A-84D3-B94622D27B85}">
      <dsp:nvSpPr>
        <dsp:cNvPr id="0" name=""/>
        <dsp:cNvSpPr/>
      </dsp:nvSpPr>
      <dsp:spPr>
        <a:xfrm rot="21265028">
          <a:off x="4730791" y="2302411"/>
          <a:ext cx="3146195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146195" y="79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25234" y="2231670"/>
        <a:ext cx="157309" cy="157309"/>
      </dsp:txXfrm>
    </dsp:sp>
    <dsp:sp modelId="{D7A495E1-D99F-479C-B85D-84A7EC39D4C4}">
      <dsp:nvSpPr>
        <dsp:cNvPr id="0" name=""/>
        <dsp:cNvSpPr/>
      </dsp:nvSpPr>
      <dsp:spPr>
        <a:xfrm>
          <a:off x="7869525" y="1885007"/>
          <a:ext cx="1089111" cy="54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Tax</a:t>
          </a:r>
          <a:r>
            <a:rPr lang="en-US" sz="1400" kern="1200" dirty="0">
              <a:latin typeface="Calibri Light" panose="020F0302020204030204"/>
            </a:rPr>
            <a:t> </a:t>
          </a:r>
        </a:p>
      </dsp:txBody>
      <dsp:txXfrm>
        <a:off x="7885474" y="1900956"/>
        <a:ext cx="1057213" cy="512657"/>
      </dsp:txXfrm>
    </dsp:sp>
    <dsp:sp modelId="{60EFF5FA-AA73-4CED-A083-5F54C8B4DF36}">
      <dsp:nvSpPr>
        <dsp:cNvPr id="0" name=""/>
        <dsp:cNvSpPr/>
      </dsp:nvSpPr>
      <dsp:spPr>
        <a:xfrm rot="350279">
          <a:off x="4730091" y="2615531"/>
          <a:ext cx="3147596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147596" y="79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25199" y="2544754"/>
        <a:ext cx="157379" cy="157379"/>
      </dsp:txXfrm>
    </dsp:sp>
    <dsp:sp modelId="{FF7EB219-6B0A-41A7-83B5-4CD2CA3CE45A}">
      <dsp:nvSpPr>
        <dsp:cNvPr id="0" name=""/>
        <dsp:cNvSpPr/>
      </dsp:nvSpPr>
      <dsp:spPr>
        <a:xfrm>
          <a:off x="7869525" y="2511247"/>
          <a:ext cx="1089111" cy="54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MPG </a:t>
          </a:r>
          <a:endParaRPr lang="en-US" sz="1400" kern="1200" dirty="0">
            <a:latin typeface="Calibri Light" panose="020F0302020204030204"/>
          </a:endParaRPr>
        </a:p>
      </dsp:txBody>
      <dsp:txXfrm>
        <a:off x="7885474" y="2527196"/>
        <a:ext cx="1057213" cy="512657"/>
      </dsp:txXfrm>
    </dsp:sp>
    <dsp:sp modelId="{B7256D71-4701-429C-BA84-92D689041B57}">
      <dsp:nvSpPr>
        <dsp:cNvPr id="0" name=""/>
        <dsp:cNvSpPr/>
      </dsp:nvSpPr>
      <dsp:spPr>
        <a:xfrm rot="1009019">
          <a:off x="4668305" y="2928650"/>
          <a:ext cx="3271167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271167" y="79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22110" y="2854784"/>
        <a:ext cx="163558" cy="163558"/>
      </dsp:txXfrm>
    </dsp:sp>
    <dsp:sp modelId="{DEC13935-A558-47DD-89F6-3DC28908EFD9}">
      <dsp:nvSpPr>
        <dsp:cNvPr id="0" name=""/>
        <dsp:cNvSpPr/>
      </dsp:nvSpPr>
      <dsp:spPr>
        <a:xfrm>
          <a:off x="7869525" y="3137486"/>
          <a:ext cx="1089111" cy="54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Engine Size</a:t>
          </a:r>
        </a:p>
      </dsp:txBody>
      <dsp:txXfrm>
        <a:off x="7885474" y="3153435"/>
        <a:ext cx="1057213" cy="512657"/>
      </dsp:txXfrm>
    </dsp:sp>
    <dsp:sp modelId="{CC80B18B-A1FB-4CF4-96F6-0F629C34E0D0}">
      <dsp:nvSpPr>
        <dsp:cNvPr id="0" name=""/>
        <dsp:cNvSpPr/>
      </dsp:nvSpPr>
      <dsp:spPr>
        <a:xfrm rot="2776369">
          <a:off x="2250579" y="3810596"/>
          <a:ext cx="1465721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1465721" y="79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6797" y="3781867"/>
        <a:ext cx="73286" cy="73286"/>
      </dsp:txXfrm>
    </dsp:sp>
    <dsp:sp modelId="{7831F30A-DE7D-4B53-8519-B2225C51D4D1}">
      <dsp:nvSpPr>
        <dsp:cNvPr id="0" name=""/>
        <dsp:cNvSpPr/>
      </dsp:nvSpPr>
      <dsp:spPr>
        <a:xfrm>
          <a:off x="3490012" y="3919010"/>
          <a:ext cx="1217365" cy="85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Categorical Features</a:t>
          </a:r>
          <a:endParaRPr lang="en-US" sz="1800" kern="1200"/>
        </a:p>
      </dsp:txBody>
      <dsp:txXfrm>
        <a:off x="3515147" y="3944145"/>
        <a:ext cx="1167095" cy="807917"/>
      </dsp:txXfrm>
    </dsp:sp>
    <dsp:sp modelId="{236DD6DC-EEB0-4BBD-9510-18C720B83BEA}">
      <dsp:nvSpPr>
        <dsp:cNvPr id="0" name=""/>
        <dsp:cNvSpPr/>
      </dsp:nvSpPr>
      <dsp:spPr>
        <a:xfrm rot="21327921">
          <a:off x="4702374" y="4213829"/>
          <a:ext cx="3196517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196517" y="79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20720" y="4141830"/>
        <a:ext cx="159825" cy="159825"/>
      </dsp:txXfrm>
    </dsp:sp>
    <dsp:sp modelId="{86E66E28-8C95-4F20-AAAB-0FE7EBFFBC01}">
      <dsp:nvSpPr>
        <dsp:cNvPr id="0" name=""/>
        <dsp:cNvSpPr/>
      </dsp:nvSpPr>
      <dsp:spPr>
        <a:xfrm>
          <a:off x="7893888" y="3823103"/>
          <a:ext cx="1089111" cy="54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Brand</a:t>
          </a:r>
          <a:endParaRPr lang="en-US" sz="1400" kern="1200"/>
        </a:p>
      </dsp:txBody>
      <dsp:txXfrm>
        <a:off x="7909837" y="3839052"/>
        <a:ext cx="1057213" cy="512657"/>
      </dsp:txXfrm>
    </dsp:sp>
    <dsp:sp modelId="{CA3FCBC9-0520-4A8F-8773-B1A99FE74999}">
      <dsp:nvSpPr>
        <dsp:cNvPr id="0" name=""/>
        <dsp:cNvSpPr/>
      </dsp:nvSpPr>
      <dsp:spPr>
        <a:xfrm rot="375833">
          <a:off x="4697808" y="4515072"/>
          <a:ext cx="3205660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205660" y="79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20497" y="4442844"/>
        <a:ext cx="160283" cy="160283"/>
      </dsp:txXfrm>
    </dsp:sp>
    <dsp:sp modelId="{A8DB9224-7123-48F0-9777-219E4C861587}">
      <dsp:nvSpPr>
        <dsp:cNvPr id="0" name=""/>
        <dsp:cNvSpPr/>
      </dsp:nvSpPr>
      <dsp:spPr>
        <a:xfrm>
          <a:off x="7893899" y="4425589"/>
          <a:ext cx="1089111" cy="54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Model</a:t>
          </a:r>
        </a:p>
      </dsp:txBody>
      <dsp:txXfrm>
        <a:off x="7909848" y="4441538"/>
        <a:ext cx="1057213" cy="512657"/>
      </dsp:txXfrm>
    </dsp:sp>
    <dsp:sp modelId="{0ED5762B-BB1D-4FA3-95F1-D7D6D49D8CFC}">
      <dsp:nvSpPr>
        <dsp:cNvPr id="0" name=""/>
        <dsp:cNvSpPr/>
      </dsp:nvSpPr>
      <dsp:spPr>
        <a:xfrm rot="983047">
          <a:off x="4639689" y="4810376"/>
          <a:ext cx="3333759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333759" y="79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23224" y="4734946"/>
        <a:ext cx="166687" cy="166687"/>
      </dsp:txXfrm>
    </dsp:sp>
    <dsp:sp modelId="{17F0F2E4-F701-45DC-BC56-2DB74AB93FDE}">
      <dsp:nvSpPr>
        <dsp:cNvPr id="0" name=""/>
        <dsp:cNvSpPr/>
      </dsp:nvSpPr>
      <dsp:spPr>
        <a:xfrm>
          <a:off x="7905760" y="5016198"/>
          <a:ext cx="1089111" cy="54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Transmission</a:t>
          </a:r>
        </a:p>
      </dsp:txBody>
      <dsp:txXfrm>
        <a:off x="7921709" y="5032147"/>
        <a:ext cx="1057213" cy="512657"/>
      </dsp:txXfrm>
    </dsp:sp>
    <dsp:sp modelId="{CD4BA1D0-0ED4-46A5-9493-6D857C9938A3}">
      <dsp:nvSpPr>
        <dsp:cNvPr id="0" name=""/>
        <dsp:cNvSpPr/>
      </dsp:nvSpPr>
      <dsp:spPr>
        <a:xfrm rot="1534756">
          <a:off x="4533606" y="5105686"/>
          <a:ext cx="3545935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545935" y="79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217925" y="5024951"/>
        <a:ext cx="177296" cy="177296"/>
      </dsp:txXfrm>
    </dsp:sp>
    <dsp:sp modelId="{A945715B-9CB3-4E81-91F4-D359D0A6D549}">
      <dsp:nvSpPr>
        <dsp:cNvPr id="0" name=""/>
        <dsp:cNvSpPr/>
      </dsp:nvSpPr>
      <dsp:spPr>
        <a:xfrm>
          <a:off x="7905771" y="5606817"/>
          <a:ext cx="1089111" cy="54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Fuel Type</a:t>
          </a:r>
        </a:p>
      </dsp:txBody>
      <dsp:txXfrm>
        <a:off x="7921720" y="5622766"/>
        <a:ext cx="1057213" cy="512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E7097-096E-D941-AEDE-D53B834E951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570AF-E7FB-3D45-829A-F1847CFDB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6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63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96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6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94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4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3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84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8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0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74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6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04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F0F6AD-C43B-A949-AF28-34694740B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DFA3B4-2B16-C94B-A374-7A48822D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16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title"/>
          </p:nvPr>
        </p:nvSpPr>
        <p:spPr>
          <a:xfrm>
            <a:off x="1531558" y="209664"/>
            <a:ext cx="8618537" cy="5539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AU" b="1" dirty="0"/>
              <a:t>Issue Tree (Big Picture) </a:t>
            </a:r>
            <a:endParaRPr sz="6000" b="1" dirty="0"/>
          </a:p>
        </p:txBody>
      </p:sp>
      <p:cxnSp>
        <p:nvCxnSpPr>
          <p:cNvPr id="41" name="Google Shape;41;p2"/>
          <p:cNvCxnSpPr>
            <a:cxnSpLocks/>
          </p:cNvCxnSpPr>
          <p:nvPr/>
        </p:nvCxnSpPr>
        <p:spPr>
          <a:xfrm>
            <a:off x="2755075" y="763662"/>
            <a:ext cx="6341424" cy="0"/>
          </a:xfrm>
          <a:prstGeom prst="straightConnector1">
            <a:avLst/>
          </a:prstGeom>
          <a:ln w="19050"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oogle Shape;42;p2"/>
          <p:cNvGrpSpPr/>
          <p:nvPr/>
        </p:nvGrpSpPr>
        <p:grpSpPr>
          <a:xfrm>
            <a:off x="8157338" y="6503005"/>
            <a:ext cx="2044403" cy="226731"/>
            <a:chOff x="6633337" y="6503004"/>
            <a:chExt cx="2044403" cy="226731"/>
          </a:xfrm>
        </p:grpSpPr>
        <p:sp>
          <p:nvSpPr>
            <p:cNvPr id="43" name="Google Shape;43;p2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-AU" sz="12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-AU" sz="12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-AU" sz="12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-AU" sz="12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-AU" sz="12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492557" y="2147976"/>
            <a:ext cx="3048000" cy="27420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CA" sz="2000" b="1" dirty="0"/>
              <a:t>How can One Track Motors (OTM) increase profit margins by 5% within 6 months by establishing maximum buy prices on used cars according to their brand, model, year built, mileage and other factors?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4577929" y="1900072"/>
            <a:ext cx="1518070" cy="106967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CA" sz="1400" b="1" dirty="0"/>
              <a:t>Show the relationship between the key variables and the resale price</a:t>
            </a:r>
            <a:endParaRPr sz="105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4577929" y="3888250"/>
            <a:ext cx="1518070" cy="116460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CA" sz="1400" b="1" dirty="0"/>
              <a:t>Calculate maximum buy price for used car</a:t>
            </a:r>
            <a:endParaRPr lang="en-CA" sz="1400" b="1" dirty="0">
              <a:latin typeface="Calibri"/>
              <a:ea typeface="Arial"/>
              <a:cs typeface="Calibri"/>
            </a:endParaRPr>
          </a:p>
        </p:txBody>
      </p:sp>
      <p:cxnSp>
        <p:nvCxnSpPr>
          <p:cNvPr id="51" name="Google Shape;51;p2"/>
          <p:cNvCxnSpPr>
            <a:cxnSpLocks/>
            <a:stCxn id="48" idx="3"/>
            <a:endCxn id="49" idx="1"/>
          </p:cNvCxnSpPr>
          <p:nvPr/>
        </p:nvCxnSpPr>
        <p:spPr>
          <a:xfrm flipV="1">
            <a:off x="3540557" y="2434909"/>
            <a:ext cx="1037372" cy="10840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p2"/>
          <p:cNvCxnSpPr>
            <a:cxnSpLocks/>
            <a:stCxn id="48" idx="3"/>
            <a:endCxn id="50" idx="1"/>
          </p:cNvCxnSpPr>
          <p:nvPr/>
        </p:nvCxnSpPr>
        <p:spPr>
          <a:xfrm>
            <a:off x="3540557" y="3518981"/>
            <a:ext cx="1037372" cy="9515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"/>
          <p:cNvSpPr/>
          <p:nvPr/>
        </p:nvSpPr>
        <p:spPr>
          <a:xfrm>
            <a:off x="7942913" y="1055644"/>
            <a:ext cx="3139113" cy="137031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Evaluate current sales trends on all used makes/models sold nationwide to determine the relationship between the variables and the used car resale price</a:t>
            </a:r>
            <a:endParaRPr lang="en-AU" sz="1200" b="1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7942914" y="2746113"/>
            <a:ext cx="3139113" cy="69088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pricing model using cost regressions </a:t>
            </a:r>
            <a:endParaRPr lang="en-AU" sz="1200" b="1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5" name="Google Shape;55;p2"/>
          <p:cNvCxnSpPr>
            <a:cxnSpLocks/>
            <a:stCxn id="49" idx="3"/>
            <a:endCxn id="53" idx="1"/>
          </p:cNvCxnSpPr>
          <p:nvPr/>
        </p:nvCxnSpPr>
        <p:spPr>
          <a:xfrm flipV="1">
            <a:off x="6095999" y="1740803"/>
            <a:ext cx="1846914" cy="6941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2"/>
          <p:cNvCxnSpPr>
            <a:cxnSpLocks/>
            <a:stCxn id="49" idx="3"/>
            <a:endCxn id="54" idx="1"/>
          </p:cNvCxnSpPr>
          <p:nvPr/>
        </p:nvCxnSpPr>
        <p:spPr>
          <a:xfrm>
            <a:off x="6095999" y="2434909"/>
            <a:ext cx="1846915" cy="6566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2"/>
          <p:cNvSpPr/>
          <p:nvPr/>
        </p:nvSpPr>
        <p:spPr>
          <a:xfrm>
            <a:off x="7942913" y="3912056"/>
            <a:ext cx="1826780" cy="7830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CA" sz="1200" b="1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Resale price predicted by pricing model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7942913" y="5196824"/>
            <a:ext cx="1826780" cy="7830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CA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 profit margin</a:t>
            </a:r>
            <a:endParaRPr lang="en-CA" sz="1200" b="1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9" name="Google Shape;59;p2"/>
          <p:cNvCxnSpPr>
            <a:cxnSpLocks/>
            <a:stCxn id="50" idx="3"/>
            <a:endCxn id="57" idx="1"/>
          </p:cNvCxnSpPr>
          <p:nvPr/>
        </p:nvCxnSpPr>
        <p:spPr>
          <a:xfrm flipV="1">
            <a:off x="6095999" y="4303557"/>
            <a:ext cx="1846914" cy="1669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2"/>
          <p:cNvCxnSpPr>
            <a:cxnSpLocks/>
            <a:stCxn id="50" idx="3"/>
            <a:endCxn id="58" idx="1"/>
          </p:cNvCxnSpPr>
          <p:nvPr/>
        </p:nvCxnSpPr>
        <p:spPr>
          <a:xfrm>
            <a:off x="6095999" y="4470553"/>
            <a:ext cx="1846914" cy="11177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EF658BA-B61B-C8AD-3825-EE7F595EA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99" y="-382170"/>
            <a:ext cx="2214631" cy="22146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5A6B-E5FB-F357-1C26-B81E86E1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598" y="0"/>
            <a:ext cx="10131425" cy="1041070"/>
          </a:xfrm>
        </p:spPr>
        <p:txBody>
          <a:bodyPr/>
          <a:lstStyle/>
          <a:p>
            <a:r>
              <a:rPr lang="en-US" b="1" dirty="0"/>
              <a:t>Issue Tree (With Variables)</a:t>
            </a: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6485D1A0-F733-987C-26E1-BD93745EBC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338231"/>
              </p:ext>
            </p:extLst>
          </p:nvPr>
        </p:nvGraphicFramePr>
        <p:xfrm>
          <a:off x="1080654" y="332355"/>
          <a:ext cx="12192000" cy="6193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8FACC3D-0129-37DC-1C68-FDE6BD6AA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663" y="-372114"/>
            <a:ext cx="2214631" cy="2214631"/>
          </a:xfrm>
          <a:prstGeom prst="rect">
            <a:avLst/>
          </a:prstGeom>
        </p:spPr>
      </p:pic>
      <p:cxnSp>
        <p:nvCxnSpPr>
          <p:cNvPr id="5" name="Google Shape;41;p2">
            <a:extLst>
              <a:ext uri="{FF2B5EF4-FFF2-40B4-BE49-F238E27FC236}">
                <a16:creationId xmlns:a16="http://schemas.microsoft.com/office/drawing/2014/main" id="{D1BA9A00-E351-AB5E-8EEF-1AD1A747AD52}"/>
              </a:ext>
            </a:extLst>
          </p:cNvPr>
          <p:cNvCxnSpPr>
            <a:cxnSpLocks/>
          </p:cNvCxnSpPr>
          <p:nvPr/>
        </p:nvCxnSpPr>
        <p:spPr>
          <a:xfrm>
            <a:off x="2755075" y="763662"/>
            <a:ext cx="5545777" cy="0"/>
          </a:xfrm>
          <a:prstGeom prst="straightConnector1">
            <a:avLst/>
          </a:prstGeom>
          <a:ln w="19050"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76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{BDC9EFE3-372F-6048-913F-10DC1BA48D4A}tf10001058</Template>
  <TotalTime>536</TotalTime>
  <Words>176</Words>
  <Application>Microsoft Office PowerPoint</Application>
  <PresentationFormat>Widescreen</PresentationFormat>
  <Paragraphs>28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Celestial</vt:lpstr>
      <vt:lpstr>Issue Tree (Big Picture) </vt:lpstr>
      <vt:lpstr>Issue Tree (With Variables)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Denise Cass</dc:creator>
  <cp:lastModifiedBy>Denise Cass</cp:lastModifiedBy>
  <cp:revision>36</cp:revision>
  <dcterms:created xsi:type="dcterms:W3CDTF">2022-04-14T17:51:00Z</dcterms:created>
  <dcterms:modified xsi:type="dcterms:W3CDTF">2022-08-25T13:22:09Z</dcterms:modified>
</cp:coreProperties>
</file>