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403" r:id="rId2"/>
    <p:sldId id="402" r:id="rId3"/>
    <p:sldId id="404" r:id="rId4"/>
    <p:sldId id="405" r:id="rId5"/>
    <p:sldId id="406" r:id="rId6"/>
    <p:sldId id="407" r:id="rId7"/>
    <p:sldId id="408" r:id="rId8"/>
  </p:sldIdLst>
  <p:sldSz cx="8961438" cy="67214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1CEE8-804D-2D4B-BF02-53E611819CA4}" v="454" dt="2022-05-26T14:52:12.147"/>
    <p1510:client id="{B7D89F96-5BB5-4AF7-BEF4-EA8E6ED765B0}" v="57" dt="2022-05-26T14:41:19.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88" autoAdjust="0"/>
    <p:restoredTop sz="95714" autoAdjust="0"/>
  </p:normalViewPr>
  <p:slideViewPr>
    <p:cSldViewPr snapToGrid="0">
      <p:cViewPr varScale="1">
        <p:scale>
          <a:sx n="111" d="100"/>
          <a:sy n="111" d="100"/>
        </p:scale>
        <p:origin x="1064"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Cass" userId="e42a391d278bd7a3" providerId="LiveId" clId="{0F71CEE8-804D-2D4B-BF02-53E611819CA4}"/>
    <pc:docChg chg="undo redo custSel addSld delSld modSld sldOrd modMainMaster">
      <pc:chgData name="Denise Cass" userId="e42a391d278bd7a3" providerId="LiveId" clId="{0F71CEE8-804D-2D4B-BF02-53E611819CA4}" dt="2022-05-26T14:52:12.147" v="1326"/>
      <pc:docMkLst>
        <pc:docMk/>
      </pc:docMkLst>
      <pc:sldChg chg="modSp del mod">
        <pc:chgData name="Denise Cass" userId="e42a391d278bd7a3" providerId="LiveId" clId="{0F71CEE8-804D-2D4B-BF02-53E611819CA4}" dt="2022-05-24T19:08:39.655" v="591" actId="2696"/>
        <pc:sldMkLst>
          <pc:docMk/>
          <pc:sldMk cId="2844286603" sldId="392"/>
        </pc:sldMkLst>
        <pc:spChg chg="mod">
          <ac:chgData name="Denise Cass" userId="e42a391d278bd7a3" providerId="LiveId" clId="{0F71CEE8-804D-2D4B-BF02-53E611819CA4}" dt="2022-05-24T18:40:53.983" v="312" actId="27636"/>
          <ac:spMkLst>
            <pc:docMk/>
            <pc:sldMk cId="2844286603" sldId="392"/>
            <ac:spMk id="2" creationId="{F0E37C96-13BD-4F0C-B379-77591A183D9B}"/>
          </ac:spMkLst>
        </pc:spChg>
      </pc:sldChg>
      <pc:sldChg chg="del">
        <pc:chgData name="Denise Cass" userId="e42a391d278bd7a3" providerId="LiveId" clId="{0F71CEE8-804D-2D4B-BF02-53E611819CA4}" dt="2022-05-24T18:38:20.374" v="285" actId="2696"/>
        <pc:sldMkLst>
          <pc:docMk/>
          <pc:sldMk cId="2748477053" sldId="397"/>
        </pc:sldMkLst>
      </pc:sldChg>
      <pc:sldChg chg="modSp del mod">
        <pc:chgData name="Denise Cass" userId="e42a391d278bd7a3" providerId="LiveId" clId="{0F71CEE8-804D-2D4B-BF02-53E611819CA4}" dt="2022-05-24T19:01:26.044" v="487" actId="2696"/>
        <pc:sldMkLst>
          <pc:docMk/>
          <pc:sldMk cId="667657664" sldId="399"/>
        </pc:sldMkLst>
        <pc:spChg chg="mod">
          <ac:chgData name="Denise Cass" userId="e42a391d278bd7a3" providerId="LiveId" clId="{0F71CEE8-804D-2D4B-BF02-53E611819CA4}" dt="2022-05-24T18:40:53.967" v="311" actId="27636"/>
          <ac:spMkLst>
            <pc:docMk/>
            <pc:sldMk cId="667657664" sldId="399"/>
            <ac:spMk id="2" creationId="{F0E37C96-13BD-4F0C-B379-77591A183D9B}"/>
          </ac:spMkLst>
        </pc:spChg>
      </pc:sldChg>
      <pc:sldChg chg="modSp del mod">
        <pc:chgData name="Denise Cass" userId="e42a391d278bd7a3" providerId="LiveId" clId="{0F71CEE8-804D-2D4B-BF02-53E611819CA4}" dt="2022-05-24T19:15:34.766" v="884" actId="2696"/>
        <pc:sldMkLst>
          <pc:docMk/>
          <pc:sldMk cId="534358597" sldId="400"/>
        </pc:sldMkLst>
        <pc:spChg chg="mod">
          <ac:chgData name="Denise Cass" userId="e42a391d278bd7a3" providerId="LiveId" clId="{0F71CEE8-804D-2D4B-BF02-53E611819CA4}" dt="2022-05-24T18:40:54.004" v="313" actId="27636"/>
          <ac:spMkLst>
            <pc:docMk/>
            <pc:sldMk cId="534358597" sldId="400"/>
            <ac:spMk id="2" creationId="{F0E37C96-13BD-4F0C-B379-77591A183D9B}"/>
          </ac:spMkLst>
        </pc:spChg>
      </pc:sldChg>
      <pc:sldChg chg="modSp del mod ord">
        <pc:chgData name="Denise Cass" userId="e42a391d278bd7a3" providerId="LiveId" clId="{0F71CEE8-804D-2D4B-BF02-53E611819CA4}" dt="2022-05-24T19:20:46.503" v="983" actId="2696"/>
        <pc:sldMkLst>
          <pc:docMk/>
          <pc:sldMk cId="1167718647" sldId="401"/>
        </pc:sldMkLst>
        <pc:spChg chg="mod">
          <ac:chgData name="Denise Cass" userId="e42a391d278bd7a3" providerId="LiveId" clId="{0F71CEE8-804D-2D4B-BF02-53E611819CA4}" dt="2022-05-24T18:40:54.031" v="314" actId="27636"/>
          <ac:spMkLst>
            <pc:docMk/>
            <pc:sldMk cId="1167718647" sldId="401"/>
            <ac:spMk id="2" creationId="{F0E37C96-13BD-4F0C-B379-77591A183D9B}"/>
          </ac:spMkLst>
        </pc:spChg>
      </pc:sldChg>
      <pc:sldChg chg="addSp delSp modSp new mod modTransition">
        <pc:chgData name="Denise Cass" userId="e42a391d278bd7a3" providerId="LiveId" clId="{0F71CEE8-804D-2D4B-BF02-53E611819CA4}" dt="2022-05-26T14:52:12.147" v="1326"/>
        <pc:sldMkLst>
          <pc:docMk/>
          <pc:sldMk cId="387746677" sldId="402"/>
        </pc:sldMkLst>
        <pc:spChg chg="mod">
          <ac:chgData name="Denise Cass" userId="e42a391d278bd7a3" providerId="LiveId" clId="{0F71CEE8-804D-2D4B-BF02-53E611819CA4}" dt="2022-05-24T19:03:16.176" v="525" actId="207"/>
          <ac:spMkLst>
            <pc:docMk/>
            <pc:sldMk cId="387746677" sldId="402"/>
            <ac:spMk id="2" creationId="{E29F2F75-DE2B-5F33-CFD5-B0A1B4B701F0}"/>
          </ac:spMkLst>
        </pc:spChg>
        <pc:graphicFrameChg chg="add mod">
          <ac:chgData name="Denise Cass" userId="e42a391d278bd7a3" providerId="LiveId" clId="{0F71CEE8-804D-2D4B-BF02-53E611819CA4}" dt="2022-05-25T17:55:03.180" v="1142" actId="1076"/>
          <ac:graphicFrameMkLst>
            <pc:docMk/>
            <pc:sldMk cId="387746677" sldId="402"/>
            <ac:graphicFrameMk id="3" creationId="{BE042D66-84DE-3C3B-BBD7-CB40279E09F2}"/>
          </ac:graphicFrameMkLst>
        </pc:graphicFrameChg>
        <pc:graphicFrameChg chg="add del mod">
          <ac:chgData name="Denise Cass" userId="e42a391d278bd7a3" providerId="LiveId" clId="{0F71CEE8-804D-2D4B-BF02-53E611819CA4}" dt="2022-05-25T17:55:09.350" v="1144" actId="478"/>
          <ac:graphicFrameMkLst>
            <pc:docMk/>
            <pc:sldMk cId="387746677" sldId="402"/>
            <ac:graphicFrameMk id="4" creationId="{F5CA06A4-AFDB-42D4-D5D6-723ACDD8F157}"/>
          </ac:graphicFrameMkLst>
        </pc:graphicFrameChg>
        <pc:graphicFrameChg chg="add del mod">
          <ac:chgData name="Denise Cass" userId="e42a391d278bd7a3" providerId="LiveId" clId="{0F71CEE8-804D-2D4B-BF02-53E611819CA4}" dt="2022-05-24T18:31:16.894" v="195"/>
          <ac:graphicFrameMkLst>
            <pc:docMk/>
            <pc:sldMk cId="387746677" sldId="402"/>
            <ac:graphicFrameMk id="5" creationId="{2D3D8B80-0B50-D129-E832-BC8D137973E5}"/>
          </ac:graphicFrameMkLst>
        </pc:graphicFrameChg>
        <pc:graphicFrameChg chg="add del mod">
          <ac:chgData name="Denise Cass" userId="e42a391d278bd7a3" providerId="LiveId" clId="{0F71CEE8-804D-2D4B-BF02-53E611819CA4}" dt="2022-05-26T14:52:12.147" v="1326"/>
          <ac:graphicFrameMkLst>
            <pc:docMk/>
            <pc:sldMk cId="387746677" sldId="402"/>
            <ac:graphicFrameMk id="6" creationId="{8DF33170-9C13-1985-D09D-F1BBC573485D}"/>
          </ac:graphicFrameMkLst>
        </pc:graphicFrameChg>
        <pc:graphicFrameChg chg="add del mod">
          <ac:chgData name="Denise Cass" userId="e42a391d278bd7a3" providerId="LiveId" clId="{0F71CEE8-804D-2D4B-BF02-53E611819CA4}" dt="2022-05-24T18:35:14.256" v="238" actId="478"/>
          <ac:graphicFrameMkLst>
            <pc:docMk/>
            <pc:sldMk cId="387746677" sldId="402"/>
            <ac:graphicFrameMk id="7" creationId="{8DF33170-9C13-1985-D09D-F1BBC573485D}"/>
          </ac:graphicFrameMkLst>
        </pc:graphicFrameChg>
        <pc:graphicFrameChg chg="add mod">
          <ac:chgData name="Denise Cass" userId="e42a391d278bd7a3" providerId="LiveId" clId="{0F71CEE8-804D-2D4B-BF02-53E611819CA4}" dt="2022-05-25T18:09:02.147" v="1325" actId="2711"/>
          <ac:graphicFrameMkLst>
            <pc:docMk/>
            <pc:sldMk cId="387746677" sldId="402"/>
            <ac:graphicFrameMk id="7" creationId="{F5CA06A4-AFDB-42D4-D5D6-723ACDD8F157}"/>
          </ac:graphicFrameMkLst>
        </pc:graphicFrameChg>
        <pc:graphicFrameChg chg="add del mod">
          <ac:chgData name="Denise Cass" userId="e42a391d278bd7a3" providerId="LiveId" clId="{0F71CEE8-804D-2D4B-BF02-53E611819CA4}" dt="2022-05-24T18:35:18.525" v="240" actId="478"/>
          <ac:graphicFrameMkLst>
            <pc:docMk/>
            <pc:sldMk cId="387746677" sldId="402"/>
            <ac:graphicFrameMk id="8" creationId="{8DF33170-9C13-1985-D09D-F1BBC573485D}"/>
          </ac:graphicFrameMkLst>
        </pc:graphicFrameChg>
        <pc:graphicFrameChg chg="add del mod">
          <ac:chgData name="Denise Cass" userId="e42a391d278bd7a3" providerId="LiveId" clId="{0F71CEE8-804D-2D4B-BF02-53E611819CA4}" dt="2022-05-24T18:36:13.499" v="264" actId="478"/>
          <ac:graphicFrameMkLst>
            <pc:docMk/>
            <pc:sldMk cId="387746677" sldId="402"/>
            <ac:graphicFrameMk id="9" creationId="{8DF33170-9C13-1985-D09D-F1BBC573485D}"/>
          </ac:graphicFrameMkLst>
        </pc:graphicFrameChg>
        <pc:graphicFrameChg chg="add del mod">
          <ac:chgData name="Denise Cass" userId="e42a391d278bd7a3" providerId="LiveId" clId="{0F71CEE8-804D-2D4B-BF02-53E611819CA4}" dt="2022-05-24T18:36:38.083" v="266"/>
          <ac:graphicFrameMkLst>
            <pc:docMk/>
            <pc:sldMk cId="387746677" sldId="402"/>
            <ac:graphicFrameMk id="10" creationId="{BDFCBD84-0E04-4795-94ED-E2EBC2EB1BC6}"/>
          </ac:graphicFrameMkLst>
        </pc:graphicFrameChg>
        <pc:graphicFrameChg chg="add del mod">
          <ac:chgData name="Denise Cass" userId="e42a391d278bd7a3" providerId="LiveId" clId="{0F71CEE8-804D-2D4B-BF02-53E611819CA4}" dt="2022-05-25T17:32:52.429" v="1133" actId="478"/>
          <ac:graphicFrameMkLst>
            <pc:docMk/>
            <pc:sldMk cId="387746677" sldId="402"/>
            <ac:graphicFrameMk id="13" creationId="{8DF33170-9C13-1985-D09D-F1BBC573485D}"/>
          </ac:graphicFrameMkLst>
        </pc:graphicFrameChg>
        <pc:picChg chg="add del mod">
          <ac:chgData name="Denise Cass" userId="e42a391d278bd7a3" providerId="LiveId" clId="{0F71CEE8-804D-2D4B-BF02-53E611819CA4}" dt="2022-05-24T18:37:02.190" v="274"/>
          <ac:picMkLst>
            <pc:docMk/>
            <pc:sldMk cId="387746677" sldId="402"/>
            <ac:picMk id="11" creationId="{5CA7609A-A117-3F3D-EE47-0238AA7063A5}"/>
          </ac:picMkLst>
        </pc:picChg>
        <pc:picChg chg="add del mod">
          <ac:chgData name="Denise Cass" userId="e42a391d278bd7a3" providerId="LiveId" clId="{0F71CEE8-804D-2D4B-BF02-53E611819CA4}" dt="2022-05-24T18:45:58.561" v="346" actId="478"/>
          <ac:picMkLst>
            <pc:docMk/>
            <pc:sldMk cId="387746677" sldId="402"/>
            <ac:picMk id="12" creationId="{F56FFADA-D182-A456-8402-74F75DC5AB27}"/>
          </ac:picMkLst>
        </pc:picChg>
      </pc:sldChg>
      <pc:sldChg chg="modSp new add del ord">
        <pc:chgData name="Denise Cass" userId="e42a391d278bd7a3" providerId="LiveId" clId="{0F71CEE8-804D-2D4B-BF02-53E611819CA4}" dt="2022-05-24T18:40:41.715" v="308" actId="680"/>
        <pc:sldMkLst>
          <pc:docMk/>
          <pc:sldMk cId="486633347" sldId="403"/>
        </pc:sldMkLst>
        <pc:spChg chg="mod">
          <ac:chgData name="Denise Cass" userId="e42a391d278bd7a3" providerId="LiveId" clId="{0F71CEE8-804D-2D4B-BF02-53E611819CA4}" dt="2022-05-24T18:40:38.246" v="306"/>
          <ac:spMkLst>
            <pc:docMk/>
            <pc:sldMk cId="486633347" sldId="403"/>
            <ac:spMk id="2" creationId="{0911CA0A-FFED-EED0-53A1-A95FCCE8E6C6}"/>
          </ac:spMkLst>
        </pc:spChg>
        <pc:spChg chg="mod">
          <ac:chgData name="Denise Cass" userId="e42a391d278bd7a3" providerId="LiveId" clId="{0F71CEE8-804D-2D4B-BF02-53E611819CA4}" dt="2022-05-24T18:40:38.246" v="306"/>
          <ac:spMkLst>
            <pc:docMk/>
            <pc:sldMk cId="486633347" sldId="403"/>
            <ac:spMk id="3" creationId="{6BFDFB0B-0E30-1E9C-A647-82D71402873E}"/>
          </ac:spMkLst>
        </pc:spChg>
      </pc:sldChg>
      <pc:sldChg chg="addSp modSp new mod ord modTransition">
        <pc:chgData name="Denise Cass" userId="e42a391d278bd7a3" providerId="LiveId" clId="{0F71CEE8-804D-2D4B-BF02-53E611819CA4}" dt="2022-05-24T19:24:59.927" v="1131"/>
        <pc:sldMkLst>
          <pc:docMk/>
          <pc:sldMk cId="1953981971" sldId="403"/>
        </pc:sldMkLst>
        <pc:spChg chg="mod">
          <ac:chgData name="Denise Cass" userId="e42a391d278bd7a3" providerId="LiveId" clId="{0F71CEE8-804D-2D4B-BF02-53E611819CA4}" dt="2022-05-24T18:44:02.036" v="329" actId="1076"/>
          <ac:spMkLst>
            <pc:docMk/>
            <pc:sldMk cId="1953981971" sldId="403"/>
            <ac:spMk id="2" creationId="{1A84FC86-5337-C6F6-B645-E15EF9E6A81E}"/>
          </ac:spMkLst>
        </pc:spChg>
        <pc:spChg chg="add mod">
          <ac:chgData name="Denise Cass" userId="e42a391d278bd7a3" providerId="LiveId" clId="{0F71CEE8-804D-2D4B-BF02-53E611819CA4}" dt="2022-05-24T18:44:11.571" v="337" actId="20577"/>
          <ac:spMkLst>
            <pc:docMk/>
            <pc:sldMk cId="1953981971" sldId="403"/>
            <ac:spMk id="4" creationId="{8234AECF-A511-F1D9-2055-68D2569A2DDC}"/>
          </ac:spMkLst>
        </pc:spChg>
      </pc:sldChg>
      <pc:sldChg chg="addSp modSp new mod modTransition">
        <pc:chgData name="Denise Cass" userId="e42a391d278bd7a3" providerId="LiveId" clId="{0F71CEE8-804D-2D4B-BF02-53E611819CA4}" dt="2022-05-24T19:24:59.927" v="1131"/>
        <pc:sldMkLst>
          <pc:docMk/>
          <pc:sldMk cId="3904439349" sldId="404"/>
        </pc:sldMkLst>
        <pc:spChg chg="mod">
          <ac:chgData name="Denise Cass" userId="e42a391d278bd7a3" providerId="LiveId" clId="{0F71CEE8-804D-2D4B-BF02-53E611819CA4}" dt="2022-05-24T19:05:14.520" v="559" actId="1076"/>
          <ac:spMkLst>
            <pc:docMk/>
            <pc:sldMk cId="3904439349" sldId="404"/>
            <ac:spMk id="2" creationId="{E83375B8-5147-7D57-86CA-6C345A2124A3}"/>
          </ac:spMkLst>
        </pc:spChg>
        <pc:graphicFrameChg chg="add mod">
          <ac:chgData name="Denise Cass" userId="e42a391d278bd7a3" providerId="LiveId" clId="{0F71CEE8-804D-2D4B-BF02-53E611819CA4}" dt="2022-05-24T18:59:31.744" v="432" actId="207"/>
          <ac:graphicFrameMkLst>
            <pc:docMk/>
            <pc:sldMk cId="3904439349" sldId="404"/>
            <ac:graphicFrameMk id="4" creationId="{4673A8A2-5E3D-2342-0F23-33D052BF9941}"/>
          </ac:graphicFrameMkLst>
        </pc:graphicFrameChg>
        <pc:graphicFrameChg chg="add mod">
          <ac:chgData name="Denise Cass" userId="e42a391d278bd7a3" providerId="LiveId" clId="{0F71CEE8-804D-2D4B-BF02-53E611819CA4}" dt="2022-05-24T18:59:29.626" v="431" actId="207"/>
          <ac:graphicFrameMkLst>
            <pc:docMk/>
            <pc:sldMk cId="3904439349" sldId="404"/>
            <ac:graphicFrameMk id="5" creationId="{61712514-CCF0-9C43-890A-9ECD2A551A95}"/>
          </ac:graphicFrameMkLst>
        </pc:graphicFrameChg>
      </pc:sldChg>
      <pc:sldChg chg="addSp delSp modSp new mod ord modTransition">
        <pc:chgData name="Denise Cass" userId="e42a391d278bd7a3" providerId="LiveId" clId="{0F71CEE8-804D-2D4B-BF02-53E611819CA4}" dt="2022-05-25T18:08:26.386" v="1319" actId="113"/>
        <pc:sldMkLst>
          <pc:docMk/>
          <pc:sldMk cId="740282667" sldId="405"/>
        </pc:sldMkLst>
        <pc:spChg chg="add del">
          <ac:chgData name="Denise Cass" userId="e42a391d278bd7a3" providerId="LiveId" clId="{0F71CEE8-804D-2D4B-BF02-53E611819CA4}" dt="2022-05-24T18:57:14.567" v="402" actId="478"/>
          <ac:spMkLst>
            <pc:docMk/>
            <pc:sldMk cId="740282667" sldId="405"/>
            <ac:spMk id="2" creationId="{E0C27876-3736-A7C2-76B8-6E7907A2A372}"/>
          </ac:spMkLst>
        </pc:spChg>
        <pc:spChg chg="add del mod">
          <ac:chgData name="Denise Cass" userId="e42a391d278bd7a3" providerId="LiveId" clId="{0F71CEE8-804D-2D4B-BF02-53E611819CA4}" dt="2022-05-24T18:57:05.988" v="399"/>
          <ac:spMkLst>
            <pc:docMk/>
            <pc:sldMk cId="740282667" sldId="405"/>
            <ac:spMk id="4" creationId="{D40877DB-B0A8-32A1-9C53-A295DF4F718C}"/>
          </ac:spMkLst>
        </pc:spChg>
        <pc:spChg chg="add mod">
          <ac:chgData name="Denise Cass" userId="e42a391d278bd7a3" providerId="LiveId" clId="{0F71CEE8-804D-2D4B-BF02-53E611819CA4}" dt="2022-05-25T17:58:13.534" v="1199" actId="20577"/>
          <ac:spMkLst>
            <pc:docMk/>
            <pc:sldMk cId="740282667" sldId="405"/>
            <ac:spMk id="5" creationId="{2A23163E-6B0A-2A90-1475-CF112C841F53}"/>
          </ac:spMkLst>
        </pc:spChg>
        <pc:graphicFrameChg chg="add del mod">
          <ac:chgData name="Denise Cass" userId="e42a391d278bd7a3" providerId="LiveId" clId="{0F71CEE8-804D-2D4B-BF02-53E611819CA4}" dt="2022-05-25T17:58:22.836" v="1200" actId="478"/>
          <ac:graphicFrameMkLst>
            <pc:docMk/>
            <pc:sldMk cId="740282667" sldId="405"/>
            <ac:graphicFrameMk id="6" creationId="{79C26E9E-871F-D657-27BD-F291AEE9EFE2}"/>
          </ac:graphicFrameMkLst>
        </pc:graphicFrameChg>
        <pc:graphicFrameChg chg="add del mod">
          <ac:chgData name="Denise Cass" userId="e42a391d278bd7a3" providerId="LiveId" clId="{0F71CEE8-804D-2D4B-BF02-53E611819CA4}" dt="2022-05-25T17:58:44.952" v="1205" actId="478"/>
          <ac:graphicFrameMkLst>
            <pc:docMk/>
            <pc:sldMk cId="740282667" sldId="405"/>
            <ac:graphicFrameMk id="7" creationId="{9A21673E-AB66-2D43-A483-CABF02BEB527}"/>
          </ac:graphicFrameMkLst>
        </pc:graphicFrameChg>
        <pc:graphicFrameChg chg="add del mod">
          <ac:chgData name="Denise Cass" userId="e42a391d278bd7a3" providerId="LiveId" clId="{0F71CEE8-804D-2D4B-BF02-53E611819CA4}" dt="2022-05-25T17:59:02.989" v="1210" actId="478"/>
          <ac:graphicFrameMkLst>
            <pc:docMk/>
            <pc:sldMk cId="740282667" sldId="405"/>
            <ac:graphicFrameMk id="8" creationId="{6B43DF9E-2B88-F046-AF6F-09FDBCC967F6}"/>
          </ac:graphicFrameMkLst>
        </pc:graphicFrameChg>
        <pc:graphicFrameChg chg="add mod">
          <ac:chgData name="Denise Cass" userId="e42a391d278bd7a3" providerId="LiveId" clId="{0F71CEE8-804D-2D4B-BF02-53E611819CA4}" dt="2022-05-25T18:08:19.993" v="1317" actId="113"/>
          <ac:graphicFrameMkLst>
            <pc:docMk/>
            <pc:sldMk cId="740282667" sldId="405"/>
            <ac:graphicFrameMk id="9" creationId="{79C26E9E-871F-D657-27BD-F291AEE9EFE2}"/>
          </ac:graphicFrameMkLst>
        </pc:graphicFrameChg>
        <pc:graphicFrameChg chg="add mod">
          <ac:chgData name="Denise Cass" userId="e42a391d278bd7a3" providerId="LiveId" clId="{0F71CEE8-804D-2D4B-BF02-53E611819CA4}" dt="2022-05-25T18:08:22.837" v="1318" actId="113"/>
          <ac:graphicFrameMkLst>
            <pc:docMk/>
            <pc:sldMk cId="740282667" sldId="405"/>
            <ac:graphicFrameMk id="10" creationId="{9A21673E-AB66-2D43-A483-CABF02BEB527}"/>
          </ac:graphicFrameMkLst>
        </pc:graphicFrameChg>
        <pc:graphicFrameChg chg="add mod">
          <ac:chgData name="Denise Cass" userId="e42a391d278bd7a3" providerId="LiveId" clId="{0F71CEE8-804D-2D4B-BF02-53E611819CA4}" dt="2022-05-25T18:08:26.386" v="1319" actId="113"/>
          <ac:graphicFrameMkLst>
            <pc:docMk/>
            <pc:sldMk cId="740282667" sldId="405"/>
            <ac:graphicFrameMk id="11" creationId="{6B43DF9E-2B88-F046-AF6F-09FDBCC967F6}"/>
          </ac:graphicFrameMkLst>
        </pc:graphicFrameChg>
      </pc:sldChg>
      <pc:sldChg chg="addSp delSp modSp new mod ord modTransition">
        <pc:chgData name="Denise Cass" userId="e42a391d278bd7a3" providerId="LiveId" clId="{0F71CEE8-804D-2D4B-BF02-53E611819CA4}" dt="2022-05-25T18:07:52.155" v="1316" actId="404"/>
        <pc:sldMkLst>
          <pc:docMk/>
          <pc:sldMk cId="2095849624" sldId="406"/>
        </pc:sldMkLst>
        <pc:spChg chg="del">
          <ac:chgData name="Denise Cass" userId="e42a391d278bd7a3" providerId="LiveId" clId="{0F71CEE8-804D-2D4B-BF02-53E611819CA4}" dt="2022-05-24T18:57:24.519" v="404" actId="478"/>
          <ac:spMkLst>
            <pc:docMk/>
            <pc:sldMk cId="2095849624" sldId="406"/>
            <ac:spMk id="2" creationId="{0C0724E4-0B5D-053A-650A-AC5FE204B8DD}"/>
          </ac:spMkLst>
        </pc:spChg>
        <pc:spChg chg="add mod">
          <ac:chgData name="Denise Cass" userId="e42a391d278bd7a3" providerId="LiveId" clId="{0F71CEE8-804D-2D4B-BF02-53E611819CA4}" dt="2022-05-25T18:02:19.548" v="1263" actId="20577"/>
          <ac:spMkLst>
            <pc:docMk/>
            <pc:sldMk cId="2095849624" sldId="406"/>
            <ac:spMk id="4" creationId="{49C4EC29-C038-CFA5-CEE4-9F8A64F9E615}"/>
          </ac:spMkLst>
        </pc:spChg>
        <pc:graphicFrameChg chg="add del mod">
          <ac:chgData name="Denise Cass" userId="e42a391d278bd7a3" providerId="LiveId" clId="{0F71CEE8-804D-2D4B-BF02-53E611819CA4}" dt="2022-05-25T18:00:42.306" v="1228" actId="478"/>
          <ac:graphicFrameMkLst>
            <pc:docMk/>
            <pc:sldMk cId="2095849624" sldId="406"/>
            <ac:graphicFrameMk id="5" creationId="{D39FDB06-B969-1AF3-917A-C07E2B720A8A}"/>
          </ac:graphicFrameMkLst>
        </pc:graphicFrameChg>
        <pc:graphicFrameChg chg="add del mod">
          <ac:chgData name="Denise Cass" userId="e42a391d278bd7a3" providerId="LiveId" clId="{0F71CEE8-804D-2D4B-BF02-53E611819CA4}" dt="2022-05-25T18:01:54.540" v="1241" actId="478"/>
          <ac:graphicFrameMkLst>
            <pc:docMk/>
            <pc:sldMk cId="2095849624" sldId="406"/>
            <ac:graphicFrameMk id="6" creationId="{0144F892-8A9B-E54A-8F51-BF55C0FFB4AA}"/>
          </ac:graphicFrameMkLst>
        </pc:graphicFrameChg>
        <pc:graphicFrameChg chg="add del mod">
          <ac:chgData name="Denise Cass" userId="e42a391d278bd7a3" providerId="LiveId" clId="{0F71CEE8-804D-2D4B-BF02-53E611819CA4}" dt="2022-05-25T18:01:35.227" v="1239" actId="478"/>
          <ac:graphicFrameMkLst>
            <pc:docMk/>
            <pc:sldMk cId="2095849624" sldId="406"/>
            <ac:graphicFrameMk id="7" creationId="{7486F20B-A34A-284F-899C-B6F7EEDFCC1D}"/>
          </ac:graphicFrameMkLst>
        </pc:graphicFrameChg>
        <pc:graphicFrameChg chg="add mod">
          <ac:chgData name="Denise Cass" userId="e42a391d278bd7a3" providerId="LiveId" clId="{0F71CEE8-804D-2D4B-BF02-53E611819CA4}" dt="2022-05-25T18:07:42.063" v="1314" actId="404"/>
          <ac:graphicFrameMkLst>
            <pc:docMk/>
            <pc:sldMk cId="2095849624" sldId="406"/>
            <ac:graphicFrameMk id="8" creationId="{D39FDB06-B969-1AF3-917A-C07E2B720A8A}"/>
          </ac:graphicFrameMkLst>
        </pc:graphicFrameChg>
        <pc:graphicFrameChg chg="add mod">
          <ac:chgData name="Denise Cass" userId="e42a391d278bd7a3" providerId="LiveId" clId="{0F71CEE8-804D-2D4B-BF02-53E611819CA4}" dt="2022-05-25T18:07:44.523" v="1315" actId="404"/>
          <ac:graphicFrameMkLst>
            <pc:docMk/>
            <pc:sldMk cId="2095849624" sldId="406"/>
            <ac:graphicFrameMk id="9" creationId="{7486F20B-A34A-284F-899C-B6F7EEDFCC1D}"/>
          </ac:graphicFrameMkLst>
        </pc:graphicFrameChg>
        <pc:graphicFrameChg chg="add mod">
          <ac:chgData name="Denise Cass" userId="e42a391d278bd7a3" providerId="LiveId" clId="{0F71CEE8-804D-2D4B-BF02-53E611819CA4}" dt="2022-05-25T18:07:52.155" v="1316" actId="404"/>
          <ac:graphicFrameMkLst>
            <pc:docMk/>
            <pc:sldMk cId="2095849624" sldId="406"/>
            <ac:graphicFrameMk id="10" creationId="{0144F892-8A9B-E54A-8F51-BF55C0FFB4AA}"/>
          </ac:graphicFrameMkLst>
        </pc:graphicFrameChg>
      </pc:sldChg>
      <pc:sldChg chg="addSp delSp add del setBg delDesignElem">
        <pc:chgData name="Denise Cass" userId="e42a391d278bd7a3" providerId="LiveId" clId="{0F71CEE8-804D-2D4B-BF02-53E611819CA4}" dt="2022-05-24T18:40:37.398" v="304"/>
        <pc:sldMkLst>
          <pc:docMk/>
          <pc:sldMk cId="3624763816" sldId="406"/>
        </pc:sldMkLst>
        <pc:spChg chg="add del">
          <ac:chgData name="Denise Cass" userId="e42a391d278bd7a3" providerId="LiveId" clId="{0F71CEE8-804D-2D4B-BF02-53E611819CA4}" dt="2022-05-24T18:40:37.398" v="304"/>
          <ac:spMkLst>
            <pc:docMk/>
            <pc:sldMk cId="3624763816" sldId="406"/>
            <ac:spMk id="8" creationId="{4E50CAEE-CAC0-4F18-9593-F09A3338C1A8}"/>
          </ac:spMkLst>
        </pc:spChg>
        <pc:picChg chg="add del">
          <ac:chgData name="Denise Cass" userId="e42a391d278bd7a3" providerId="LiveId" clId="{0F71CEE8-804D-2D4B-BF02-53E611819CA4}" dt="2022-05-24T18:40:37.398" v="304"/>
          <ac:picMkLst>
            <pc:docMk/>
            <pc:sldMk cId="3624763816" sldId="406"/>
            <ac:picMk id="10" creationId="{D2DA77D5-12C4-446D-AC72-A514960A553E}"/>
          </ac:picMkLst>
        </pc:picChg>
        <pc:picChg chg="add del">
          <ac:chgData name="Denise Cass" userId="e42a391d278bd7a3" providerId="LiveId" clId="{0F71CEE8-804D-2D4B-BF02-53E611819CA4}" dt="2022-05-24T18:40:37.398" v="304"/>
          <ac:picMkLst>
            <pc:docMk/>
            <pc:sldMk cId="3624763816" sldId="406"/>
            <ac:picMk id="12" creationId="{19E04E4F-6B32-4651-ACE0-DACABF1FC254}"/>
          </ac:picMkLst>
        </pc:picChg>
        <pc:picChg chg="add del">
          <ac:chgData name="Denise Cass" userId="e42a391d278bd7a3" providerId="LiveId" clId="{0F71CEE8-804D-2D4B-BF02-53E611819CA4}" dt="2022-05-24T18:40:37.398" v="304"/>
          <ac:picMkLst>
            <pc:docMk/>
            <pc:sldMk cId="3624763816" sldId="406"/>
            <ac:picMk id="14" creationId="{13D4F2B0-7771-46FC-9763-240E8F55F14D}"/>
          </ac:picMkLst>
        </pc:picChg>
        <pc:picChg chg="add del">
          <ac:chgData name="Denise Cass" userId="e42a391d278bd7a3" providerId="LiveId" clId="{0F71CEE8-804D-2D4B-BF02-53E611819CA4}" dt="2022-05-24T18:40:37.398" v="304"/>
          <ac:picMkLst>
            <pc:docMk/>
            <pc:sldMk cId="3624763816" sldId="406"/>
            <ac:picMk id="16" creationId="{6164F387-6750-4AFF-8A10-65C64D31ECA3}"/>
          </ac:picMkLst>
        </pc:picChg>
      </pc:sldChg>
      <pc:sldChg chg="addSp delSp modSp new mod modTransition">
        <pc:chgData name="Denise Cass" userId="e42a391d278bd7a3" providerId="LiveId" clId="{0F71CEE8-804D-2D4B-BF02-53E611819CA4}" dt="2022-05-25T18:08:37.797" v="1323" actId="113"/>
        <pc:sldMkLst>
          <pc:docMk/>
          <pc:sldMk cId="4122754632" sldId="407"/>
        </pc:sldMkLst>
        <pc:spChg chg="del">
          <ac:chgData name="Denise Cass" userId="e42a391d278bd7a3" providerId="LiveId" clId="{0F71CEE8-804D-2D4B-BF02-53E611819CA4}" dt="2022-05-24T19:04:41.741" v="549" actId="478"/>
          <ac:spMkLst>
            <pc:docMk/>
            <pc:sldMk cId="4122754632" sldId="407"/>
            <ac:spMk id="2" creationId="{99F42934-F16E-4E6C-1622-60370E702587}"/>
          </ac:spMkLst>
        </pc:spChg>
        <pc:spChg chg="add mod">
          <ac:chgData name="Denise Cass" userId="e42a391d278bd7a3" providerId="LiveId" clId="{0F71CEE8-804D-2D4B-BF02-53E611819CA4}" dt="2022-05-25T18:04:20.536" v="1282" actId="20577"/>
          <ac:spMkLst>
            <pc:docMk/>
            <pc:sldMk cId="4122754632" sldId="407"/>
            <ac:spMk id="4" creationId="{655528B5-3446-0ECD-19AC-C20957BAFE40}"/>
          </ac:spMkLst>
        </pc:spChg>
        <pc:graphicFrameChg chg="add del mod">
          <ac:chgData name="Denise Cass" userId="e42a391d278bd7a3" providerId="LiveId" clId="{0F71CEE8-804D-2D4B-BF02-53E611819CA4}" dt="2022-05-25T18:02:49.704" v="1264" actId="478"/>
          <ac:graphicFrameMkLst>
            <pc:docMk/>
            <pc:sldMk cId="4122754632" sldId="407"/>
            <ac:graphicFrameMk id="5" creationId="{39756B40-55A5-9C4B-BDE4-909988D1F2D4}"/>
          </ac:graphicFrameMkLst>
        </pc:graphicFrameChg>
        <pc:graphicFrameChg chg="add del mod">
          <ac:chgData name="Denise Cass" userId="e42a391d278bd7a3" providerId="LiveId" clId="{0F71CEE8-804D-2D4B-BF02-53E611819CA4}" dt="2022-05-25T18:03:20.756" v="1271" actId="478"/>
          <ac:graphicFrameMkLst>
            <pc:docMk/>
            <pc:sldMk cId="4122754632" sldId="407"/>
            <ac:graphicFrameMk id="6" creationId="{32A62AA9-AB3B-2C4C-A007-6A46D39AE4C4}"/>
          </ac:graphicFrameMkLst>
        </pc:graphicFrameChg>
        <pc:graphicFrameChg chg="add del mod">
          <ac:chgData name="Denise Cass" userId="e42a391d278bd7a3" providerId="LiveId" clId="{0F71CEE8-804D-2D4B-BF02-53E611819CA4}" dt="2022-05-25T18:03:43.614" v="1276" actId="478"/>
          <ac:graphicFrameMkLst>
            <pc:docMk/>
            <pc:sldMk cId="4122754632" sldId="407"/>
            <ac:graphicFrameMk id="7" creationId="{34CEB990-3B54-4F4B-91C4-6927BE28119D}"/>
          </ac:graphicFrameMkLst>
        </pc:graphicFrameChg>
        <pc:graphicFrameChg chg="add mod">
          <ac:chgData name="Denise Cass" userId="e42a391d278bd7a3" providerId="LiveId" clId="{0F71CEE8-804D-2D4B-BF02-53E611819CA4}" dt="2022-05-25T18:08:37.797" v="1323" actId="113"/>
          <ac:graphicFrameMkLst>
            <pc:docMk/>
            <pc:sldMk cId="4122754632" sldId="407"/>
            <ac:graphicFrameMk id="8" creationId="{8F17AF52-93FE-42C2-97CA-6A2AB3E8EE7F}"/>
          </ac:graphicFrameMkLst>
        </pc:graphicFrameChg>
        <pc:graphicFrameChg chg="add mod">
          <ac:chgData name="Denise Cass" userId="e42a391d278bd7a3" providerId="LiveId" clId="{0F71CEE8-804D-2D4B-BF02-53E611819CA4}" dt="2022-05-25T18:08:30.660" v="1320" actId="113"/>
          <ac:graphicFrameMkLst>
            <pc:docMk/>
            <pc:sldMk cId="4122754632" sldId="407"/>
            <ac:graphicFrameMk id="9" creationId="{1884A889-E1F0-46D2-B157-F073F471AAC7}"/>
          </ac:graphicFrameMkLst>
        </pc:graphicFrameChg>
        <pc:graphicFrameChg chg="add mod">
          <ac:chgData name="Denise Cass" userId="e42a391d278bd7a3" providerId="LiveId" clId="{0F71CEE8-804D-2D4B-BF02-53E611819CA4}" dt="2022-05-25T18:08:35.797" v="1322" actId="113"/>
          <ac:graphicFrameMkLst>
            <pc:docMk/>
            <pc:sldMk cId="4122754632" sldId="407"/>
            <ac:graphicFrameMk id="10" creationId="{3C4F5231-BC10-4B4E-8558-AAAC0D5646DC}"/>
          </ac:graphicFrameMkLst>
        </pc:graphicFrameChg>
      </pc:sldChg>
      <pc:sldChg chg="addSp delSp add del setBg delDesignElem">
        <pc:chgData name="Denise Cass" userId="e42a391d278bd7a3" providerId="LiveId" clId="{0F71CEE8-804D-2D4B-BF02-53E611819CA4}" dt="2022-05-24T18:40:28.969" v="301"/>
        <pc:sldMkLst>
          <pc:docMk/>
          <pc:sldMk cId="4227055060" sldId="407"/>
        </pc:sldMkLst>
        <pc:spChg chg="add del">
          <ac:chgData name="Denise Cass" userId="e42a391d278bd7a3" providerId="LiveId" clId="{0F71CEE8-804D-2D4B-BF02-53E611819CA4}" dt="2022-05-24T18:40:28.969" v="301"/>
          <ac:spMkLst>
            <pc:docMk/>
            <pc:sldMk cId="4227055060" sldId="407"/>
            <ac:spMk id="8" creationId="{4E50CAEE-CAC0-4F18-9593-F09A3338C1A8}"/>
          </ac:spMkLst>
        </pc:spChg>
        <pc:picChg chg="add del">
          <ac:chgData name="Denise Cass" userId="e42a391d278bd7a3" providerId="LiveId" clId="{0F71CEE8-804D-2D4B-BF02-53E611819CA4}" dt="2022-05-24T18:40:28.969" v="301"/>
          <ac:picMkLst>
            <pc:docMk/>
            <pc:sldMk cId="4227055060" sldId="407"/>
            <ac:picMk id="10" creationId="{D2DA77D5-12C4-446D-AC72-A514960A553E}"/>
          </ac:picMkLst>
        </pc:picChg>
        <pc:picChg chg="add del">
          <ac:chgData name="Denise Cass" userId="e42a391d278bd7a3" providerId="LiveId" clId="{0F71CEE8-804D-2D4B-BF02-53E611819CA4}" dt="2022-05-24T18:40:28.969" v="301"/>
          <ac:picMkLst>
            <pc:docMk/>
            <pc:sldMk cId="4227055060" sldId="407"/>
            <ac:picMk id="12" creationId="{19E04E4F-6B32-4651-ACE0-DACABF1FC254}"/>
          </ac:picMkLst>
        </pc:picChg>
        <pc:picChg chg="add del">
          <ac:chgData name="Denise Cass" userId="e42a391d278bd7a3" providerId="LiveId" clId="{0F71CEE8-804D-2D4B-BF02-53E611819CA4}" dt="2022-05-24T18:40:28.969" v="301"/>
          <ac:picMkLst>
            <pc:docMk/>
            <pc:sldMk cId="4227055060" sldId="407"/>
            <ac:picMk id="14" creationId="{13D4F2B0-7771-46FC-9763-240E8F55F14D}"/>
          </ac:picMkLst>
        </pc:picChg>
        <pc:picChg chg="add del">
          <ac:chgData name="Denise Cass" userId="e42a391d278bd7a3" providerId="LiveId" clId="{0F71CEE8-804D-2D4B-BF02-53E611819CA4}" dt="2022-05-24T18:40:28.969" v="301"/>
          <ac:picMkLst>
            <pc:docMk/>
            <pc:sldMk cId="4227055060" sldId="407"/>
            <ac:picMk id="16" creationId="{6164F387-6750-4AFF-8A10-65C64D31ECA3}"/>
          </ac:picMkLst>
        </pc:picChg>
      </pc:sldChg>
      <pc:sldChg chg="modSp new mod modTransition">
        <pc:chgData name="Denise Cass" userId="e42a391d278bd7a3" providerId="LiveId" clId="{0F71CEE8-804D-2D4B-BF02-53E611819CA4}" dt="2022-05-24T19:24:59.927" v="1131"/>
        <pc:sldMkLst>
          <pc:docMk/>
          <pc:sldMk cId="2178969757" sldId="408"/>
        </pc:sldMkLst>
        <pc:spChg chg="mod">
          <ac:chgData name="Denise Cass" userId="e42a391d278bd7a3" providerId="LiveId" clId="{0F71CEE8-804D-2D4B-BF02-53E611819CA4}" dt="2022-05-24T19:22:25.585" v="1116" actId="1076"/>
          <ac:spMkLst>
            <pc:docMk/>
            <pc:sldMk cId="2178969757" sldId="408"/>
            <ac:spMk id="2" creationId="{09B81198-FE50-A82D-2B0F-A2C5B79A45B0}"/>
          </ac:spMkLst>
        </pc:spChg>
      </pc:sldChg>
      <pc:sldMasterChg chg="modSldLayout">
        <pc:chgData name="Denise Cass" userId="e42a391d278bd7a3" providerId="LiveId" clId="{0F71CEE8-804D-2D4B-BF02-53E611819CA4}" dt="2022-05-24T18:38:36.313" v="288"/>
        <pc:sldMasterMkLst>
          <pc:docMk/>
          <pc:sldMasterMk cId="1817093424" sldId="2147483690"/>
        </pc:sldMasterMkLst>
        <pc:sldLayoutChg chg="addSp">
          <pc:chgData name="Denise Cass" userId="e42a391d278bd7a3" providerId="LiveId" clId="{0F71CEE8-804D-2D4B-BF02-53E611819CA4}" dt="2022-05-24T18:38:36.313" v="288"/>
          <pc:sldLayoutMkLst>
            <pc:docMk/>
            <pc:sldMasterMk cId="1817093424" sldId="2147483690"/>
            <pc:sldLayoutMk cId="3813764671" sldId="2147483691"/>
          </pc:sldLayoutMkLst>
          <pc:spChg chg="add">
            <ac:chgData name="Denise Cass" userId="e42a391d278bd7a3" providerId="LiveId" clId="{0F71CEE8-804D-2D4B-BF02-53E611819CA4}" dt="2022-05-24T18:38:36.313" v="288"/>
            <ac:spMkLst>
              <pc:docMk/>
              <pc:sldMasterMk cId="1817093424" sldId="2147483690"/>
              <pc:sldLayoutMk cId="3813764671" sldId="2147483691"/>
              <ac:spMk id="10" creationId="{10B3B466-E7FD-6D97-1E15-EB74B9D852C5}"/>
            </ac:spMkLst>
          </pc:spChg>
          <pc:spChg chg="add">
            <ac:chgData name="Denise Cass" userId="e42a391d278bd7a3" providerId="LiveId" clId="{0F71CEE8-804D-2D4B-BF02-53E611819CA4}" dt="2022-05-24T18:38:36.313" v="288"/>
            <ac:spMkLst>
              <pc:docMk/>
              <pc:sldMasterMk cId="1817093424" sldId="2147483690"/>
              <pc:sldLayoutMk cId="3813764671" sldId="2147483691"/>
              <ac:spMk id="11" creationId="{6E3DDEB6-419E-7AE7-D965-FB738E76B48E}"/>
            </ac:spMkLst>
          </pc:spChg>
          <pc:spChg chg="add">
            <ac:chgData name="Denise Cass" userId="e42a391d278bd7a3" providerId="LiveId" clId="{0F71CEE8-804D-2D4B-BF02-53E611819CA4}" dt="2022-05-24T18:38:36.313" v="288"/>
            <ac:spMkLst>
              <pc:docMk/>
              <pc:sldMasterMk cId="1817093424" sldId="2147483690"/>
              <pc:sldLayoutMk cId="3813764671" sldId="2147483691"/>
              <ac:spMk id="12" creationId="{DF0056A2-AB6A-4F6F-F714-C2D035B9EB22}"/>
            </ac:spMkLst>
          </pc:spChg>
          <pc:graphicFrameChg chg="add">
            <ac:chgData name="Denise Cass" userId="e42a391d278bd7a3" providerId="LiveId" clId="{0F71CEE8-804D-2D4B-BF02-53E611819CA4}" dt="2022-05-24T18:38:36.313" v="288"/>
            <ac:graphicFrameMkLst>
              <pc:docMk/>
              <pc:sldMasterMk cId="1817093424" sldId="2147483690"/>
              <pc:sldLayoutMk cId="3813764671" sldId="2147483691"/>
              <ac:graphicFrameMk id="9" creationId="{D59D31B8-D5C9-C857-212F-1CAB2CBE2A34}"/>
            </ac:graphicFrameMkLst>
          </pc:graphicFrameChg>
        </pc:sldLayoutChg>
      </pc:sldMasterChg>
      <pc:sldMasterChg chg="modTransition modSldLayout">
        <pc:chgData name="Denise Cass" userId="e42a391d278bd7a3" providerId="LiveId" clId="{0F71CEE8-804D-2D4B-BF02-53E611819CA4}" dt="2022-05-24T19:24:59.927" v="1131"/>
        <pc:sldMasterMkLst>
          <pc:docMk/>
          <pc:sldMasterMk cId="2532748062" sldId="2147483690"/>
        </pc:sldMasterMkLst>
        <pc:sldLayoutChg chg="modTransition">
          <pc:chgData name="Denise Cass" userId="e42a391d278bd7a3" providerId="LiveId" clId="{0F71CEE8-804D-2D4B-BF02-53E611819CA4}" dt="2022-05-24T19:24:59.927" v="1131"/>
          <pc:sldLayoutMkLst>
            <pc:docMk/>
            <pc:sldMasterMk cId="2532748062" sldId="2147483690"/>
            <pc:sldLayoutMk cId="111865111" sldId="2147483688"/>
          </pc:sldLayoutMkLst>
        </pc:sldLayoutChg>
        <pc:sldLayoutChg chg="addSp modTransition">
          <pc:chgData name="Denise Cass" userId="e42a391d278bd7a3" providerId="LiveId" clId="{0F71CEE8-804D-2D4B-BF02-53E611819CA4}" dt="2022-05-24T19:24:59.927" v="1131"/>
          <pc:sldLayoutMkLst>
            <pc:docMk/>
            <pc:sldMasterMk cId="2532748062" sldId="2147483690"/>
            <pc:sldLayoutMk cId="375747269" sldId="2147483691"/>
          </pc:sldLayoutMkLst>
          <pc:spChg chg="add">
            <ac:chgData name="Denise Cass" userId="e42a391d278bd7a3" providerId="LiveId" clId="{0F71CEE8-804D-2D4B-BF02-53E611819CA4}" dt="2022-05-24T18:40:53.559" v="309"/>
            <ac:spMkLst>
              <pc:docMk/>
              <pc:sldMasterMk cId="2532748062" sldId="2147483690"/>
              <pc:sldLayoutMk cId="375747269" sldId="2147483691"/>
              <ac:spMk id="10" creationId="{C8DE506B-92C4-37DE-1484-432E2A68B606}"/>
            </ac:spMkLst>
          </pc:spChg>
          <pc:spChg chg="add">
            <ac:chgData name="Denise Cass" userId="e42a391d278bd7a3" providerId="LiveId" clId="{0F71CEE8-804D-2D4B-BF02-53E611819CA4}" dt="2022-05-24T18:40:53.559" v="309"/>
            <ac:spMkLst>
              <pc:docMk/>
              <pc:sldMasterMk cId="2532748062" sldId="2147483690"/>
              <pc:sldLayoutMk cId="375747269" sldId="2147483691"/>
              <ac:spMk id="11" creationId="{8A1F0D4F-5F54-33FE-3BFD-73085F5FBC2A}"/>
            </ac:spMkLst>
          </pc:spChg>
          <pc:spChg chg="add">
            <ac:chgData name="Denise Cass" userId="e42a391d278bd7a3" providerId="LiveId" clId="{0F71CEE8-804D-2D4B-BF02-53E611819CA4}" dt="2022-05-24T18:40:53.559" v="309"/>
            <ac:spMkLst>
              <pc:docMk/>
              <pc:sldMasterMk cId="2532748062" sldId="2147483690"/>
              <pc:sldLayoutMk cId="375747269" sldId="2147483691"/>
              <ac:spMk id="12" creationId="{98C0CA41-CDE1-8DD2-E3C9-578EE6A5FA22}"/>
            </ac:spMkLst>
          </pc:spChg>
          <pc:graphicFrameChg chg="add">
            <ac:chgData name="Denise Cass" userId="e42a391d278bd7a3" providerId="LiveId" clId="{0F71CEE8-804D-2D4B-BF02-53E611819CA4}" dt="2022-05-24T18:40:53.559" v="309"/>
            <ac:graphicFrameMkLst>
              <pc:docMk/>
              <pc:sldMasterMk cId="2532748062" sldId="2147483690"/>
              <pc:sldLayoutMk cId="375747269" sldId="2147483691"/>
              <ac:graphicFrameMk id="9" creationId="{7C02CA94-082B-EA7E-2CE6-306FAE72E8EF}"/>
            </ac:graphicFrameMkLst>
          </pc:graphicFrameChg>
        </pc:sldLayoutChg>
        <pc:sldLayoutChg chg="modTransition">
          <pc:chgData name="Denise Cass" userId="e42a391d278bd7a3" providerId="LiveId" clId="{0F71CEE8-804D-2D4B-BF02-53E611819CA4}" dt="2022-05-24T19:24:59.927" v="1131"/>
          <pc:sldLayoutMkLst>
            <pc:docMk/>
            <pc:sldMasterMk cId="2532748062" sldId="2147483690"/>
            <pc:sldLayoutMk cId="2247642206" sldId="2147483692"/>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2485657949" sldId="2147483693"/>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189029042" sldId="2147483694"/>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1339426401" sldId="2147483695"/>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1603916162" sldId="2147483696"/>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1665745716" sldId="2147483697"/>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3056378087" sldId="2147483698"/>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3670149539" sldId="2147483699"/>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4270405299" sldId="2147483700"/>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2856942767" sldId="2147483701"/>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1218033747" sldId="2147483702"/>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1727570177" sldId="2147483703"/>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3860261860" sldId="2147483704"/>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1399483481" sldId="2147483705"/>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1809850671" sldId="2147483706"/>
          </pc:sldLayoutMkLst>
        </pc:sldLayoutChg>
        <pc:sldLayoutChg chg="modTransition">
          <pc:chgData name="Denise Cass" userId="e42a391d278bd7a3" providerId="LiveId" clId="{0F71CEE8-804D-2D4B-BF02-53E611819CA4}" dt="2022-05-24T19:24:59.927" v="1131"/>
          <pc:sldLayoutMkLst>
            <pc:docMk/>
            <pc:sldMasterMk cId="2532748062" sldId="2147483690"/>
            <pc:sldLayoutMk cId="1109742091" sldId="2147483707"/>
          </pc:sldLayoutMkLst>
        </pc:sldLayoutChg>
      </pc:sldMasterChg>
    </pc:docChg>
  </pc:docChgLst>
  <pc:docChgLst>
    <pc:chgData name="Laib Kaplan" userId="35a63cd63ebff615" providerId="Windows Live" clId="Web-{B7D89F96-5BB5-4AF7-BEF4-EA8E6ED765B0}"/>
    <pc:docChg chg="modSld">
      <pc:chgData name="Laib Kaplan" userId="35a63cd63ebff615" providerId="Windows Live" clId="Web-{B7D89F96-5BB5-4AF7-BEF4-EA8E6ED765B0}" dt="2022-05-26T14:41:19.169" v="56" actId="20577"/>
      <pc:docMkLst>
        <pc:docMk/>
      </pc:docMkLst>
      <pc:sldChg chg="modSp">
        <pc:chgData name="Laib Kaplan" userId="35a63cd63ebff615" providerId="Windows Live" clId="Web-{B7D89F96-5BB5-4AF7-BEF4-EA8E6ED765B0}" dt="2022-05-26T14:41:19.169" v="56" actId="20577"/>
        <pc:sldMkLst>
          <pc:docMk/>
          <pc:sldMk cId="387746677" sldId="402"/>
        </pc:sldMkLst>
        <pc:spChg chg="mod">
          <ac:chgData name="Laib Kaplan" userId="35a63cd63ebff615" providerId="Windows Live" clId="Web-{B7D89F96-5BB5-4AF7-BEF4-EA8E6ED765B0}" dt="2022-05-26T14:41:19.169" v="56" actId="20577"/>
          <ac:spMkLst>
            <pc:docMk/>
            <pc:sldMk cId="387746677" sldId="402"/>
            <ac:spMk id="2" creationId="{E29F2F75-DE2B-5F33-CFD5-B0A1B4B701F0}"/>
          </ac:spMkLst>
        </pc:spChg>
      </pc:sldChg>
      <pc:sldChg chg="modSp">
        <pc:chgData name="Laib Kaplan" userId="35a63cd63ebff615" providerId="Windows Live" clId="Web-{B7D89F96-5BB5-4AF7-BEF4-EA8E6ED765B0}" dt="2022-05-26T14:39:34.432" v="27" actId="20577"/>
        <pc:sldMkLst>
          <pc:docMk/>
          <pc:sldMk cId="4122754632" sldId="407"/>
        </pc:sldMkLst>
        <pc:spChg chg="mod">
          <ac:chgData name="Laib Kaplan" userId="35a63cd63ebff615" providerId="Windows Live" clId="Web-{B7D89F96-5BB5-4AF7-BEF4-EA8E6ED765B0}" dt="2022-05-26T14:39:34.432" v="27" actId="20577"/>
          <ac:spMkLst>
            <pc:docMk/>
            <pc:sldMk cId="4122754632" sldId="407"/>
            <ac:spMk id="4" creationId="{655528B5-3446-0ECD-19AC-C20957BAFE4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e42a391d278bd7a3/Documents/Southern%20Water%20Corp%20Economics%20Case%20Study%20%5bDenise%20Cass%5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schemeClr val="tx1"/>
                </a:solidFill>
                <a:latin typeface="+mn-lt"/>
                <a:ea typeface="+mn-ea"/>
                <a:cs typeface="+mn-cs"/>
              </a:defRPr>
            </a:pPr>
            <a:r>
              <a:rPr lang="en-US" sz="1400" b="1" i="0" baseline="0" dirty="0">
                <a:solidFill>
                  <a:schemeClr val="tx1"/>
                </a:solidFill>
                <a:effectLst/>
              </a:rPr>
              <a:t>Revenue Impact for Maintenance Outage by Quarter ($ )- </a:t>
            </a:r>
            <a:r>
              <a:rPr lang="en-US" sz="1400" b="1" i="0" baseline="0" dirty="0" err="1">
                <a:solidFill>
                  <a:schemeClr val="tx1"/>
                </a:solidFill>
                <a:effectLst/>
              </a:rPr>
              <a:t>Surjek</a:t>
            </a:r>
            <a:r>
              <a:rPr lang="en-US" sz="1400" b="1" i="0" baseline="0" dirty="0">
                <a:solidFill>
                  <a:schemeClr val="tx1"/>
                </a:solidFill>
                <a:effectLst/>
              </a:rPr>
              <a:t> </a:t>
            </a:r>
            <a:endParaRPr lang="en-CA" sz="1400" dirty="0">
              <a:solidFill>
                <a:schemeClr val="tx1"/>
              </a:solidFill>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quot;$&quot;#,##0" sourceLinked="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'[Southern Water Corp Economics Case Study (Denise Cass).xlsx]What-If Analysis'!$D$60:$D$63</c:f>
              <c:strCache>
                <c:ptCount val="4"/>
                <c:pt idx="0">
                  <c:v>Q1 Outage</c:v>
                </c:pt>
                <c:pt idx="1">
                  <c:v>Q2 Outage</c:v>
                </c:pt>
                <c:pt idx="2">
                  <c:v>Q3 Outage</c:v>
                </c:pt>
                <c:pt idx="3">
                  <c:v>Q4 Outage</c:v>
                </c:pt>
              </c:strCache>
            </c:strRef>
          </c:cat>
          <c:val>
            <c:numRef>
              <c:f>'[Southern Water Corp Economics Case Study (Denise Cass).xlsx]What-If Analysis'!$Q$60:$Q$63</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718C-AA47-89D2-A16375DDD3E4}"/>
            </c:ext>
          </c:extLst>
        </c:ser>
        <c:dLbls>
          <c:showLegendKey val="0"/>
          <c:showVal val="0"/>
          <c:showCatName val="0"/>
          <c:showSerName val="0"/>
          <c:showPercent val="0"/>
          <c:showBubbleSize val="0"/>
        </c:dLbls>
        <c:gapWidth val="109"/>
        <c:overlap val="-27"/>
        <c:axId val="357887871"/>
        <c:axId val="357846927"/>
      </c:barChart>
      <c:catAx>
        <c:axId val="357887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846927"/>
        <c:crosses val="autoZero"/>
        <c:auto val="1"/>
        <c:lblAlgn val="ctr"/>
        <c:lblOffset val="100"/>
        <c:noMultiLvlLbl val="0"/>
      </c:catAx>
      <c:valAx>
        <c:axId val="35784692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Red]&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887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dirty="0">
                <a:solidFill>
                  <a:schemeClr val="tx1"/>
                </a:solidFill>
              </a:rPr>
              <a:t>Soft Water Scatter Plot</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xVal>
            <c:numRef>
              <c:f>'[Southern Water Corp Economics Case Study (Denise Cass).xlsx]Economic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'[Southern Water Corp Economics Case Study (Denise Cass).xlsx]Economic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0-C66D-DC4C-8031-E0866367955C}"/>
            </c:ext>
          </c:extLst>
        </c:ser>
        <c:dLbls>
          <c:showLegendKey val="0"/>
          <c:showVal val="0"/>
          <c:showCatName val="0"/>
          <c:showSerName val="0"/>
          <c:showPercent val="0"/>
          <c:showBubbleSize val="0"/>
        </c:dLbls>
        <c:axId val="1050493311"/>
        <c:axId val="1050423183"/>
      </c:scatterChart>
      <c:valAx>
        <c:axId val="1050493311"/>
        <c:scaling>
          <c:orientation val="minMax"/>
          <c:min val="45"/>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r>
                  <a:rPr lang="en-US" sz="1100"/>
                  <a:t>Average WMBP</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50423183"/>
        <c:crosses val="autoZero"/>
        <c:crossBetween val="midCat"/>
      </c:valAx>
      <c:valAx>
        <c:axId val="1050423183"/>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chemeClr val="tx2"/>
                    </a:solidFill>
                    <a:latin typeface="+mn-lt"/>
                    <a:ea typeface="+mn-ea"/>
                    <a:cs typeface="+mn-cs"/>
                  </a:defRPr>
                </a:pPr>
                <a:r>
                  <a:rPr lang="en-US" sz="1050"/>
                  <a:t> Avg. Quantity of Water</a:t>
                </a:r>
              </a:p>
            </c:rich>
          </c:tx>
          <c:overlay val="0"/>
          <c:spPr>
            <a:noFill/>
            <a:ln>
              <a:noFill/>
            </a:ln>
            <a:effectLst/>
          </c:spPr>
          <c:txPr>
            <a:bodyPr rot="-5400000" spcFirstLastPara="1" vertOverflow="ellipsis" vert="horz" wrap="square" anchor="ctr" anchorCtr="1"/>
            <a:lstStyle/>
            <a:p>
              <a:pPr>
                <a:defRPr sz="1050" b="1" i="0" u="none" strike="noStrike" kern="1200" baseline="0">
                  <a:solidFill>
                    <a:schemeClr val="tx2"/>
                  </a:solidFill>
                  <a:latin typeface="+mn-lt"/>
                  <a:ea typeface="+mn-ea"/>
                  <a:cs typeface="+mn-cs"/>
                </a:defRPr>
              </a:pPr>
              <a:endParaRPr lang="en-US"/>
            </a:p>
          </c:txPr>
        </c:title>
        <c:numFmt formatCode="_(* #,##0_);_(* \(#,##0\);_(* &quot;-&quot;_);_(@_)" sourceLinked="0"/>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504933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dirty="0">
                <a:solidFill>
                  <a:schemeClr val="tx1"/>
                </a:solidFill>
              </a:rPr>
              <a:t>Hard Water Scatter Plot</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xVal>
            <c:numRef>
              <c:f>'[Southern Water Corp Economics Case Study (Denise Cass).xlsx]Economic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'[Southern Water Corp Economics Case Study (Denise Cass).xlsx]Economic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5363-104C-9341-A1FBFAE6FF92}"/>
            </c:ext>
          </c:extLst>
        </c:ser>
        <c:dLbls>
          <c:showLegendKey val="0"/>
          <c:showVal val="0"/>
          <c:showCatName val="0"/>
          <c:showSerName val="0"/>
          <c:showPercent val="0"/>
          <c:showBubbleSize val="0"/>
        </c:dLbls>
        <c:axId val="1050493311"/>
        <c:axId val="1050423183"/>
      </c:scatterChart>
      <c:valAx>
        <c:axId val="1050493311"/>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r>
                  <a:rPr lang="en-US" sz="1100"/>
                  <a:t>Average WMBP</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50423183"/>
        <c:crosses val="autoZero"/>
        <c:crossBetween val="midCat"/>
      </c:valAx>
      <c:valAx>
        <c:axId val="1050423183"/>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chemeClr val="tx2"/>
                    </a:solidFill>
                    <a:latin typeface="+mn-lt"/>
                    <a:ea typeface="+mn-ea"/>
                    <a:cs typeface="+mn-cs"/>
                  </a:defRPr>
                </a:pPr>
                <a:r>
                  <a:rPr lang="en-US" sz="1050"/>
                  <a:t> Avg. Quantity of Water</a:t>
                </a:r>
              </a:p>
            </c:rich>
          </c:tx>
          <c:overlay val="0"/>
          <c:spPr>
            <a:noFill/>
            <a:ln>
              <a:noFill/>
            </a:ln>
            <a:effectLst/>
          </c:spPr>
          <c:txPr>
            <a:bodyPr rot="-5400000" spcFirstLastPara="1" vertOverflow="ellipsis" vert="horz" wrap="square" anchor="ctr" anchorCtr="1"/>
            <a:lstStyle/>
            <a:p>
              <a:pPr>
                <a:defRPr sz="1050" b="1" i="0" u="none" strike="noStrike" kern="1200" baseline="0">
                  <a:solidFill>
                    <a:schemeClr val="tx2"/>
                  </a:solidFill>
                  <a:latin typeface="+mn-lt"/>
                  <a:ea typeface="+mn-ea"/>
                  <a:cs typeface="+mn-cs"/>
                </a:defRPr>
              </a:pPr>
              <a:endParaRPr lang="en-US"/>
            </a:p>
          </c:txPr>
        </c:title>
        <c:numFmt formatCode="_(* #,##0_);_(* \(#,##0\);_(* &quot;-&quot;_);_(@_)" sourceLinked="0"/>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504933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a:solidFill>
                  <a:schemeClr val="tx1"/>
                </a:solidFill>
              </a:rPr>
              <a:t>Micro Scatter Plot - Hard and Soft Water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'[Southern Water Corp Economics Case Study (Denise Cass).xlsx]Water Trading Repository Table'!$H$3:$H$1462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'[Southern Water Corp Economics Case Study (Denise Cass).xlsx]Water Trading Repository Table'!$I$3:$I$1462</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yVal>
          <c:smooth val="0"/>
          <c:extLst>
            <c:ext xmlns:c16="http://schemas.microsoft.com/office/drawing/2014/chart" uri="{C3380CC4-5D6E-409C-BE32-E72D297353CC}">
              <c16:uniqueId val="{00000000-25C5-4A46-ADA8-4737BA1F7773}"/>
            </c:ext>
          </c:extLst>
        </c:ser>
        <c:dLbls>
          <c:showLegendKey val="0"/>
          <c:showVal val="0"/>
          <c:showCatName val="0"/>
          <c:showSerName val="0"/>
          <c:showPercent val="0"/>
          <c:showBubbleSize val="0"/>
        </c:dLbls>
        <c:axId val="865139415"/>
        <c:axId val="1800153128"/>
      </c:scatterChart>
      <c:valAx>
        <c:axId val="865139415"/>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0153128"/>
        <c:crosses val="autoZero"/>
        <c:crossBetween val="midCat"/>
      </c:valAx>
      <c:valAx>
        <c:axId val="18001531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139415"/>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a:solidFill>
                  <a:schemeClr val="tx1"/>
                </a:solidFill>
              </a:rPr>
              <a:t>Micro Scatter Plot - Hard Water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'[Southern Water Corp Economics Case Study (Denise Cass).xlsx]Water Trading Repository Table'!$H$733:$H$1462</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xVal>
          <c:yVal>
            <c:numRef>
              <c:f>'[Southern Water Corp Economics Case Study (Denise Cass).xlsx]Water Trading Repository Table'!$I$733:$I$1462</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yVal>
          <c:smooth val="0"/>
          <c:extLst>
            <c:ext xmlns:c16="http://schemas.microsoft.com/office/drawing/2014/chart" uri="{C3380CC4-5D6E-409C-BE32-E72D297353CC}">
              <c16:uniqueId val="{00000000-155F-ED46-9643-4727CF04FE2E}"/>
            </c:ext>
          </c:extLst>
        </c:ser>
        <c:dLbls>
          <c:showLegendKey val="0"/>
          <c:showVal val="0"/>
          <c:showCatName val="0"/>
          <c:showSerName val="0"/>
          <c:showPercent val="0"/>
          <c:showBubbleSize val="0"/>
        </c:dLbls>
        <c:axId val="1592436983"/>
        <c:axId val="774103799"/>
      </c:scatterChart>
      <c:valAx>
        <c:axId val="1592436983"/>
        <c:scaling>
          <c:orientation val="minMax"/>
          <c:min val="80"/>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103799"/>
        <c:crosses val="autoZero"/>
        <c:crossBetween val="midCat"/>
      </c:valAx>
      <c:valAx>
        <c:axId val="77410379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2436983"/>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a:solidFill>
                  <a:schemeClr val="tx1"/>
                </a:solidFill>
              </a:rPr>
              <a:t>Micro Scatter Plot - Soft Water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'[Southern Water Corp Economics Case Study (Denise Cass).xlsx]Water Trading Repository Table'!$H$3:$H$732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xVal>
          <c:yVal>
            <c:numRef>
              <c:f>'[Southern Water Corp Economics Case Study (Denise Cass).xlsx]Water Trading Repository Table'!$I$3:$I$732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yVal>
          <c:smooth val="0"/>
          <c:extLst>
            <c:ext xmlns:c16="http://schemas.microsoft.com/office/drawing/2014/chart" uri="{C3380CC4-5D6E-409C-BE32-E72D297353CC}">
              <c16:uniqueId val="{00000000-DD73-E346-9E5E-2DAE9B8AFC7E}"/>
            </c:ext>
          </c:extLst>
        </c:ser>
        <c:dLbls>
          <c:showLegendKey val="0"/>
          <c:showVal val="0"/>
          <c:showCatName val="0"/>
          <c:showSerName val="0"/>
          <c:showPercent val="0"/>
          <c:showBubbleSize val="0"/>
        </c:dLbls>
        <c:axId val="988575511"/>
        <c:axId val="1256447383"/>
      </c:scatterChart>
      <c:valAx>
        <c:axId val="988575511"/>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447383"/>
        <c:crosses val="autoZero"/>
        <c:crossBetween val="midCat"/>
      </c:valAx>
      <c:valAx>
        <c:axId val="12564473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8575511"/>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a:solidFill>
                  <a:schemeClr val="tx1"/>
                </a:solidFill>
              </a:rPr>
              <a:t>Revenue Reduction for Maintenance Outage by Quarter (%) - Surjek </a:t>
            </a:r>
          </a:p>
        </c:rich>
      </c:tx>
      <c:layout>
        <c:manualLayout>
          <c:xMode val="edge"/>
          <c:yMode val="edge"/>
          <c:x val="0.11569371717534317"/>
          <c:y val="4.106776180698151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Pt>
            <c:idx val="0"/>
            <c:invertIfNegative val="0"/>
            <c:bubble3D val="0"/>
            <c:extLst>
              <c:ext xmlns:c16="http://schemas.microsoft.com/office/drawing/2014/chart" uri="{C3380CC4-5D6E-409C-BE32-E72D297353CC}">
                <c16:uniqueId val="{00000000-9B94-824B-BCBA-956A327AA15B}"/>
              </c:ext>
            </c:extLst>
          </c:dPt>
          <c:dPt>
            <c:idx val="1"/>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2-9B94-824B-BCBA-956A327AA15B}"/>
              </c:ext>
            </c:extLst>
          </c:dPt>
          <c:dPt>
            <c:idx val="2"/>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4-9B94-824B-BCBA-956A327AA15B}"/>
              </c:ext>
            </c:extLst>
          </c:dPt>
          <c:dPt>
            <c:idx val="3"/>
            <c:invertIfNegative val="0"/>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6-9B94-824B-BCBA-956A327AA15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'[Southern Water Corp Economics Case Study (Denise Cass).xlsx]What-If Analysis'!$D$60:$D$63</c:f>
              <c:strCache>
                <c:ptCount val="4"/>
                <c:pt idx="0">
                  <c:v>Q1 Outage</c:v>
                </c:pt>
                <c:pt idx="1">
                  <c:v>Q2 Outage</c:v>
                </c:pt>
                <c:pt idx="2">
                  <c:v>Q3 Outage</c:v>
                </c:pt>
                <c:pt idx="3">
                  <c:v>Q4 Outage</c:v>
                </c:pt>
              </c:strCache>
            </c:strRef>
          </c:cat>
          <c:val>
            <c:numRef>
              <c:f>'[Southern Water Corp Economics Case Study (Denise Cass).xlsx]What-If Analysis'!$R$60:$R$63</c:f>
              <c:numCache>
                <c:formatCode>0.00%</c:formatCode>
                <c:ptCount val="4"/>
                <c:pt idx="0">
                  <c:v>0.2995208254313263</c:v>
                </c:pt>
                <c:pt idx="1">
                  <c:v>0.24256416956867055</c:v>
                </c:pt>
                <c:pt idx="2">
                  <c:v>0.23766128176830195</c:v>
                </c:pt>
                <c:pt idx="3">
                  <c:v>0.22025372323170109</c:v>
                </c:pt>
              </c:numCache>
            </c:numRef>
          </c:val>
          <c:extLst>
            <c:ext xmlns:c16="http://schemas.microsoft.com/office/drawing/2014/chart" uri="{C3380CC4-5D6E-409C-BE32-E72D297353CC}">
              <c16:uniqueId val="{00000007-9B94-824B-BCBA-956A327AA15B}"/>
            </c:ext>
          </c:extLst>
        </c:ser>
        <c:dLbls>
          <c:showLegendKey val="0"/>
          <c:showVal val="0"/>
          <c:showCatName val="0"/>
          <c:showSerName val="0"/>
          <c:showPercent val="0"/>
          <c:showBubbleSize val="0"/>
        </c:dLbls>
        <c:gapWidth val="100"/>
        <c:axId val="90214903"/>
        <c:axId val="1534825607"/>
      </c:barChart>
      <c:catAx>
        <c:axId val="90214903"/>
        <c:scaling>
          <c:orientation val="minMax"/>
        </c:scaling>
        <c:delete val="1"/>
        <c:axPos val="b"/>
        <c:numFmt formatCode="General" sourceLinked="1"/>
        <c:majorTickMark val="out"/>
        <c:minorTickMark val="none"/>
        <c:tickLblPos val="nextTo"/>
        <c:crossAx val="1534825607"/>
        <c:crosses val="autoZero"/>
        <c:auto val="1"/>
        <c:lblAlgn val="ctr"/>
        <c:lblOffset val="100"/>
        <c:noMultiLvlLbl val="0"/>
      </c:catAx>
      <c:valAx>
        <c:axId val="1534825607"/>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90214903"/>
        <c:crosses val="autoZero"/>
        <c:crossBetween val="between"/>
      </c:valAx>
      <c:spPr>
        <a:noFill/>
        <a:ln>
          <a:noFill/>
        </a:ln>
        <a:effectLst/>
      </c:spPr>
    </c:plotArea>
    <c:legend>
      <c:legendPos val="b"/>
      <c:layout>
        <c:manualLayout>
          <c:xMode val="edge"/>
          <c:yMode val="edge"/>
          <c:x val="0.16341882925711215"/>
          <c:y val="0.8634981322001859"/>
          <c:w val="0.76726293503732423"/>
          <c:h val="7.73716867310942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kumimoji="0" lang="en-US" sz="1400" b="1" i="0" u="none" strike="noStrike" kern="1200" cap="none" spc="0" normalizeH="0" baseline="0" noProof="0" dirty="0">
                <a:ln>
                  <a:noFill/>
                </a:ln>
                <a:solidFill>
                  <a:schemeClr val="tx1"/>
                </a:solidFill>
                <a:effectLst/>
                <a:uLnTx/>
                <a:uFillTx/>
                <a:latin typeface="+mn-lt"/>
                <a:cs typeface="Calibri"/>
              </a:rPr>
              <a:t>Average WBMP vs. Average Market Water Demand</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'[Southern Water Corp Economics Case Study (Denise Cass).xlsx]What-If Analysis'!$B$15</c:f>
              <c:strCache>
                <c:ptCount val="1"/>
                <c:pt idx="0">
                  <c:v>Average Water Balancing Market Price ($)</c:v>
                </c:pt>
              </c:strCache>
            </c:strRef>
          </c:tx>
          <c:spPr>
            <a:solidFill>
              <a:schemeClr val="accent1"/>
            </a:solidFill>
            <a:ln>
              <a:noFill/>
            </a:ln>
            <a:effectLst/>
          </c:spPr>
          <c:invertIfNegative val="0"/>
          <c:cat>
            <c:numRef>
              <c:f>'[Southern Water Corp Economics Case Study (Denise Cass).xlsx]What-If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'[Southern Water Corp Economics Case Study (Denise Cass).xlsx]What-If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extLst>
            <c:ext xmlns:c16="http://schemas.microsoft.com/office/drawing/2014/chart" uri="{C3380CC4-5D6E-409C-BE32-E72D297353CC}">
              <c16:uniqueId val="{00000000-6B18-7846-B404-E4284077989C}"/>
            </c:ext>
          </c:extLst>
        </c:ser>
        <c:dLbls>
          <c:showLegendKey val="0"/>
          <c:showVal val="0"/>
          <c:showCatName val="0"/>
          <c:showSerName val="0"/>
          <c:showPercent val="0"/>
          <c:showBubbleSize val="0"/>
        </c:dLbls>
        <c:gapWidth val="219"/>
        <c:axId val="424432959"/>
        <c:axId val="424111919"/>
      </c:barChart>
      <c:lineChart>
        <c:grouping val="standard"/>
        <c:varyColors val="0"/>
        <c:ser>
          <c:idx val="1"/>
          <c:order val="1"/>
          <c:tx>
            <c:strRef>
              <c:f>'[Southern Water Corp Economics Case Study (Denise Cass).xlsx]What-If Analysis'!$B$16</c:f>
              <c:strCache>
                <c:ptCount val="1"/>
                <c:pt idx="0">
                  <c:v>Market Water Demand (Mega-Litres)</c:v>
                </c:pt>
              </c:strCache>
            </c:strRef>
          </c:tx>
          <c:spPr>
            <a:ln w="28575" cap="rnd">
              <a:solidFill>
                <a:schemeClr val="accent3"/>
              </a:solidFill>
              <a:round/>
            </a:ln>
            <a:effectLst/>
          </c:spPr>
          <c:marker>
            <c:symbol val="none"/>
          </c:marker>
          <c:cat>
            <c:numRef>
              <c:f>'[Southern Water Corp Economics Case Study (Denise Cass).xlsx]What-If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'[Southern Water Corp Economics Case Study (Denise Cass).xlsx]What-If Analysis'!$E$16:$P$16</c:f>
              <c:numCache>
                <c:formatCode>#,##0.00</c:formatCode>
                <c:ptCount val="12"/>
                <c:pt idx="0">
                  <c:v>2283050.2472527674</c:v>
                </c:pt>
                <c:pt idx="1">
                  <c:v>2201059.2458815067</c:v>
                </c:pt>
                <c:pt idx="2">
                  <c:v>2153343.1850899528</c:v>
                </c:pt>
                <c:pt idx="3">
                  <c:v>2098991.381261779</c:v>
                </c:pt>
                <c:pt idx="4">
                  <c:v>2200929.3289926657</c:v>
                </c:pt>
                <c:pt idx="5">
                  <c:v>2312199.5397611419</c:v>
                </c:pt>
                <c:pt idx="6">
                  <c:v>2298190.1589653967</c:v>
                </c:pt>
                <c:pt idx="7">
                  <c:v>2406091.8962111035</c:v>
                </c:pt>
                <c:pt idx="8">
                  <c:v>2127814.5432709767</c:v>
                </c:pt>
                <c:pt idx="9">
                  <c:v>2185799.7542263707</c:v>
                </c:pt>
                <c:pt idx="10">
                  <c:v>2145783.7188661066</c:v>
                </c:pt>
                <c:pt idx="11">
                  <c:v>2229749.6611442612</c:v>
                </c:pt>
              </c:numCache>
            </c:numRef>
          </c:val>
          <c:smooth val="0"/>
          <c:extLst>
            <c:ext xmlns:c16="http://schemas.microsoft.com/office/drawing/2014/chart" uri="{C3380CC4-5D6E-409C-BE32-E72D297353CC}">
              <c16:uniqueId val="{00000001-6B18-7846-B404-E4284077989C}"/>
            </c:ext>
          </c:extLst>
        </c:ser>
        <c:dLbls>
          <c:showLegendKey val="0"/>
          <c:showVal val="0"/>
          <c:showCatName val="0"/>
          <c:showSerName val="0"/>
          <c:showPercent val="0"/>
          <c:showBubbleSize val="0"/>
        </c:dLbls>
        <c:marker val="1"/>
        <c:smooth val="0"/>
        <c:axId val="325918015"/>
        <c:axId val="358315967"/>
      </c:lineChart>
      <c:dateAx>
        <c:axId val="424432959"/>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111919"/>
        <c:crosses val="autoZero"/>
        <c:auto val="1"/>
        <c:lblOffset val="100"/>
        <c:baseTimeUnit val="months"/>
      </c:dateAx>
      <c:valAx>
        <c:axId val="42411191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432959"/>
        <c:crosses val="autoZero"/>
        <c:crossBetween val="between"/>
      </c:valAx>
      <c:valAx>
        <c:axId val="358315967"/>
        <c:scaling>
          <c:orientation val="minMax"/>
        </c:scaling>
        <c:delete val="0"/>
        <c:axPos val="r"/>
        <c:numFmt formatCode="#,##0;[Red]#,##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5918015"/>
        <c:crosses val="max"/>
        <c:crossBetween val="between"/>
      </c:valAx>
      <c:dateAx>
        <c:axId val="325918015"/>
        <c:scaling>
          <c:orientation val="minMax"/>
        </c:scaling>
        <c:delete val="1"/>
        <c:axPos val="b"/>
        <c:numFmt formatCode="mmm\-yy" sourceLinked="1"/>
        <c:majorTickMark val="out"/>
        <c:minorTickMark val="none"/>
        <c:tickLblPos val="nextTo"/>
        <c:crossAx val="358315967"/>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Aggregate Cost to</a:t>
            </a:r>
            <a:r>
              <a:rPr lang="en-US" b="1" baseline="0">
                <a:solidFill>
                  <a:schemeClr val="tx1"/>
                </a:solidFill>
              </a:rPr>
              <a:t> Produce vs. Kootha, Surjek, and Jutik</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v>Overall CTP</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'[Southern Water Corp Economics Case Study (Denise Cass).xlsx]Economic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'[Southern Water Corp Economics Case Study (Denise Cass).xlsx]Economic Cost Analysis'!$G$60:$R$60</c:f>
              <c:numCache>
                <c:formatCode>"$"#,##0.00;[Red]\-"$"#,##0.00</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val>
          <c:smooth val="0"/>
          <c:extLst>
            <c:ext xmlns:c16="http://schemas.microsoft.com/office/drawing/2014/chart" uri="{C3380CC4-5D6E-409C-BE32-E72D297353CC}">
              <c16:uniqueId val="{00000000-BD28-C044-8F01-35FA9C356D06}"/>
            </c:ext>
          </c:extLst>
        </c:ser>
        <c:ser>
          <c:idx val="1"/>
          <c:order val="1"/>
          <c:tx>
            <c:v>Kootha CTP</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'[Southern Water Corp Economics Case Study (Denise Cass).xlsx]Economic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1-BD28-C044-8F01-35FA9C356D06}"/>
            </c:ext>
          </c:extLst>
        </c:ser>
        <c:ser>
          <c:idx val="2"/>
          <c:order val="2"/>
          <c:tx>
            <c:v>Surjek CTP</c:v>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solidFill>
                <a:srgbClr val="A5A5A5"/>
              </a:solidFill>
              <a:ln w="12700" cap="flat" cmpd="sng" algn="ctr">
                <a:solidFill>
                  <a:srgbClr val="A5A5A5">
                    <a:shade val="50000"/>
                  </a:srgbClr>
                </a:solidFill>
                <a:prstDash val="solid"/>
                <a:miter lim="800000"/>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'[Southern Water Corp Economics Case Study (Denise Cass).xlsx]Economic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smooth val="0"/>
          <c:extLst>
            <c:ext xmlns:c16="http://schemas.microsoft.com/office/drawing/2014/chart" uri="{C3380CC4-5D6E-409C-BE32-E72D297353CC}">
              <c16:uniqueId val="{00000002-BD28-C044-8F01-35FA9C356D06}"/>
            </c:ext>
          </c:extLst>
        </c:ser>
        <c:ser>
          <c:idx val="3"/>
          <c:order val="3"/>
          <c:tx>
            <c:v>Jutik CTP</c:v>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'[Southern Water Corp Economics Case Study (Denise Cass).xlsx]Economic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3-BD28-C044-8F01-35FA9C356D06}"/>
            </c:ext>
          </c:extLst>
        </c:ser>
        <c:dLbls>
          <c:showLegendKey val="0"/>
          <c:showVal val="0"/>
          <c:showCatName val="0"/>
          <c:showSerName val="0"/>
          <c:showPercent val="0"/>
          <c:showBubbleSize val="0"/>
        </c:dLbls>
        <c:marker val="1"/>
        <c:smooth val="0"/>
        <c:axId val="1141460911"/>
        <c:axId val="1060905711"/>
      </c:lineChart>
      <c:dateAx>
        <c:axId val="1141460911"/>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0905711"/>
        <c:crosses val="autoZero"/>
        <c:auto val="1"/>
        <c:lblOffset val="100"/>
        <c:baseTimeUnit val="months"/>
      </c:dateAx>
      <c:valAx>
        <c:axId val="106090571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460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Overall</a:t>
            </a:r>
            <a:r>
              <a:rPr lang="en-US" b="1" baseline="0">
                <a:solidFill>
                  <a:schemeClr val="tx1"/>
                </a:solidFill>
              </a:rPr>
              <a:t> </a:t>
            </a:r>
            <a:r>
              <a:rPr lang="en-US" b="1">
                <a:solidFill>
                  <a:schemeClr val="tx1"/>
                </a:solidFill>
              </a:rPr>
              <a:t>Cost to</a:t>
            </a:r>
            <a:r>
              <a:rPr lang="en-US" b="1" baseline="0">
                <a:solidFill>
                  <a:schemeClr val="tx1"/>
                </a:solidFill>
              </a:rPr>
              <a:t> Produce vs. Ave. WBMP Market Price </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'[Southern Water Corp Economics Case Study (Denise Cass).xlsx]Economic Cost Analysis'!$B$226</c:f>
              <c:strCache>
                <c:ptCount val="1"/>
                <c:pt idx="0">
                  <c:v>Overall Desalination Cost to Produce ($/ML)</c:v>
                </c:pt>
              </c:strCache>
            </c:strRef>
          </c:tx>
          <c:spPr>
            <a:solidFill>
              <a:schemeClr val="accent1"/>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dLblPos val="in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'[Southern Water Corp Economics Case Study (Denise Cass).xlsx]Economic Cost Analysis'!$A$227:$A$229</c:f>
              <c:strCache>
                <c:ptCount val="3"/>
                <c:pt idx="0">
                  <c:v>Kootha</c:v>
                </c:pt>
                <c:pt idx="1">
                  <c:v>Surjek</c:v>
                </c:pt>
                <c:pt idx="2">
                  <c:v>Jutik</c:v>
                </c:pt>
              </c:strCache>
            </c:strRef>
          </c:cat>
          <c:val>
            <c:numRef>
              <c:f>'[Southern Water Corp Economics Case Study (Denise Cass).xlsx]Economic Cost Analysis'!$B$227:$B$229</c:f>
              <c:numCache>
                <c:formatCode>"$"#,##0.00;[Red]\-"$"#,##0.00</c:formatCode>
                <c:ptCount val="3"/>
                <c:pt idx="0" formatCode="&quot;$&quot;#,##0.00;[Red]\-&quot;$&quot;#,##0.00\ &quot;$/ML&quot;">
                  <c:v>25.001374005209883</c:v>
                </c:pt>
                <c:pt idx="1">
                  <c:v>54.231506516209798</c:v>
                </c:pt>
                <c:pt idx="2">
                  <c:v>35.80418919825496</c:v>
                </c:pt>
              </c:numCache>
            </c:numRef>
          </c:val>
          <c:extLst>
            <c:ext xmlns:c16="http://schemas.microsoft.com/office/drawing/2014/chart" uri="{C3380CC4-5D6E-409C-BE32-E72D297353CC}">
              <c16:uniqueId val="{00000000-B546-2746-9896-04F80BDB6178}"/>
            </c:ext>
          </c:extLst>
        </c:ser>
        <c:dLbls>
          <c:showLegendKey val="0"/>
          <c:showVal val="0"/>
          <c:showCatName val="0"/>
          <c:showSerName val="0"/>
          <c:showPercent val="0"/>
          <c:showBubbleSize val="0"/>
        </c:dLbls>
        <c:gapWidth val="104"/>
        <c:overlap val="-23"/>
        <c:axId val="1157335615"/>
        <c:axId val="1180694063"/>
      </c:barChart>
      <c:lineChart>
        <c:grouping val="standard"/>
        <c:varyColors val="0"/>
        <c:ser>
          <c:idx val="1"/>
          <c:order val="1"/>
          <c:tx>
            <c:strRef>
              <c:f>'[Southern Water Corp Economics Case Study (Denise Cass).xlsx]Economic Cost Analysis'!$C$226</c:f>
              <c:strCache>
                <c:ptCount val="1"/>
                <c:pt idx="0">
                  <c:v>Overall Average WBMP Market Price</c:v>
                </c:pt>
              </c:strCache>
            </c:strRef>
          </c:tx>
          <c:spPr>
            <a:ln w="31750" cap="rnd">
              <a:solidFill>
                <a:schemeClr val="accent2"/>
              </a:solidFill>
              <a:prstDash val="solid"/>
              <a:round/>
            </a:ln>
            <a:effectLst/>
          </c:spPr>
          <c:marker>
            <c:symbol val="circle"/>
            <c:size val="5"/>
            <c:spPr>
              <a:solidFill>
                <a:schemeClr val="accent2"/>
              </a:solidFill>
              <a:ln w="9525">
                <a:solidFill>
                  <a:schemeClr val="accent2"/>
                </a:solidFill>
              </a:ln>
              <a:effectLst/>
            </c:spPr>
          </c:marker>
          <c:cat>
            <c:strRef>
              <c:f>'[Southern Water Corp Economics Case Study (Denise Cass).xlsx]Economic Cost Analysis'!$A$227:$A$229</c:f>
              <c:strCache>
                <c:ptCount val="3"/>
                <c:pt idx="0">
                  <c:v>Kootha</c:v>
                </c:pt>
                <c:pt idx="1">
                  <c:v>Surjek</c:v>
                </c:pt>
                <c:pt idx="2">
                  <c:v>Jutik</c:v>
                </c:pt>
              </c:strCache>
            </c:strRef>
          </c:cat>
          <c:val>
            <c:numRef>
              <c:f>'[Southern Water Corp Economics Case Study (Denise Cass).xlsx]Economic Cost Analysis'!$C$227:$C$229</c:f>
              <c:numCache>
                <c:formatCode>"$"#,##0.00;[Red]\-"$"#,##0.00</c:formatCode>
                <c:ptCount val="3"/>
                <c:pt idx="0">
                  <c:v>76.577683416577656</c:v>
                </c:pt>
                <c:pt idx="1">
                  <c:v>76.577683416577656</c:v>
                </c:pt>
                <c:pt idx="2">
                  <c:v>76.577683416577656</c:v>
                </c:pt>
              </c:numCache>
            </c:numRef>
          </c:val>
          <c:smooth val="1"/>
          <c:extLst>
            <c:ext xmlns:c16="http://schemas.microsoft.com/office/drawing/2014/chart" uri="{C3380CC4-5D6E-409C-BE32-E72D297353CC}">
              <c16:uniqueId val="{00000001-B546-2746-9896-04F80BDB6178}"/>
            </c:ext>
          </c:extLst>
        </c:ser>
        <c:dLbls>
          <c:showLegendKey val="0"/>
          <c:showVal val="0"/>
          <c:showCatName val="0"/>
          <c:showSerName val="0"/>
          <c:showPercent val="0"/>
          <c:showBubbleSize val="0"/>
        </c:dLbls>
        <c:marker val="1"/>
        <c:smooth val="0"/>
        <c:axId val="1157335615"/>
        <c:axId val="1180694063"/>
      </c:lineChart>
      <c:catAx>
        <c:axId val="11573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694063"/>
        <c:crosses val="autoZero"/>
        <c:auto val="1"/>
        <c:lblAlgn val="ctr"/>
        <c:lblOffset val="100"/>
        <c:noMultiLvlLbl val="0"/>
      </c:catAx>
      <c:valAx>
        <c:axId val="118069406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7335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err="1">
                <a:solidFill>
                  <a:schemeClr val="tx1"/>
                </a:solidFill>
              </a:rPr>
              <a:t>Kootha</a:t>
            </a:r>
            <a:r>
              <a:rPr lang="en-US" b="1" dirty="0">
                <a:solidFill>
                  <a:schemeClr val="tx1"/>
                </a:solidFill>
              </a:rPr>
              <a:t> Scatter Plot (Cost to Produce vs.</a:t>
            </a:r>
            <a:r>
              <a:rPr lang="en-US" b="1" baseline="0" dirty="0">
                <a:solidFill>
                  <a:schemeClr val="tx1"/>
                </a:solidFill>
              </a:rPr>
              <a:t> Volume of Water Produced)</a:t>
            </a:r>
            <a:endParaRPr lang="en-US" b="1" dirty="0">
              <a:solidFill>
                <a:schemeClr val="tx1"/>
              </a:solidFill>
            </a:endParaRPr>
          </a:p>
        </c:rich>
      </c:tx>
      <c:layout>
        <c:manualLayout>
          <c:xMode val="edge"/>
          <c:yMode val="edge"/>
          <c:x val="0.12260246315364426"/>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(Denise Cass).xlsx]Economic Cost Analysis'!$G$21:$R$21</c:f>
              <c:numCache>
                <c:formatCode>_(* #,##0.00_);_(* \(#,##0.00\);_(* "-"??_);_(@_)</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'[Southern Water Corp Economics Case Study (Denise Cass).xlsx]Economic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4486-B34C-B365-01615659B97B}"/>
            </c:ext>
          </c:extLst>
        </c:ser>
        <c:dLbls>
          <c:showLegendKey val="0"/>
          <c:showVal val="0"/>
          <c:showCatName val="0"/>
          <c:showSerName val="0"/>
          <c:showPercent val="0"/>
          <c:showBubbleSize val="0"/>
        </c:dLbls>
        <c:axId val="1141376175"/>
        <c:axId val="1141577567"/>
      </c:scatterChart>
      <c:valAx>
        <c:axId val="1141376175"/>
        <c:scaling>
          <c:orientation val="minMax"/>
        </c:scaling>
        <c:delete val="0"/>
        <c:axPos val="b"/>
        <c:majorGridlines>
          <c:spPr>
            <a:ln w="9525" cap="flat" cmpd="sng" algn="ctr">
              <a:solidFill>
                <a:schemeClr val="tx1">
                  <a:lumMod val="15000"/>
                  <a:lumOff val="85000"/>
                </a:schemeClr>
              </a:solidFill>
              <a:round/>
            </a:ln>
            <a:effectLst/>
          </c:spPr>
        </c:majorGridlines>
        <c:numFmt formatCode="_(* #,##0_);_(* \(#,##0\);_(* &quot;-&quot;_);_(@_)"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577567"/>
        <c:crosses val="autoZero"/>
        <c:crossBetween val="midCat"/>
      </c:valAx>
      <c:valAx>
        <c:axId val="114157756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3761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Surjek Scatter Plot (Cost to Produce vs.</a:t>
            </a:r>
            <a:r>
              <a:rPr lang="en-US" b="1" baseline="0">
                <a:solidFill>
                  <a:schemeClr val="tx1"/>
                </a:solidFill>
              </a:rPr>
              <a:t> Volume of Water Produced)</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(Denise Cass).xlsx]Economic Cost Analysis'!$G$32:$R$32</c:f>
              <c:numCache>
                <c:formatCode>_(* #,##0.00_);_(* \(#,##0.00\);_(* "-"??_);_(@_)</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'[Southern Water Corp Economics Case Study (Denise Cass).xlsx]Economic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F83F-DC4B-AAD2-76187FEF63B4}"/>
            </c:ext>
          </c:extLst>
        </c:ser>
        <c:dLbls>
          <c:showLegendKey val="0"/>
          <c:showVal val="0"/>
          <c:showCatName val="0"/>
          <c:showSerName val="0"/>
          <c:showPercent val="0"/>
          <c:showBubbleSize val="0"/>
        </c:dLbls>
        <c:axId val="1141376175"/>
        <c:axId val="1141577567"/>
      </c:scatterChart>
      <c:valAx>
        <c:axId val="1141376175"/>
        <c:scaling>
          <c:orientation val="minMax"/>
        </c:scaling>
        <c:delete val="0"/>
        <c:axPos val="b"/>
        <c:majorGridlines>
          <c:spPr>
            <a:ln w="9525" cap="flat" cmpd="sng" algn="ctr">
              <a:solidFill>
                <a:schemeClr val="tx1">
                  <a:lumMod val="15000"/>
                  <a:lumOff val="85000"/>
                </a:schemeClr>
              </a:solidFill>
              <a:round/>
            </a:ln>
            <a:effectLst/>
          </c:spPr>
        </c:majorGridlines>
        <c:numFmt formatCode="_(* #,##0_);_(* \(#,##0\);_(* &quot;-&quot;_);_(@_)"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577567"/>
        <c:crosses val="autoZero"/>
        <c:crossBetween val="midCat"/>
      </c:valAx>
      <c:valAx>
        <c:axId val="114157756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3761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err="1">
                <a:solidFill>
                  <a:schemeClr val="tx1"/>
                </a:solidFill>
              </a:rPr>
              <a:t>Jutik</a:t>
            </a:r>
            <a:r>
              <a:rPr lang="en-US" b="1" dirty="0">
                <a:solidFill>
                  <a:schemeClr val="tx1"/>
                </a:solidFill>
              </a:rPr>
              <a:t> Scatter Plot (Cost to Produce vs.</a:t>
            </a:r>
            <a:r>
              <a:rPr lang="en-US" b="1" baseline="0" dirty="0">
                <a:solidFill>
                  <a:schemeClr val="tx1"/>
                </a:solidFill>
              </a:rPr>
              <a:t> Volume of Water Produced)</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(Denise Cass).xlsx]Economic Cost Analysis'!$G$43:$R$43</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'[Southern Water Corp Economics Case Study (Denise Cass).xlsx]Economic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D6B6-2841-B1DD-3B3FB6123A44}"/>
            </c:ext>
          </c:extLst>
        </c:ser>
        <c:dLbls>
          <c:showLegendKey val="0"/>
          <c:showVal val="0"/>
          <c:showCatName val="0"/>
          <c:showSerName val="0"/>
          <c:showPercent val="0"/>
          <c:showBubbleSize val="0"/>
        </c:dLbls>
        <c:axId val="1141376175"/>
        <c:axId val="1141577567"/>
      </c:scatterChart>
      <c:valAx>
        <c:axId val="114137617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577567"/>
        <c:crosses val="autoZero"/>
        <c:crossBetween val="midCat"/>
      </c:valAx>
      <c:valAx>
        <c:axId val="114157756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3761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a:solidFill>
                  <a:schemeClr val="tx1"/>
                </a:solidFill>
              </a:rPr>
              <a:t>Overall (Hard Water + Soft Water) Scatter Plot</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xVal>
            <c:numRef>
              <c:f>'[Southern Water Corp Economics Case Study (Denise Cass).xlsx]Economic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'[Southern Water Corp Economics Case Study (Denise Cass).xlsx]Economic Market Analysis'!$C$16:$N$16</c:f>
              <c:numCache>
                <c:formatCode>_(* #,##0.00_);_(* \(#,##0.00\);_(* "-"??_);_(@_)</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0-7FDE-214B-9725-C454555CA4CF}"/>
            </c:ext>
          </c:extLst>
        </c:ser>
        <c:dLbls>
          <c:showLegendKey val="0"/>
          <c:showVal val="0"/>
          <c:showCatName val="0"/>
          <c:showSerName val="0"/>
          <c:showPercent val="0"/>
          <c:showBubbleSize val="0"/>
        </c:dLbls>
        <c:axId val="1050493311"/>
        <c:axId val="1050423183"/>
      </c:scatterChart>
      <c:valAx>
        <c:axId val="1050493311"/>
        <c:scaling>
          <c:orientation val="minMax"/>
          <c:min val="70"/>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r>
                  <a:rPr lang="en-US" sz="1100"/>
                  <a:t>Average WMBP</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50423183"/>
        <c:crosses val="autoZero"/>
        <c:crossBetween val="midCat"/>
      </c:valAx>
      <c:valAx>
        <c:axId val="1050423183"/>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chemeClr val="tx2"/>
                    </a:solidFill>
                    <a:latin typeface="+mn-lt"/>
                    <a:ea typeface="+mn-ea"/>
                    <a:cs typeface="+mn-cs"/>
                  </a:defRPr>
                </a:pPr>
                <a:r>
                  <a:rPr lang="en-US" sz="1050"/>
                  <a:t> Avg. Quantity of Water</a:t>
                </a:r>
              </a:p>
            </c:rich>
          </c:tx>
          <c:overlay val="0"/>
          <c:spPr>
            <a:noFill/>
            <a:ln>
              <a:noFill/>
            </a:ln>
            <a:effectLst/>
          </c:spPr>
          <c:txPr>
            <a:bodyPr rot="-5400000" spcFirstLastPara="1" vertOverflow="ellipsis" vert="horz" wrap="square" anchor="ctr" anchorCtr="1"/>
            <a:lstStyle/>
            <a:p>
              <a:pPr>
                <a:defRPr sz="1050" b="1" i="0" u="none" strike="noStrike" kern="1200" baseline="0">
                  <a:solidFill>
                    <a:schemeClr val="tx2"/>
                  </a:solidFill>
                  <a:latin typeface="+mn-lt"/>
                  <a:ea typeface="+mn-ea"/>
                  <a:cs typeface="+mn-cs"/>
                </a:defRPr>
              </a:pPr>
              <a:endParaRPr lang="en-US"/>
            </a:p>
          </c:txPr>
        </c:title>
        <c:numFmt formatCode="_(* #,##0_);_(* \(#,##0\);_(* &quot;-&quot;_);_(@_)" sourceLinked="0"/>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504933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25/5/2022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Title 1"/>
          <p:cNvSpPr>
            <a:spLocks noGrp="1"/>
          </p:cNvSpPr>
          <p:nvPr>
            <p:ph type="ctrTitle"/>
          </p:nvPr>
        </p:nvSpPr>
        <p:spPr>
          <a:xfrm>
            <a:off x="1287040" y="1274891"/>
            <a:ext cx="6387359" cy="2459261"/>
          </a:xfrm>
        </p:spPr>
        <p:txBody>
          <a:bodyPr anchor="b">
            <a:normAutofit/>
          </a:bodyPr>
          <a:lstStyle>
            <a:lvl1pPr algn="ctr">
              <a:defRPr sz="4704"/>
            </a:lvl1pPr>
          </a:lstStyle>
          <a:p>
            <a:r>
              <a:rPr lang="en-US"/>
              <a:t>Click to edit Master title style</a:t>
            </a:r>
            <a:endParaRPr lang="en-US" dirty="0"/>
          </a:p>
        </p:txBody>
      </p:sp>
      <p:sp>
        <p:nvSpPr>
          <p:cNvPr id="3" name="Subtitle 2"/>
          <p:cNvSpPr>
            <a:spLocks noGrp="1"/>
          </p:cNvSpPr>
          <p:nvPr>
            <p:ph type="subTitle" idx="1"/>
          </p:nvPr>
        </p:nvSpPr>
        <p:spPr>
          <a:xfrm>
            <a:off x="1287040" y="3808837"/>
            <a:ext cx="6387359" cy="1344294"/>
          </a:xfrm>
        </p:spPr>
        <p:txBody>
          <a:bodyPr>
            <a:normAutofit/>
          </a:bodyPr>
          <a:lstStyle>
            <a:lvl1pPr marL="0" indent="0" algn="ctr">
              <a:buNone/>
              <a:defRPr sz="2156">
                <a:solidFill>
                  <a:schemeClr val="bg1">
                    <a:lumMod val="50000"/>
                  </a:schemeClr>
                </a:solidFill>
              </a:defRPr>
            </a:lvl1pPr>
            <a:lvl2pPr marL="448056" indent="0" algn="ctr">
              <a:buNone/>
              <a:defRPr sz="1960"/>
            </a:lvl2pPr>
            <a:lvl3pPr marL="896112" indent="0" algn="ctr">
              <a:buNone/>
              <a:defRPr sz="1764"/>
            </a:lvl3pPr>
            <a:lvl4pPr marL="1344168" indent="0" algn="ctr">
              <a:buNone/>
              <a:defRPr sz="1568"/>
            </a:lvl4pPr>
            <a:lvl5pPr marL="1792224" indent="0" algn="ctr">
              <a:buNone/>
              <a:defRPr sz="1568"/>
            </a:lvl5pPr>
            <a:lvl6pPr marL="2240280" indent="0" algn="ctr">
              <a:buNone/>
              <a:defRPr sz="1568"/>
            </a:lvl6pPr>
            <a:lvl7pPr marL="2688336" indent="0" algn="ctr">
              <a:buNone/>
              <a:defRPr sz="1568"/>
            </a:lvl7pPr>
            <a:lvl8pPr marL="3136392" indent="0" algn="ctr">
              <a:buNone/>
              <a:defRPr sz="1568"/>
            </a:lvl8pPr>
            <a:lvl9pPr marL="3584448" indent="0" algn="ctr">
              <a:buNone/>
              <a:defRPr sz="156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graphicFrame>
        <p:nvGraphicFramePr>
          <p:cNvPr id="9" name="Object 8" hidden="1">
            <a:extLst>
              <a:ext uri="{FF2B5EF4-FFF2-40B4-BE49-F238E27FC236}">
                <a16:creationId xmlns:a16="http://schemas.microsoft.com/office/drawing/2014/main" id="{7C02CA94-082B-EA7E-2CE6-306FAE72E8EF}"/>
              </a:ext>
            </a:extLst>
          </p:cNvPr>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53" imgH="353" progId="TCLayout.ActiveDocument.1">
                  <p:embed/>
                </p:oleObj>
              </mc:Choice>
              <mc:Fallback>
                <p:oleObj name="think-cell Slide" r:id="rId5" imgW="353" imgH="353" progId="TCLayout.ActiveDocument.1">
                  <p:embed/>
                  <p:pic>
                    <p:nvPicPr>
                      <p:cNvPr id="9" name="Object 8" hidden="1">
                        <a:extLst>
                          <a:ext uri="{FF2B5EF4-FFF2-40B4-BE49-F238E27FC236}">
                            <a16:creationId xmlns:a16="http://schemas.microsoft.com/office/drawing/2014/main" id="{7C02CA94-082B-EA7E-2CE6-306FAE72E8EF}"/>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doc id">
            <a:extLst>
              <a:ext uri="{FF2B5EF4-FFF2-40B4-BE49-F238E27FC236}">
                <a16:creationId xmlns:a16="http://schemas.microsoft.com/office/drawing/2014/main" id="{C8DE506B-92C4-37DE-1484-432E2A68B606}"/>
              </a:ext>
            </a:extLst>
          </p:cNvPr>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1" name="Rectangle 10">
            <a:extLst>
              <a:ext uri="{FF2B5EF4-FFF2-40B4-BE49-F238E27FC236}">
                <a16:creationId xmlns:a16="http://schemas.microsoft.com/office/drawing/2014/main" id="{8A1F0D4F-5F54-33FE-3BFD-73085F5FBC2A}"/>
              </a:ext>
            </a:extLst>
          </p:cNvPr>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a:extLst>
              <a:ext uri="{FF2B5EF4-FFF2-40B4-BE49-F238E27FC236}">
                <a16:creationId xmlns:a16="http://schemas.microsoft.com/office/drawing/2014/main" id="{98C0CA41-CDE1-8DD2-E3C9-578EE6A5FA22}"/>
              </a:ext>
            </a:extLst>
          </p:cNvPr>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75747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Title 1"/>
          <p:cNvSpPr>
            <a:spLocks noGrp="1"/>
          </p:cNvSpPr>
          <p:nvPr>
            <p:ph type="title"/>
          </p:nvPr>
        </p:nvSpPr>
        <p:spPr>
          <a:xfrm>
            <a:off x="671663" y="4203984"/>
            <a:ext cx="7618128" cy="795453"/>
          </a:xfrm>
        </p:spPr>
        <p:txBody>
          <a:bodyPr anchor="b"/>
          <a:lstStyle>
            <a:lvl1pPr>
              <a:defRPr sz="3136"/>
            </a:lvl1pPr>
          </a:lstStyle>
          <a:p>
            <a:r>
              <a:rPr lang="en-US"/>
              <a:t>Click to edit Master title style</a:t>
            </a:r>
            <a:endParaRPr lang="en-US" dirty="0"/>
          </a:p>
        </p:txBody>
      </p:sp>
      <p:sp>
        <p:nvSpPr>
          <p:cNvPr id="3" name="Picture Placeholder 2"/>
          <p:cNvSpPr>
            <a:spLocks noGrp="1" noChangeAspect="1"/>
          </p:cNvSpPr>
          <p:nvPr>
            <p:ph type="pic" idx="1"/>
          </p:nvPr>
        </p:nvSpPr>
        <p:spPr>
          <a:xfrm>
            <a:off x="870818" y="684360"/>
            <a:ext cx="7219817" cy="3150151"/>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136"/>
            </a:lvl1pPr>
            <a:lvl2pPr marL="448056" indent="0">
              <a:buNone/>
              <a:defRPr sz="2744"/>
            </a:lvl2pPr>
            <a:lvl3pPr marL="896112" indent="0">
              <a:buNone/>
              <a:defRPr sz="2352"/>
            </a:lvl3pPr>
            <a:lvl4pPr marL="1344168" indent="0">
              <a:buNone/>
              <a:defRPr sz="1960"/>
            </a:lvl4pPr>
            <a:lvl5pPr marL="1792224" indent="0">
              <a:buNone/>
              <a:defRPr sz="1960"/>
            </a:lvl5pPr>
            <a:lvl6pPr marL="2240280" indent="0">
              <a:buNone/>
              <a:defRPr sz="1960"/>
            </a:lvl6pPr>
            <a:lvl7pPr marL="2688336" indent="0">
              <a:buNone/>
              <a:defRPr sz="1960"/>
            </a:lvl7pPr>
            <a:lvl8pPr marL="3136392" indent="0">
              <a:buNone/>
              <a:defRPr sz="1960"/>
            </a:lvl8pPr>
            <a:lvl9pPr marL="3584448" indent="0">
              <a:buNone/>
              <a:defRPr sz="1960"/>
            </a:lvl9pPr>
          </a:lstStyle>
          <a:p>
            <a:r>
              <a:rPr lang="en-US"/>
              <a:t>Click icon to add picture</a:t>
            </a:r>
            <a:endParaRPr lang="en-US" dirty="0"/>
          </a:p>
        </p:txBody>
      </p:sp>
      <p:sp>
        <p:nvSpPr>
          <p:cNvPr id="4" name="Text Placeholder 3"/>
          <p:cNvSpPr>
            <a:spLocks noGrp="1"/>
          </p:cNvSpPr>
          <p:nvPr>
            <p:ph type="body" sz="half" idx="2"/>
          </p:nvPr>
        </p:nvSpPr>
        <p:spPr>
          <a:xfrm>
            <a:off x="671648" y="5007026"/>
            <a:ext cx="7618143" cy="668886"/>
          </a:xfrm>
        </p:spPr>
        <p:txBody>
          <a:bodyPr/>
          <a:lstStyle>
            <a:lvl1pPr marL="0" indent="0" algn="ctr">
              <a:buNone/>
              <a:defRPr sz="1568"/>
            </a:lvl1pPr>
            <a:lvl2pPr marL="448056" indent="0">
              <a:buNone/>
              <a:defRPr sz="1372"/>
            </a:lvl2pPr>
            <a:lvl3pPr marL="896112" indent="0">
              <a:buNone/>
              <a:defRPr sz="1176"/>
            </a:lvl3pPr>
            <a:lvl4pPr marL="1344168" indent="0">
              <a:buNone/>
              <a:defRPr sz="980"/>
            </a:lvl4pPr>
            <a:lvl5pPr marL="1792224" indent="0">
              <a:buNone/>
              <a:defRPr sz="980"/>
            </a:lvl5pPr>
            <a:lvl6pPr marL="2240280" indent="0">
              <a:buNone/>
              <a:defRPr sz="980"/>
            </a:lvl6pPr>
            <a:lvl7pPr marL="2688336" indent="0">
              <a:buNone/>
              <a:defRPr sz="980"/>
            </a:lvl7pPr>
            <a:lvl8pPr marL="3136392" indent="0">
              <a:buNone/>
              <a:defRPr sz="980"/>
            </a:lvl8pPr>
            <a:lvl9pPr marL="3584448" indent="0">
              <a:buNone/>
              <a:defRPr sz="9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0405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Title 1"/>
          <p:cNvSpPr>
            <a:spLocks noGrp="1"/>
          </p:cNvSpPr>
          <p:nvPr>
            <p:ph type="title"/>
          </p:nvPr>
        </p:nvSpPr>
        <p:spPr>
          <a:xfrm>
            <a:off x="671648" y="597465"/>
            <a:ext cx="7618143" cy="3359017"/>
          </a:xfrm>
        </p:spPr>
        <p:txBody>
          <a:bodyPr anchor="ctr"/>
          <a:lstStyle>
            <a:lvl1pPr algn="ctr">
              <a:defRPr sz="3136"/>
            </a:lvl1pPr>
          </a:lstStyle>
          <a:p>
            <a:r>
              <a:rPr lang="en-US"/>
              <a:t>Click to edit Master title style</a:t>
            </a:r>
            <a:endParaRPr lang="en-US" dirty="0"/>
          </a:p>
        </p:txBody>
      </p:sp>
      <p:sp>
        <p:nvSpPr>
          <p:cNvPr id="4" name="Text Placeholder 3"/>
          <p:cNvSpPr>
            <a:spLocks noGrp="1"/>
          </p:cNvSpPr>
          <p:nvPr>
            <p:ph type="body" sz="half" idx="2"/>
          </p:nvPr>
        </p:nvSpPr>
        <p:spPr>
          <a:xfrm>
            <a:off x="671648" y="4121114"/>
            <a:ext cx="7618143" cy="1554799"/>
          </a:xfrm>
        </p:spPr>
        <p:txBody>
          <a:bodyPr anchor="ctr"/>
          <a:lstStyle>
            <a:lvl1pPr marL="0" indent="0" algn="ctr">
              <a:buNone/>
              <a:defRPr sz="1568"/>
            </a:lvl1pPr>
            <a:lvl2pPr marL="448056" indent="0">
              <a:buNone/>
              <a:defRPr sz="1372"/>
            </a:lvl2pPr>
            <a:lvl3pPr marL="896112" indent="0">
              <a:buNone/>
              <a:defRPr sz="1176"/>
            </a:lvl3pPr>
            <a:lvl4pPr marL="1344168" indent="0">
              <a:buNone/>
              <a:defRPr sz="980"/>
            </a:lvl4pPr>
            <a:lvl5pPr marL="1792224" indent="0">
              <a:buNone/>
              <a:defRPr sz="980"/>
            </a:lvl5pPr>
            <a:lvl6pPr marL="2240280" indent="0">
              <a:buNone/>
              <a:defRPr sz="980"/>
            </a:lvl6pPr>
            <a:lvl7pPr marL="2688336" indent="0">
              <a:buNone/>
              <a:defRPr sz="980"/>
            </a:lvl7pPr>
            <a:lvl8pPr marL="3136392" indent="0">
              <a:buNone/>
              <a:defRPr sz="980"/>
            </a:lvl8pPr>
            <a:lvl9pPr marL="3584448" indent="0">
              <a:buNone/>
              <a:defRPr sz="9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6942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Title 1"/>
          <p:cNvSpPr>
            <a:spLocks noGrp="1"/>
          </p:cNvSpPr>
          <p:nvPr>
            <p:ph type="title"/>
          </p:nvPr>
        </p:nvSpPr>
        <p:spPr>
          <a:xfrm>
            <a:off x="1063004" y="855218"/>
            <a:ext cx="6837765" cy="2675569"/>
          </a:xfrm>
        </p:spPr>
        <p:txBody>
          <a:bodyPr anchor="ctr"/>
          <a:lstStyle>
            <a:lvl1pPr>
              <a:defRPr sz="3136"/>
            </a:lvl1pPr>
          </a:lstStyle>
          <a:p>
            <a:r>
              <a:rPr lang="en-US"/>
              <a:t>Click to edit Master title style</a:t>
            </a:r>
            <a:endParaRPr lang="en-US" dirty="0"/>
          </a:p>
        </p:txBody>
      </p:sp>
      <p:sp>
        <p:nvSpPr>
          <p:cNvPr id="12" name="Text Placeholder 3"/>
          <p:cNvSpPr>
            <a:spLocks noGrp="1"/>
          </p:cNvSpPr>
          <p:nvPr>
            <p:ph type="body" sz="half" idx="13"/>
          </p:nvPr>
        </p:nvSpPr>
        <p:spPr>
          <a:xfrm>
            <a:off x="1264719" y="3538166"/>
            <a:ext cx="6433168" cy="582947"/>
          </a:xfrm>
        </p:spPr>
        <p:txBody>
          <a:bodyPr anchor="t">
            <a:normAutofit/>
          </a:bodyPr>
          <a:lstStyle>
            <a:lvl1pPr marL="0" indent="0">
              <a:buNone/>
              <a:defRPr sz="1372"/>
            </a:lvl1pPr>
            <a:lvl2pPr marL="448056" indent="0">
              <a:buNone/>
              <a:defRPr sz="1372"/>
            </a:lvl2pPr>
            <a:lvl3pPr marL="896112" indent="0">
              <a:buNone/>
              <a:defRPr sz="1176"/>
            </a:lvl3pPr>
            <a:lvl4pPr marL="1344168" indent="0">
              <a:buNone/>
              <a:defRPr sz="980"/>
            </a:lvl4pPr>
            <a:lvl5pPr marL="1792224" indent="0">
              <a:buNone/>
              <a:defRPr sz="980"/>
            </a:lvl5pPr>
            <a:lvl6pPr marL="2240280" indent="0">
              <a:buNone/>
              <a:defRPr sz="980"/>
            </a:lvl6pPr>
            <a:lvl7pPr marL="2688336" indent="0">
              <a:buNone/>
              <a:defRPr sz="980"/>
            </a:lvl7pPr>
            <a:lvl8pPr marL="3136392" indent="0">
              <a:buNone/>
              <a:defRPr sz="980"/>
            </a:lvl8pPr>
            <a:lvl9pPr marL="3584448" indent="0">
              <a:buNone/>
              <a:defRPr sz="980"/>
            </a:lvl9pPr>
          </a:lstStyle>
          <a:p>
            <a:pPr lvl="0"/>
            <a:r>
              <a:rPr lang="en-US"/>
              <a:t>Click to edit Master text styles</a:t>
            </a:r>
          </a:p>
        </p:txBody>
      </p:sp>
      <p:sp>
        <p:nvSpPr>
          <p:cNvPr id="4" name="Text Placeholder 3"/>
          <p:cNvSpPr>
            <a:spLocks noGrp="1"/>
          </p:cNvSpPr>
          <p:nvPr>
            <p:ph type="body" sz="half" idx="2"/>
          </p:nvPr>
        </p:nvSpPr>
        <p:spPr>
          <a:xfrm>
            <a:off x="671648" y="4285746"/>
            <a:ext cx="7618143" cy="1392764"/>
          </a:xfrm>
        </p:spPr>
        <p:txBody>
          <a:bodyPr anchor="ctr">
            <a:normAutofit/>
          </a:bodyPr>
          <a:lstStyle>
            <a:lvl1pPr marL="0" indent="0" algn="ctr">
              <a:buNone/>
              <a:defRPr sz="1568"/>
            </a:lvl1pPr>
            <a:lvl2pPr marL="448056" indent="0">
              <a:buNone/>
              <a:defRPr sz="1372"/>
            </a:lvl2pPr>
            <a:lvl3pPr marL="896112" indent="0">
              <a:buNone/>
              <a:defRPr sz="1176"/>
            </a:lvl3pPr>
            <a:lvl4pPr marL="1344168" indent="0">
              <a:buNone/>
              <a:defRPr sz="980"/>
            </a:lvl4pPr>
            <a:lvl5pPr marL="1792224" indent="0">
              <a:buNone/>
              <a:defRPr sz="980"/>
            </a:lvl5pPr>
            <a:lvl6pPr marL="2240280" indent="0">
              <a:buNone/>
              <a:defRPr sz="980"/>
            </a:lvl6pPr>
            <a:lvl7pPr marL="2688336" indent="0">
              <a:buNone/>
              <a:defRPr sz="980"/>
            </a:lvl7pPr>
            <a:lvl8pPr marL="3136392" indent="0">
              <a:buNone/>
              <a:defRPr sz="980"/>
            </a:lvl8pPr>
            <a:lvl9pPr marL="3584448" indent="0">
              <a:buNone/>
              <a:defRPr sz="9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722899" y="870184"/>
            <a:ext cx="535969" cy="573135"/>
          </a:xfrm>
          <a:prstGeom prst="rect">
            <a:avLst/>
          </a:prstGeom>
        </p:spPr>
        <p:txBody>
          <a:bodyPr vert="horz" lIns="89614" tIns="44807" rIns="89614" bIns="4480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840" dirty="0">
                <a:solidFill>
                  <a:schemeClr val="tx1"/>
                </a:solidFill>
                <a:effectLst/>
              </a:rPr>
              <a:t>“</a:t>
            </a:r>
          </a:p>
        </p:txBody>
      </p:sp>
      <p:sp>
        <p:nvSpPr>
          <p:cNvPr id="14" name="TextBox 13"/>
          <p:cNvSpPr txBox="1"/>
          <p:nvPr/>
        </p:nvSpPr>
        <p:spPr>
          <a:xfrm>
            <a:off x="7693401" y="3057903"/>
            <a:ext cx="542587" cy="573135"/>
          </a:xfrm>
          <a:prstGeom prst="rect">
            <a:avLst/>
          </a:prstGeom>
        </p:spPr>
        <p:txBody>
          <a:bodyPr vert="horz" lIns="89614" tIns="44807" rIns="89614" bIns="4480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840" dirty="0">
                <a:solidFill>
                  <a:schemeClr val="tx1"/>
                </a:solidFill>
                <a:effectLst/>
              </a:rPr>
              <a:t>”</a:t>
            </a:r>
          </a:p>
        </p:txBody>
      </p:sp>
    </p:spTree>
    <p:extLst>
      <p:ext uri="{BB962C8B-B14F-4D97-AF65-F5344CB8AC3E}">
        <p14:creationId xmlns:p14="http://schemas.microsoft.com/office/powerpoint/2010/main" val="1218033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Title 1"/>
          <p:cNvSpPr>
            <a:spLocks noGrp="1"/>
          </p:cNvSpPr>
          <p:nvPr>
            <p:ph type="title"/>
          </p:nvPr>
        </p:nvSpPr>
        <p:spPr>
          <a:xfrm>
            <a:off x="671648" y="2096146"/>
            <a:ext cx="7618143" cy="2461831"/>
          </a:xfrm>
        </p:spPr>
        <p:txBody>
          <a:bodyPr anchor="b"/>
          <a:lstStyle>
            <a:lvl1pPr algn="ctr">
              <a:defRPr sz="3136"/>
            </a:lvl1pPr>
          </a:lstStyle>
          <a:p>
            <a:r>
              <a:rPr lang="en-US"/>
              <a:t>Click to edit Master title style</a:t>
            </a:r>
            <a:endParaRPr lang="en-US" dirty="0"/>
          </a:p>
        </p:txBody>
      </p:sp>
      <p:sp>
        <p:nvSpPr>
          <p:cNvPr id="4" name="Text Placeholder 3"/>
          <p:cNvSpPr>
            <a:spLocks noGrp="1"/>
          </p:cNvSpPr>
          <p:nvPr>
            <p:ph type="body" sz="half" idx="2"/>
          </p:nvPr>
        </p:nvSpPr>
        <p:spPr>
          <a:xfrm>
            <a:off x="671648" y="4569520"/>
            <a:ext cx="7618143" cy="1117937"/>
          </a:xfrm>
        </p:spPr>
        <p:txBody>
          <a:bodyPr anchor="t"/>
          <a:lstStyle>
            <a:lvl1pPr marL="0" indent="0" algn="ctr">
              <a:buNone/>
              <a:defRPr sz="1568"/>
            </a:lvl1pPr>
            <a:lvl2pPr marL="448056" indent="0">
              <a:buNone/>
              <a:defRPr sz="1372"/>
            </a:lvl2pPr>
            <a:lvl3pPr marL="896112" indent="0">
              <a:buNone/>
              <a:defRPr sz="1176"/>
            </a:lvl3pPr>
            <a:lvl4pPr marL="1344168" indent="0">
              <a:buNone/>
              <a:defRPr sz="980"/>
            </a:lvl4pPr>
            <a:lvl5pPr marL="1792224" indent="0">
              <a:buNone/>
              <a:defRPr sz="980"/>
            </a:lvl5pPr>
            <a:lvl6pPr marL="2240280" indent="0">
              <a:buNone/>
              <a:defRPr sz="980"/>
            </a:lvl6pPr>
            <a:lvl7pPr marL="2688336" indent="0">
              <a:buNone/>
              <a:defRPr sz="980"/>
            </a:lvl7pPr>
            <a:lvl8pPr marL="3136392" indent="0">
              <a:buNone/>
              <a:defRPr sz="980"/>
            </a:lvl8pPr>
            <a:lvl9pPr marL="3584448" indent="0">
              <a:buNone/>
              <a:defRPr sz="9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7570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15" name="Title 1"/>
          <p:cNvSpPr>
            <a:spLocks noGrp="1"/>
          </p:cNvSpPr>
          <p:nvPr>
            <p:ph type="title"/>
          </p:nvPr>
        </p:nvSpPr>
        <p:spPr>
          <a:xfrm>
            <a:off x="671648" y="597464"/>
            <a:ext cx="7618143" cy="157314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71648" y="2319970"/>
            <a:ext cx="2424833" cy="564790"/>
          </a:xfrm>
        </p:spPr>
        <p:txBody>
          <a:bodyPr anchor="b">
            <a:noAutofit/>
          </a:bodyPr>
          <a:lstStyle>
            <a:lvl1pPr marL="0" indent="0" algn="ctr">
              <a:lnSpc>
                <a:spcPct val="75000"/>
              </a:lnSpc>
              <a:buNone/>
              <a:defRPr sz="2352" b="0">
                <a:solidFill>
                  <a:schemeClr val="tx1"/>
                </a:solidFill>
              </a:defRPr>
            </a:lvl1pPr>
            <a:lvl2pPr marL="448056" indent="0">
              <a:buNone/>
              <a:defRPr sz="1960" b="1"/>
            </a:lvl2pPr>
            <a:lvl3pPr marL="896112" indent="0">
              <a:buNone/>
              <a:defRPr sz="1764" b="1"/>
            </a:lvl3pPr>
            <a:lvl4pPr marL="1344168" indent="0">
              <a:buNone/>
              <a:defRPr sz="1568" b="1"/>
            </a:lvl4pPr>
            <a:lvl5pPr marL="1792224" indent="0">
              <a:buNone/>
              <a:defRPr sz="1568" b="1"/>
            </a:lvl5pPr>
            <a:lvl6pPr marL="2240280" indent="0">
              <a:buNone/>
              <a:defRPr sz="1568" b="1"/>
            </a:lvl6pPr>
            <a:lvl7pPr marL="2688336" indent="0">
              <a:buNone/>
              <a:defRPr sz="1568" b="1"/>
            </a:lvl7pPr>
            <a:lvl8pPr marL="3136392" indent="0">
              <a:buNone/>
              <a:defRPr sz="1568" b="1"/>
            </a:lvl8pPr>
            <a:lvl9pPr marL="3584448" indent="0">
              <a:buNone/>
              <a:defRPr sz="1568" b="1"/>
            </a:lvl9pPr>
          </a:lstStyle>
          <a:p>
            <a:pPr lvl="0"/>
            <a:r>
              <a:rPr lang="en-US"/>
              <a:t>Click to edit Master text styles</a:t>
            </a:r>
          </a:p>
        </p:txBody>
      </p:sp>
      <p:sp>
        <p:nvSpPr>
          <p:cNvPr id="8" name="Text Placeholder 3"/>
          <p:cNvSpPr>
            <a:spLocks noGrp="1"/>
          </p:cNvSpPr>
          <p:nvPr>
            <p:ph type="body" sz="half" idx="15"/>
          </p:nvPr>
        </p:nvSpPr>
        <p:spPr>
          <a:xfrm>
            <a:off x="671648" y="2884762"/>
            <a:ext cx="2424833" cy="2791152"/>
          </a:xfrm>
        </p:spPr>
        <p:txBody>
          <a:bodyPr anchor="t">
            <a:normAutofit/>
          </a:bodyPr>
          <a:lstStyle>
            <a:lvl1pPr marL="0" indent="0" algn="ctr">
              <a:buNone/>
              <a:defRPr sz="1372"/>
            </a:lvl1pPr>
            <a:lvl2pPr marL="448056" indent="0">
              <a:buNone/>
              <a:defRPr sz="1176"/>
            </a:lvl2pPr>
            <a:lvl3pPr marL="896112" indent="0">
              <a:buNone/>
              <a:defRPr sz="980"/>
            </a:lvl3pPr>
            <a:lvl4pPr marL="1344168" indent="0">
              <a:buNone/>
              <a:defRPr sz="882"/>
            </a:lvl4pPr>
            <a:lvl5pPr marL="1792224" indent="0">
              <a:buNone/>
              <a:defRPr sz="882"/>
            </a:lvl5pPr>
            <a:lvl6pPr marL="2240280" indent="0">
              <a:buNone/>
              <a:defRPr sz="882"/>
            </a:lvl6pPr>
            <a:lvl7pPr marL="2688336" indent="0">
              <a:buNone/>
              <a:defRPr sz="882"/>
            </a:lvl7pPr>
            <a:lvl8pPr marL="3136392" indent="0">
              <a:buNone/>
              <a:defRPr sz="882"/>
            </a:lvl8pPr>
            <a:lvl9pPr marL="3584448" indent="0">
              <a:buNone/>
              <a:defRPr sz="882"/>
            </a:lvl9pPr>
          </a:lstStyle>
          <a:p>
            <a:pPr lvl="0"/>
            <a:r>
              <a:rPr lang="en-US"/>
              <a:t>Click to edit Master text styles</a:t>
            </a:r>
          </a:p>
        </p:txBody>
      </p:sp>
      <p:sp>
        <p:nvSpPr>
          <p:cNvPr id="9" name="Text Placeholder 4"/>
          <p:cNvSpPr>
            <a:spLocks noGrp="1"/>
          </p:cNvSpPr>
          <p:nvPr>
            <p:ph type="body" sz="quarter" idx="3"/>
          </p:nvPr>
        </p:nvSpPr>
        <p:spPr>
          <a:xfrm>
            <a:off x="3272623" y="2319970"/>
            <a:ext cx="2419354" cy="564790"/>
          </a:xfrm>
        </p:spPr>
        <p:txBody>
          <a:bodyPr anchor="b">
            <a:noAutofit/>
          </a:bodyPr>
          <a:lstStyle>
            <a:lvl1pPr marL="0" indent="0" algn="ctr">
              <a:lnSpc>
                <a:spcPct val="75000"/>
              </a:lnSpc>
              <a:buNone/>
              <a:defRPr sz="2352" b="0">
                <a:solidFill>
                  <a:schemeClr val="tx1"/>
                </a:solidFill>
              </a:defRPr>
            </a:lvl1pPr>
            <a:lvl2pPr marL="448056" indent="0">
              <a:buNone/>
              <a:defRPr sz="1960" b="1"/>
            </a:lvl2pPr>
            <a:lvl3pPr marL="896112" indent="0">
              <a:buNone/>
              <a:defRPr sz="1764" b="1"/>
            </a:lvl3pPr>
            <a:lvl4pPr marL="1344168" indent="0">
              <a:buNone/>
              <a:defRPr sz="1568" b="1"/>
            </a:lvl4pPr>
            <a:lvl5pPr marL="1792224" indent="0">
              <a:buNone/>
              <a:defRPr sz="1568" b="1"/>
            </a:lvl5pPr>
            <a:lvl6pPr marL="2240280" indent="0">
              <a:buNone/>
              <a:defRPr sz="1568" b="1"/>
            </a:lvl6pPr>
            <a:lvl7pPr marL="2688336" indent="0">
              <a:buNone/>
              <a:defRPr sz="1568" b="1"/>
            </a:lvl7pPr>
            <a:lvl8pPr marL="3136392" indent="0">
              <a:buNone/>
              <a:defRPr sz="1568" b="1"/>
            </a:lvl8pPr>
            <a:lvl9pPr marL="3584448" indent="0">
              <a:buNone/>
              <a:defRPr sz="1568" b="1"/>
            </a:lvl9pPr>
          </a:lstStyle>
          <a:p>
            <a:pPr lvl="0"/>
            <a:r>
              <a:rPr lang="en-US"/>
              <a:t>Click to edit Master text styles</a:t>
            </a:r>
          </a:p>
        </p:txBody>
      </p:sp>
      <p:sp>
        <p:nvSpPr>
          <p:cNvPr id="10" name="Text Placeholder 3"/>
          <p:cNvSpPr>
            <a:spLocks noGrp="1"/>
          </p:cNvSpPr>
          <p:nvPr>
            <p:ph type="body" sz="half" idx="16"/>
          </p:nvPr>
        </p:nvSpPr>
        <p:spPr>
          <a:xfrm>
            <a:off x="3264508" y="2884762"/>
            <a:ext cx="2428049" cy="2791152"/>
          </a:xfrm>
        </p:spPr>
        <p:txBody>
          <a:bodyPr anchor="t">
            <a:normAutofit/>
          </a:bodyPr>
          <a:lstStyle>
            <a:lvl1pPr marL="0" indent="0" algn="ctr">
              <a:buNone/>
              <a:defRPr sz="1372"/>
            </a:lvl1pPr>
            <a:lvl2pPr marL="448056" indent="0">
              <a:buNone/>
              <a:defRPr sz="1176"/>
            </a:lvl2pPr>
            <a:lvl3pPr marL="896112" indent="0">
              <a:buNone/>
              <a:defRPr sz="980"/>
            </a:lvl3pPr>
            <a:lvl4pPr marL="1344168" indent="0">
              <a:buNone/>
              <a:defRPr sz="882"/>
            </a:lvl4pPr>
            <a:lvl5pPr marL="1792224" indent="0">
              <a:buNone/>
              <a:defRPr sz="882"/>
            </a:lvl5pPr>
            <a:lvl6pPr marL="2240280" indent="0">
              <a:buNone/>
              <a:defRPr sz="882"/>
            </a:lvl6pPr>
            <a:lvl7pPr marL="2688336" indent="0">
              <a:buNone/>
              <a:defRPr sz="882"/>
            </a:lvl7pPr>
            <a:lvl8pPr marL="3136392" indent="0">
              <a:buNone/>
              <a:defRPr sz="882"/>
            </a:lvl8pPr>
            <a:lvl9pPr marL="3584448" indent="0">
              <a:buNone/>
              <a:defRPr sz="882"/>
            </a:lvl9pPr>
          </a:lstStyle>
          <a:p>
            <a:pPr lvl="0"/>
            <a:r>
              <a:rPr lang="en-US"/>
              <a:t>Click to edit Master text styles</a:t>
            </a:r>
          </a:p>
        </p:txBody>
      </p:sp>
      <p:sp>
        <p:nvSpPr>
          <p:cNvPr id="11" name="Text Placeholder 4"/>
          <p:cNvSpPr>
            <a:spLocks noGrp="1"/>
          </p:cNvSpPr>
          <p:nvPr>
            <p:ph type="body" sz="quarter" idx="13"/>
          </p:nvPr>
        </p:nvSpPr>
        <p:spPr>
          <a:xfrm>
            <a:off x="5860583" y="2319970"/>
            <a:ext cx="2429208" cy="564790"/>
          </a:xfrm>
        </p:spPr>
        <p:txBody>
          <a:bodyPr anchor="b">
            <a:noAutofit/>
          </a:bodyPr>
          <a:lstStyle>
            <a:lvl1pPr marL="0" indent="0" algn="ctr">
              <a:lnSpc>
                <a:spcPct val="75000"/>
              </a:lnSpc>
              <a:buNone/>
              <a:defRPr sz="2352" b="0">
                <a:solidFill>
                  <a:schemeClr val="tx1"/>
                </a:solidFill>
              </a:defRPr>
            </a:lvl1pPr>
            <a:lvl2pPr marL="448056" indent="0">
              <a:buNone/>
              <a:defRPr sz="1960" b="1"/>
            </a:lvl2pPr>
            <a:lvl3pPr marL="896112" indent="0">
              <a:buNone/>
              <a:defRPr sz="1764" b="1"/>
            </a:lvl3pPr>
            <a:lvl4pPr marL="1344168" indent="0">
              <a:buNone/>
              <a:defRPr sz="1568" b="1"/>
            </a:lvl4pPr>
            <a:lvl5pPr marL="1792224" indent="0">
              <a:buNone/>
              <a:defRPr sz="1568" b="1"/>
            </a:lvl5pPr>
            <a:lvl6pPr marL="2240280" indent="0">
              <a:buNone/>
              <a:defRPr sz="1568" b="1"/>
            </a:lvl6pPr>
            <a:lvl7pPr marL="2688336" indent="0">
              <a:buNone/>
              <a:defRPr sz="1568" b="1"/>
            </a:lvl7pPr>
            <a:lvl8pPr marL="3136392" indent="0">
              <a:buNone/>
              <a:defRPr sz="1568" b="1"/>
            </a:lvl8pPr>
            <a:lvl9pPr marL="3584448" indent="0">
              <a:buNone/>
              <a:defRPr sz="1568" b="1"/>
            </a:lvl9pPr>
          </a:lstStyle>
          <a:p>
            <a:pPr lvl="0"/>
            <a:r>
              <a:rPr lang="en-US"/>
              <a:t>Click to edit Master text styles</a:t>
            </a:r>
          </a:p>
        </p:txBody>
      </p:sp>
      <p:sp>
        <p:nvSpPr>
          <p:cNvPr id="12" name="Text Placeholder 3"/>
          <p:cNvSpPr>
            <a:spLocks noGrp="1"/>
          </p:cNvSpPr>
          <p:nvPr>
            <p:ph type="body" sz="half" idx="17"/>
          </p:nvPr>
        </p:nvSpPr>
        <p:spPr>
          <a:xfrm>
            <a:off x="5860583" y="2884762"/>
            <a:ext cx="2429208" cy="2791152"/>
          </a:xfrm>
        </p:spPr>
        <p:txBody>
          <a:bodyPr anchor="t">
            <a:normAutofit/>
          </a:bodyPr>
          <a:lstStyle>
            <a:lvl1pPr marL="0" indent="0" algn="ctr">
              <a:buNone/>
              <a:defRPr sz="1372"/>
            </a:lvl1pPr>
            <a:lvl2pPr marL="448056" indent="0">
              <a:buNone/>
              <a:defRPr sz="1176"/>
            </a:lvl2pPr>
            <a:lvl3pPr marL="896112" indent="0">
              <a:buNone/>
              <a:defRPr sz="980"/>
            </a:lvl3pPr>
            <a:lvl4pPr marL="1344168" indent="0">
              <a:buNone/>
              <a:defRPr sz="882"/>
            </a:lvl4pPr>
            <a:lvl5pPr marL="1792224" indent="0">
              <a:buNone/>
              <a:defRPr sz="882"/>
            </a:lvl5pPr>
            <a:lvl6pPr marL="2240280" indent="0">
              <a:buNone/>
              <a:defRPr sz="882"/>
            </a:lvl6pPr>
            <a:lvl7pPr marL="2688336" indent="0">
              <a:buNone/>
              <a:defRPr sz="882"/>
            </a:lvl7pPr>
            <a:lvl8pPr marL="3136392" indent="0">
              <a:buNone/>
              <a:defRPr sz="882"/>
            </a:lvl8pPr>
            <a:lvl9pPr marL="3584448" indent="0">
              <a:buNone/>
              <a:defRPr sz="882"/>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0261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30" name="Title 1"/>
          <p:cNvSpPr>
            <a:spLocks noGrp="1"/>
          </p:cNvSpPr>
          <p:nvPr>
            <p:ph type="title"/>
          </p:nvPr>
        </p:nvSpPr>
        <p:spPr>
          <a:xfrm>
            <a:off x="671648" y="598613"/>
            <a:ext cx="7618143" cy="157199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71649" y="4121113"/>
            <a:ext cx="2422947" cy="564790"/>
          </a:xfrm>
        </p:spPr>
        <p:txBody>
          <a:bodyPr anchor="b">
            <a:noAutofit/>
          </a:bodyPr>
          <a:lstStyle>
            <a:lvl1pPr marL="0" indent="0" algn="ctr">
              <a:lnSpc>
                <a:spcPct val="75000"/>
              </a:lnSpc>
              <a:buNone/>
              <a:defRPr sz="2156" b="0">
                <a:solidFill>
                  <a:schemeClr val="tx1"/>
                </a:solidFill>
              </a:defRPr>
            </a:lvl1pPr>
            <a:lvl2pPr marL="448056" indent="0">
              <a:buNone/>
              <a:defRPr sz="1960" b="1"/>
            </a:lvl2pPr>
            <a:lvl3pPr marL="896112" indent="0">
              <a:buNone/>
              <a:defRPr sz="1764" b="1"/>
            </a:lvl3pPr>
            <a:lvl4pPr marL="1344168" indent="0">
              <a:buNone/>
              <a:defRPr sz="1568" b="1"/>
            </a:lvl4pPr>
            <a:lvl5pPr marL="1792224" indent="0">
              <a:buNone/>
              <a:defRPr sz="1568" b="1"/>
            </a:lvl5pPr>
            <a:lvl6pPr marL="2240280" indent="0">
              <a:buNone/>
              <a:defRPr sz="1568" b="1"/>
            </a:lvl6pPr>
            <a:lvl7pPr marL="2688336" indent="0">
              <a:buNone/>
              <a:defRPr sz="1568" b="1"/>
            </a:lvl7pPr>
            <a:lvl8pPr marL="3136392" indent="0">
              <a:buNone/>
              <a:defRPr sz="1568" b="1"/>
            </a:lvl8pPr>
            <a:lvl9pPr marL="3584448" indent="0">
              <a:buNone/>
              <a:defRPr sz="1568" b="1"/>
            </a:lvl9pPr>
          </a:lstStyle>
          <a:p>
            <a:pPr lvl="0"/>
            <a:r>
              <a:rPr lang="en-US"/>
              <a:t>Click to edit Master text styles</a:t>
            </a:r>
          </a:p>
        </p:txBody>
      </p:sp>
      <p:sp>
        <p:nvSpPr>
          <p:cNvPr id="20" name="Picture Placeholder 2"/>
          <p:cNvSpPr>
            <a:spLocks noGrp="1" noChangeAspect="1"/>
          </p:cNvSpPr>
          <p:nvPr>
            <p:ph type="pic" idx="15"/>
          </p:nvPr>
        </p:nvSpPr>
        <p:spPr>
          <a:xfrm>
            <a:off x="671649" y="2319970"/>
            <a:ext cx="2422947" cy="1493661"/>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568"/>
            </a:lvl1pPr>
            <a:lvl2pPr marL="448056" indent="0">
              <a:buNone/>
              <a:defRPr sz="1568"/>
            </a:lvl2pPr>
            <a:lvl3pPr marL="896112" indent="0">
              <a:buNone/>
              <a:defRPr sz="1568"/>
            </a:lvl3pPr>
            <a:lvl4pPr marL="1344168" indent="0">
              <a:buNone/>
              <a:defRPr sz="1568"/>
            </a:lvl4pPr>
            <a:lvl5pPr marL="1792224" indent="0">
              <a:buNone/>
              <a:defRPr sz="1568"/>
            </a:lvl5pPr>
            <a:lvl6pPr marL="2240280" indent="0">
              <a:buNone/>
              <a:defRPr sz="1568"/>
            </a:lvl6pPr>
            <a:lvl7pPr marL="2688336" indent="0">
              <a:buNone/>
              <a:defRPr sz="1568"/>
            </a:lvl7pPr>
            <a:lvl8pPr marL="3136392" indent="0">
              <a:buNone/>
              <a:defRPr sz="1568"/>
            </a:lvl8pPr>
            <a:lvl9pPr marL="3584448" indent="0">
              <a:buNone/>
              <a:defRPr sz="1568"/>
            </a:lvl9pPr>
          </a:lstStyle>
          <a:p>
            <a:r>
              <a:rPr lang="en-US"/>
              <a:t>Click icon to add picture</a:t>
            </a:r>
            <a:endParaRPr lang="en-US" dirty="0"/>
          </a:p>
        </p:txBody>
      </p:sp>
      <p:sp>
        <p:nvSpPr>
          <p:cNvPr id="21" name="Text Placeholder 3"/>
          <p:cNvSpPr>
            <a:spLocks noGrp="1"/>
          </p:cNvSpPr>
          <p:nvPr>
            <p:ph type="body" sz="half" idx="18"/>
          </p:nvPr>
        </p:nvSpPr>
        <p:spPr>
          <a:xfrm>
            <a:off x="671649" y="4685903"/>
            <a:ext cx="2422947" cy="990009"/>
          </a:xfrm>
        </p:spPr>
        <p:txBody>
          <a:bodyPr anchor="t">
            <a:normAutofit/>
          </a:bodyPr>
          <a:lstStyle>
            <a:lvl1pPr marL="0" indent="0" algn="ctr">
              <a:buNone/>
              <a:defRPr sz="1372"/>
            </a:lvl1pPr>
            <a:lvl2pPr marL="448056" indent="0">
              <a:buNone/>
              <a:defRPr sz="1176"/>
            </a:lvl2pPr>
            <a:lvl3pPr marL="896112" indent="0">
              <a:buNone/>
              <a:defRPr sz="980"/>
            </a:lvl3pPr>
            <a:lvl4pPr marL="1344168" indent="0">
              <a:buNone/>
              <a:defRPr sz="882"/>
            </a:lvl4pPr>
            <a:lvl5pPr marL="1792224" indent="0">
              <a:buNone/>
              <a:defRPr sz="882"/>
            </a:lvl5pPr>
            <a:lvl6pPr marL="2240280" indent="0">
              <a:buNone/>
              <a:defRPr sz="882"/>
            </a:lvl6pPr>
            <a:lvl7pPr marL="2688336" indent="0">
              <a:buNone/>
              <a:defRPr sz="882"/>
            </a:lvl7pPr>
            <a:lvl8pPr marL="3136392" indent="0">
              <a:buNone/>
              <a:defRPr sz="882"/>
            </a:lvl8pPr>
            <a:lvl9pPr marL="3584448" indent="0">
              <a:buNone/>
              <a:defRPr sz="882"/>
            </a:lvl9pPr>
          </a:lstStyle>
          <a:p>
            <a:pPr lvl="0"/>
            <a:r>
              <a:rPr lang="en-US"/>
              <a:t>Click to edit Master text styles</a:t>
            </a:r>
          </a:p>
        </p:txBody>
      </p:sp>
      <p:sp>
        <p:nvSpPr>
          <p:cNvPr id="22" name="Text Placeholder 4"/>
          <p:cNvSpPr>
            <a:spLocks noGrp="1"/>
          </p:cNvSpPr>
          <p:nvPr>
            <p:ph type="body" sz="quarter" idx="3"/>
          </p:nvPr>
        </p:nvSpPr>
        <p:spPr>
          <a:xfrm>
            <a:off x="3265544" y="4121113"/>
            <a:ext cx="2426930" cy="564790"/>
          </a:xfrm>
        </p:spPr>
        <p:txBody>
          <a:bodyPr anchor="b">
            <a:noAutofit/>
          </a:bodyPr>
          <a:lstStyle>
            <a:lvl1pPr marL="0" indent="0" algn="ctr">
              <a:lnSpc>
                <a:spcPct val="75000"/>
              </a:lnSpc>
              <a:buNone/>
              <a:defRPr sz="2156" b="0">
                <a:solidFill>
                  <a:schemeClr val="tx1"/>
                </a:solidFill>
              </a:defRPr>
            </a:lvl1pPr>
            <a:lvl2pPr marL="448056" indent="0">
              <a:buNone/>
              <a:defRPr sz="1960" b="1"/>
            </a:lvl2pPr>
            <a:lvl3pPr marL="896112" indent="0">
              <a:buNone/>
              <a:defRPr sz="1764" b="1"/>
            </a:lvl3pPr>
            <a:lvl4pPr marL="1344168" indent="0">
              <a:buNone/>
              <a:defRPr sz="1568" b="1"/>
            </a:lvl4pPr>
            <a:lvl5pPr marL="1792224" indent="0">
              <a:buNone/>
              <a:defRPr sz="1568" b="1"/>
            </a:lvl5pPr>
            <a:lvl6pPr marL="2240280" indent="0">
              <a:buNone/>
              <a:defRPr sz="1568" b="1"/>
            </a:lvl6pPr>
            <a:lvl7pPr marL="2688336" indent="0">
              <a:buNone/>
              <a:defRPr sz="1568" b="1"/>
            </a:lvl7pPr>
            <a:lvl8pPr marL="3136392" indent="0">
              <a:buNone/>
              <a:defRPr sz="1568" b="1"/>
            </a:lvl8pPr>
            <a:lvl9pPr marL="3584448" indent="0">
              <a:buNone/>
              <a:defRPr sz="1568" b="1"/>
            </a:lvl9pPr>
          </a:lstStyle>
          <a:p>
            <a:pPr lvl="0"/>
            <a:r>
              <a:rPr lang="en-US"/>
              <a:t>Click to edit Master text styles</a:t>
            </a:r>
          </a:p>
        </p:txBody>
      </p:sp>
      <p:sp>
        <p:nvSpPr>
          <p:cNvPr id="23" name="Picture Placeholder 2"/>
          <p:cNvSpPr>
            <a:spLocks noGrp="1" noChangeAspect="1"/>
          </p:cNvSpPr>
          <p:nvPr>
            <p:ph type="pic" idx="21"/>
          </p:nvPr>
        </p:nvSpPr>
        <p:spPr>
          <a:xfrm>
            <a:off x="3264507" y="2319970"/>
            <a:ext cx="2428050" cy="1493661"/>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568"/>
            </a:lvl1pPr>
            <a:lvl2pPr marL="448056" indent="0">
              <a:buNone/>
              <a:defRPr sz="1568"/>
            </a:lvl2pPr>
            <a:lvl3pPr marL="896112" indent="0">
              <a:buNone/>
              <a:defRPr sz="1568"/>
            </a:lvl3pPr>
            <a:lvl4pPr marL="1344168" indent="0">
              <a:buNone/>
              <a:defRPr sz="1568"/>
            </a:lvl4pPr>
            <a:lvl5pPr marL="1792224" indent="0">
              <a:buNone/>
              <a:defRPr sz="1568"/>
            </a:lvl5pPr>
            <a:lvl6pPr marL="2240280" indent="0">
              <a:buNone/>
              <a:defRPr sz="1568"/>
            </a:lvl6pPr>
            <a:lvl7pPr marL="2688336" indent="0">
              <a:buNone/>
              <a:defRPr sz="1568"/>
            </a:lvl7pPr>
            <a:lvl8pPr marL="3136392" indent="0">
              <a:buNone/>
              <a:defRPr sz="1568"/>
            </a:lvl8pPr>
            <a:lvl9pPr marL="3584448" indent="0">
              <a:buNone/>
              <a:defRPr sz="1568"/>
            </a:lvl9pPr>
          </a:lstStyle>
          <a:p>
            <a:r>
              <a:rPr lang="en-US"/>
              <a:t>Click icon to add picture</a:t>
            </a:r>
            <a:endParaRPr lang="en-US" dirty="0"/>
          </a:p>
        </p:txBody>
      </p:sp>
      <p:sp>
        <p:nvSpPr>
          <p:cNvPr id="24" name="Text Placeholder 3"/>
          <p:cNvSpPr>
            <a:spLocks noGrp="1"/>
          </p:cNvSpPr>
          <p:nvPr>
            <p:ph type="body" sz="half" idx="19"/>
          </p:nvPr>
        </p:nvSpPr>
        <p:spPr>
          <a:xfrm>
            <a:off x="3264507" y="4685903"/>
            <a:ext cx="2428050" cy="990010"/>
          </a:xfrm>
        </p:spPr>
        <p:txBody>
          <a:bodyPr anchor="t">
            <a:normAutofit/>
          </a:bodyPr>
          <a:lstStyle>
            <a:lvl1pPr marL="0" indent="0" algn="ctr">
              <a:buNone/>
              <a:defRPr sz="1372"/>
            </a:lvl1pPr>
            <a:lvl2pPr marL="448056" indent="0">
              <a:buNone/>
              <a:defRPr sz="1176"/>
            </a:lvl2pPr>
            <a:lvl3pPr marL="896112" indent="0">
              <a:buNone/>
              <a:defRPr sz="980"/>
            </a:lvl3pPr>
            <a:lvl4pPr marL="1344168" indent="0">
              <a:buNone/>
              <a:defRPr sz="882"/>
            </a:lvl4pPr>
            <a:lvl5pPr marL="1792224" indent="0">
              <a:buNone/>
              <a:defRPr sz="882"/>
            </a:lvl5pPr>
            <a:lvl6pPr marL="2240280" indent="0">
              <a:buNone/>
              <a:defRPr sz="882"/>
            </a:lvl6pPr>
            <a:lvl7pPr marL="2688336" indent="0">
              <a:buNone/>
              <a:defRPr sz="882"/>
            </a:lvl7pPr>
            <a:lvl8pPr marL="3136392" indent="0">
              <a:buNone/>
              <a:defRPr sz="882"/>
            </a:lvl8pPr>
            <a:lvl9pPr marL="3584448" indent="0">
              <a:buNone/>
              <a:defRPr sz="882"/>
            </a:lvl9pPr>
          </a:lstStyle>
          <a:p>
            <a:pPr lvl="0"/>
            <a:r>
              <a:rPr lang="en-US"/>
              <a:t>Click to edit Master text styles</a:t>
            </a:r>
          </a:p>
        </p:txBody>
      </p:sp>
      <p:sp>
        <p:nvSpPr>
          <p:cNvPr id="25" name="Text Placeholder 4"/>
          <p:cNvSpPr>
            <a:spLocks noGrp="1"/>
          </p:cNvSpPr>
          <p:nvPr>
            <p:ph type="body" sz="quarter" idx="13"/>
          </p:nvPr>
        </p:nvSpPr>
        <p:spPr>
          <a:xfrm>
            <a:off x="5860583" y="4121113"/>
            <a:ext cx="2426087" cy="564790"/>
          </a:xfrm>
        </p:spPr>
        <p:txBody>
          <a:bodyPr anchor="b">
            <a:noAutofit/>
          </a:bodyPr>
          <a:lstStyle>
            <a:lvl1pPr marL="0" indent="0" algn="ctr">
              <a:lnSpc>
                <a:spcPct val="75000"/>
              </a:lnSpc>
              <a:buNone/>
              <a:defRPr sz="2156" b="0">
                <a:solidFill>
                  <a:schemeClr val="tx1"/>
                </a:solidFill>
              </a:defRPr>
            </a:lvl1pPr>
            <a:lvl2pPr marL="448056" indent="0">
              <a:buNone/>
              <a:defRPr sz="1960" b="1"/>
            </a:lvl2pPr>
            <a:lvl3pPr marL="896112" indent="0">
              <a:buNone/>
              <a:defRPr sz="1764" b="1"/>
            </a:lvl3pPr>
            <a:lvl4pPr marL="1344168" indent="0">
              <a:buNone/>
              <a:defRPr sz="1568" b="1"/>
            </a:lvl4pPr>
            <a:lvl5pPr marL="1792224" indent="0">
              <a:buNone/>
              <a:defRPr sz="1568" b="1"/>
            </a:lvl5pPr>
            <a:lvl6pPr marL="2240280" indent="0">
              <a:buNone/>
              <a:defRPr sz="1568" b="1"/>
            </a:lvl6pPr>
            <a:lvl7pPr marL="2688336" indent="0">
              <a:buNone/>
              <a:defRPr sz="1568" b="1"/>
            </a:lvl7pPr>
            <a:lvl8pPr marL="3136392" indent="0">
              <a:buNone/>
              <a:defRPr sz="1568" b="1"/>
            </a:lvl8pPr>
            <a:lvl9pPr marL="3584448" indent="0">
              <a:buNone/>
              <a:defRPr sz="1568" b="1"/>
            </a:lvl9pPr>
          </a:lstStyle>
          <a:p>
            <a:pPr lvl="0"/>
            <a:r>
              <a:rPr lang="en-US"/>
              <a:t>Click to edit Master text styles</a:t>
            </a:r>
          </a:p>
        </p:txBody>
      </p:sp>
      <p:sp>
        <p:nvSpPr>
          <p:cNvPr id="26" name="Picture Placeholder 2"/>
          <p:cNvSpPr>
            <a:spLocks noGrp="1" noChangeAspect="1"/>
          </p:cNvSpPr>
          <p:nvPr>
            <p:ph type="pic" idx="22"/>
          </p:nvPr>
        </p:nvSpPr>
        <p:spPr>
          <a:xfrm>
            <a:off x="5860583" y="2319970"/>
            <a:ext cx="2429208" cy="1493661"/>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568"/>
            </a:lvl1pPr>
            <a:lvl2pPr marL="448056" indent="0">
              <a:buNone/>
              <a:defRPr sz="1568"/>
            </a:lvl2pPr>
            <a:lvl3pPr marL="896112" indent="0">
              <a:buNone/>
              <a:defRPr sz="1568"/>
            </a:lvl3pPr>
            <a:lvl4pPr marL="1344168" indent="0">
              <a:buNone/>
              <a:defRPr sz="1568"/>
            </a:lvl4pPr>
            <a:lvl5pPr marL="1792224" indent="0">
              <a:buNone/>
              <a:defRPr sz="1568"/>
            </a:lvl5pPr>
            <a:lvl6pPr marL="2240280" indent="0">
              <a:buNone/>
              <a:defRPr sz="1568"/>
            </a:lvl6pPr>
            <a:lvl7pPr marL="2688336" indent="0">
              <a:buNone/>
              <a:defRPr sz="1568"/>
            </a:lvl7pPr>
            <a:lvl8pPr marL="3136392" indent="0">
              <a:buNone/>
              <a:defRPr sz="1568"/>
            </a:lvl8pPr>
            <a:lvl9pPr marL="3584448" indent="0">
              <a:buNone/>
              <a:defRPr sz="1568"/>
            </a:lvl9pPr>
          </a:lstStyle>
          <a:p>
            <a:r>
              <a:rPr lang="en-US"/>
              <a:t>Click icon to add picture</a:t>
            </a:r>
            <a:endParaRPr lang="en-US" dirty="0"/>
          </a:p>
        </p:txBody>
      </p:sp>
      <p:sp>
        <p:nvSpPr>
          <p:cNvPr id="27" name="Text Placeholder 3"/>
          <p:cNvSpPr>
            <a:spLocks noGrp="1"/>
          </p:cNvSpPr>
          <p:nvPr>
            <p:ph type="body" sz="half" idx="20"/>
          </p:nvPr>
        </p:nvSpPr>
        <p:spPr>
          <a:xfrm>
            <a:off x="5860491" y="4685901"/>
            <a:ext cx="2429300" cy="990012"/>
          </a:xfrm>
        </p:spPr>
        <p:txBody>
          <a:bodyPr anchor="t">
            <a:normAutofit/>
          </a:bodyPr>
          <a:lstStyle>
            <a:lvl1pPr marL="0" indent="0" algn="ctr">
              <a:buNone/>
              <a:defRPr sz="1372"/>
            </a:lvl1pPr>
            <a:lvl2pPr marL="448056" indent="0">
              <a:buNone/>
              <a:defRPr sz="1176"/>
            </a:lvl2pPr>
            <a:lvl3pPr marL="896112" indent="0">
              <a:buNone/>
              <a:defRPr sz="980"/>
            </a:lvl3pPr>
            <a:lvl4pPr marL="1344168" indent="0">
              <a:buNone/>
              <a:defRPr sz="882"/>
            </a:lvl4pPr>
            <a:lvl5pPr marL="1792224" indent="0">
              <a:buNone/>
              <a:defRPr sz="882"/>
            </a:lvl5pPr>
            <a:lvl6pPr marL="2240280" indent="0">
              <a:buNone/>
              <a:defRPr sz="882"/>
            </a:lvl6pPr>
            <a:lvl7pPr marL="2688336" indent="0">
              <a:buNone/>
              <a:defRPr sz="882"/>
            </a:lvl7pPr>
            <a:lvl8pPr marL="3136392" indent="0">
              <a:buNone/>
              <a:defRPr sz="882"/>
            </a:lvl8pPr>
            <a:lvl9pPr marL="3584448" indent="0">
              <a:buNone/>
              <a:defRPr sz="882"/>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9948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71648" y="2319972"/>
            <a:ext cx="7618143" cy="3355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09850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Vertical Title 1"/>
          <p:cNvSpPr>
            <a:spLocks noGrp="1"/>
          </p:cNvSpPr>
          <p:nvPr>
            <p:ph type="title" orient="vert"/>
          </p:nvPr>
        </p:nvSpPr>
        <p:spPr>
          <a:xfrm>
            <a:off x="6413029" y="597467"/>
            <a:ext cx="1876762" cy="5078447"/>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71649" y="597467"/>
            <a:ext cx="5629362" cy="50784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09742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71647" y="2319971"/>
            <a:ext cx="7617683" cy="3355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4764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Title 1"/>
          <p:cNvSpPr>
            <a:spLocks noGrp="1"/>
          </p:cNvSpPr>
          <p:nvPr>
            <p:ph type="title"/>
          </p:nvPr>
        </p:nvSpPr>
        <p:spPr>
          <a:xfrm>
            <a:off x="671648" y="812070"/>
            <a:ext cx="7608808" cy="2682336"/>
          </a:xfrm>
        </p:spPr>
        <p:txBody>
          <a:bodyPr anchor="b">
            <a:normAutofit/>
          </a:bodyPr>
          <a:lstStyle>
            <a:lvl1pPr>
              <a:defRPr sz="3920"/>
            </a:lvl1pPr>
          </a:lstStyle>
          <a:p>
            <a:r>
              <a:rPr lang="en-US"/>
              <a:t>Click to edit Master title style</a:t>
            </a:r>
            <a:endParaRPr lang="en-US" dirty="0"/>
          </a:p>
        </p:txBody>
      </p:sp>
      <p:sp>
        <p:nvSpPr>
          <p:cNvPr id="3" name="Text Placeholder 2"/>
          <p:cNvSpPr>
            <a:spLocks noGrp="1"/>
          </p:cNvSpPr>
          <p:nvPr>
            <p:ph type="body" idx="1"/>
          </p:nvPr>
        </p:nvSpPr>
        <p:spPr>
          <a:xfrm>
            <a:off x="671648" y="3584648"/>
            <a:ext cx="7608808" cy="1340946"/>
          </a:xfrm>
        </p:spPr>
        <p:txBody>
          <a:bodyPr>
            <a:normAutofit/>
          </a:bodyPr>
          <a:lstStyle>
            <a:lvl1pPr marL="0" indent="0" algn="ctr">
              <a:buNone/>
              <a:defRPr sz="1960">
                <a:solidFill>
                  <a:schemeClr val="bg1">
                    <a:lumMod val="50000"/>
                  </a:schemeClr>
                </a:solidFill>
              </a:defRPr>
            </a:lvl1pPr>
            <a:lvl2pPr marL="448056" indent="0">
              <a:buNone/>
              <a:defRPr sz="1960">
                <a:solidFill>
                  <a:schemeClr val="tx1">
                    <a:tint val="75000"/>
                  </a:schemeClr>
                </a:solidFill>
              </a:defRPr>
            </a:lvl2pPr>
            <a:lvl3pPr marL="896112" indent="0">
              <a:buNone/>
              <a:defRPr sz="1764">
                <a:solidFill>
                  <a:schemeClr val="tx1">
                    <a:tint val="75000"/>
                  </a:schemeClr>
                </a:solidFill>
              </a:defRPr>
            </a:lvl3pPr>
            <a:lvl4pPr marL="1344168" indent="0">
              <a:buNone/>
              <a:defRPr sz="1568">
                <a:solidFill>
                  <a:schemeClr val="tx1">
                    <a:tint val="75000"/>
                  </a:schemeClr>
                </a:solidFill>
              </a:defRPr>
            </a:lvl4pPr>
            <a:lvl5pPr marL="1792224" indent="0">
              <a:buNone/>
              <a:defRPr sz="1568">
                <a:solidFill>
                  <a:schemeClr val="tx1">
                    <a:tint val="75000"/>
                  </a:schemeClr>
                </a:solidFill>
              </a:defRPr>
            </a:lvl5pPr>
            <a:lvl6pPr marL="2240280" indent="0">
              <a:buNone/>
              <a:defRPr sz="1568">
                <a:solidFill>
                  <a:schemeClr val="tx1">
                    <a:tint val="75000"/>
                  </a:schemeClr>
                </a:solidFill>
              </a:defRPr>
            </a:lvl6pPr>
            <a:lvl7pPr marL="2688336" indent="0">
              <a:buNone/>
              <a:defRPr sz="1568">
                <a:solidFill>
                  <a:schemeClr val="tx1">
                    <a:tint val="75000"/>
                  </a:schemeClr>
                </a:solidFill>
              </a:defRPr>
            </a:lvl7pPr>
            <a:lvl8pPr marL="3136392" indent="0">
              <a:buNone/>
              <a:defRPr sz="1568">
                <a:solidFill>
                  <a:schemeClr val="tx1">
                    <a:tint val="75000"/>
                  </a:schemeClr>
                </a:solidFill>
              </a:defRPr>
            </a:lvl8pPr>
            <a:lvl9pPr marL="3584448" indent="0">
              <a:buNone/>
              <a:defRPr sz="156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85657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14" name="Title 1"/>
          <p:cNvSpPr>
            <a:spLocks noGrp="1"/>
          </p:cNvSpPr>
          <p:nvPr>
            <p:ph type="title"/>
          </p:nvPr>
        </p:nvSpPr>
        <p:spPr>
          <a:xfrm>
            <a:off x="671649" y="606206"/>
            <a:ext cx="7618142" cy="1564401"/>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71647" y="2319971"/>
            <a:ext cx="3753063" cy="3355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536728" y="2319971"/>
            <a:ext cx="3752602" cy="3355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9029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14" name="Title 1"/>
          <p:cNvSpPr>
            <a:spLocks noGrp="1"/>
          </p:cNvSpPr>
          <p:nvPr>
            <p:ph type="title"/>
          </p:nvPr>
        </p:nvSpPr>
        <p:spPr>
          <a:xfrm>
            <a:off x="671649" y="606206"/>
            <a:ext cx="7618142" cy="15644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2581" y="2323817"/>
            <a:ext cx="3582131" cy="666457"/>
          </a:xfrm>
        </p:spPr>
        <p:txBody>
          <a:bodyPr anchor="b">
            <a:noAutofit/>
          </a:bodyPr>
          <a:lstStyle>
            <a:lvl1pPr marL="0" indent="0">
              <a:lnSpc>
                <a:spcPct val="75000"/>
              </a:lnSpc>
              <a:buNone/>
              <a:defRPr sz="2548" b="0">
                <a:solidFill>
                  <a:schemeClr val="tx1"/>
                </a:solidFill>
              </a:defRPr>
            </a:lvl1pPr>
            <a:lvl2pPr marL="448056" indent="0">
              <a:buNone/>
              <a:defRPr sz="1960" b="1"/>
            </a:lvl2pPr>
            <a:lvl3pPr marL="896112" indent="0">
              <a:buNone/>
              <a:defRPr sz="1764" b="1"/>
            </a:lvl3pPr>
            <a:lvl4pPr marL="1344168" indent="0">
              <a:buNone/>
              <a:defRPr sz="1568" b="1"/>
            </a:lvl4pPr>
            <a:lvl5pPr marL="1792224" indent="0">
              <a:buNone/>
              <a:defRPr sz="1568" b="1"/>
            </a:lvl5pPr>
            <a:lvl6pPr marL="2240280" indent="0">
              <a:buNone/>
              <a:defRPr sz="1568" b="1"/>
            </a:lvl6pPr>
            <a:lvl7pPr marL="2688336" indent="0">
              <a:buNone/>
              <a:defRPr sz="1568" b="1"/>
            </a:lvl7pPr>
            <a:lvl8pPr marL="3136392" indent="0">
              <a:buNone/>
              <a:defRPr sz="1568" b="1"/>
            </a:lvl8pPr>
            <a:lvl9pPr marL="3584448" indent="0">
              <a:buNone/>
              <a:defRPr sz="1568" b="1"/>
            </a:lvl9pPr>
          </a:lstStyle>
          <a:p>
            <a:pPr lvl="0"/>
            <a:r>
              <a:rPr lang="en-US"/>
              <a:t>Click to edit Master text styles</a:t>
            </a:r>
          </a:p>
        </p:txBody>
      </p:sp>
      <p:sp>
        <p:nvSpPr>
          <p:cNvPr id="12" name="Content Placeholder 3"/>
          <p:cNvSpPr>
            <a:spLocks noGrp="1"/>
          </p:cNvSpPr>
          <p:nvPr>
            <p:ph sz="quarter" idx="13"/>
          </p:nvPr>
        </p:nvSpPr>
        <p:spPr>
          <a:xfrm>
            <a:off x="671648" y="2990276"/>
            <a:ext cx="3753063" cy="2685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538" y="2323817"/>
            <a:ext cx="3588253" cy="666457"/>
          </a:xfrm>
        </p:spPr>
        <p:txBody>
          <a:bodyPr anchor="b">
            <a:noAutofit/>
          </a:bodyPr>
          <a:lstStyle>
            <a:lvl1pPr marL="0" indent="0">
              <a:lnSpc>
                <a:spcPct val="75000"/>
              </a:lnSpc>
              <a:buNone/>
              <a:defRPr sz="2548" b="0">
                <a:solidFill>
                  <a:schemeClr val="tx1"/>
                </a:solidFill>
              </a:defRPr>
            </a:lvl1pPr>
            <a:lvl2pPr marL="448056" indent="0">
              <a:buNone/>
              <a:defRPr sz="1960" b="1"/>
            </a:lvl2pPr>
            <a:lvl3pPr marL="896112" indent="0">
              <a:buNone/>
              <a:defRPr sz="1764" b="1"/>
            </a:lvl3pPr>
            <a:lvl4pPr marL="1344168" indent="0">
              <a:buNone/>
              <a:defRPr sz="1568" b="1"/>
            </a:lvl4pPr>
            <a:lvl5pPr marL="1792224" indent="0">
              <a:buNone/>
              <a:defRPr sz="1568" b="1"/>
            </a:lvl5pPr>
            <a:lvl6pPr marL="2240280" indent="0">
              <a:buNone/>
              <a:defRPr sz="1568" b="1"/>
            </a:lvl6pPr>
            <a:lvl7pPr marL="2688336" indent="0">
              <a:buNone/>
              <a:defRPr sz="1568" b="1"/>
            </a:lvl7pPr>
            <a:lvl8pPr marL="3136392" indent="0">
              <a:buNone/>
              <a:defRPr sz="1568" b="1"/>
            </a:lvl8pPr>
            <a:lvl9pPr marL="3584448" indent="0">
              <a:buNone/>
              <a:defRPr sz="1568" b="1"/>
            </a:lvl9pPr>
          </a:lstStyle>
          <a:p>
            <a:pPr lvl="0"/>
            <a:r>
              <a:rPr lang="en-US"/>
              <a:t>Click to edit Master text styles</a:t>
            </a:r>
          </a:p>
        </p:txBody>
      </p:sp>
      <p:sp>
        <p:nvSpPr>
          <p:cNvPr id="13" name="Content Placeholder 5"/>
          <p:cNvSpPr>
            <a:spLocks noGrp="1"/>
          </p:cNvSpPr>
          <p:nvPr>
            <p:ph sz="quarter" idx="14"/>
          </p:nvPr>
        </p:nvSpPr>
        <p:spPr>
          <a:xfrm>
            <a:off x="4536729" y="2990276"/>
            <a:ext cx="3752603" cy="2685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39426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03916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65745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Title 1"/>
          <p:cNvSpPr>
            <a:spLocks noGrp="1"/>
          </p:cNvSpPr>
          <p:nvPr>
            <p:ph type="title"/>
          </p:nvPr>
        </p:nvSpPr>
        <p:spPr>
          <a:xfrm>
            <a:off x="671648" y="597465"/>
            <a:ext cx="2892833" cy="1982974"/>
          </a:xfrm>
        </p:spPr>
        <p:txBody>
          <a:bodyPr anchor="b"/>
          <a:lstStyle>
            <a:lvl1pPr algn="ctr">
              <a:defRPr sz="3136"/>
            </a:lvl1pPr>
          </a:lstStyle>
          <a:p>
            <a:r>
              <a:rPr lang="en-US"/>
              <a:t>Click to edit Master title style</a:t>
            </a:r>
            <a:endParaRPr lang="en-US" dirty="0"/>
          </a:p>
        </p:txBody>
      </p:sp>
      <p:sp>
        <p:nvSpPr>
          <p:cNvPr id="10" name="Content Placeholder 2"/>
          <p:cNvSpPr>
            <a:spLocks noGrp="1"/>
          </p:cNvSpPr>
          <p:nvPr>
            <p:ph sz="quarter" idx="13"/>
          </p:nvPr>
        </p:nvSpPr>
        <p:spPr>
          <a:xfrm>
            <a:off x="3732509" y="597466"/>
            <a:ext cx="4557281" cy="50784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1649" y="2580439"/>
            <a:ext cx="2892834" cy="3095473"/>
          </a:xfrm>
        </p:spPr>
        <p:txBody>
          <a:bodyPr/>
          <a:lstStyle>
            <a:lvl1pPr marL="0" indent="0" algn="ctr">
              <a:buNone/>
              <a:defRPr sz="1568"/>
            </a:lvl1pPr>
            <a:lvl2pPr marL="448056" indent="0">
              <a:buNone/>
              <a:defRPr sz="1372"/>
            </a:lvl2pPr>
            <a:lvl3pPr marL="896112" indent="0">
              <a:buNone/>
              <a:defRPr sz="1176"/>
            </a:lvl3pPr>
            <a:lvl4pPr marL="1344168" indent="0">
              <a:buNone/>
              <a:defRPr sz="980"/>
            </a:lvl4pPr>
            <a:lvl5pPr marL="1792224" indent="0">
              <a:buNone/>
              <a:defRPr sz="980"/>
            </a:lvl5pPr>
            <a:lvl6pPr marL="2240280" indent="0">
              <a:buNone/>
              <a:defRPr sz="980"/>
            </a:lvl6pPr>
            <a:lvl7pPr marL="2688336" indent="0">
              <a:buNone/>
              <a:defRPr sz="980"/>
            </a:lvl7pPr>
            <a:lvl8pPr marL="3136392" indent="0">
              <a:buNone/>
              <a:defRPr sz="980"/>
            </a:lvl8pPr>
            <a:lvl9pPr marL="3584448" indent="0">
              <a:buNone/>
              <a:defRPr sz="9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56378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
        <p:nvSpPr>
          <p:cNvPr id="2" name="Title 1"/>
          <p:cNvSpPr>
            <a:spLocks noGrp="1"/>
          </p:cNvSpPr>
          <p:nvPr>
            <p:ph type="title"/>
          </p:nvPr>
        </p:nvSpPr>
        <p:spPr>
          <a:xfrm>
            <a:off x="671649" y="597465"/>
            <a:ext cx="4047169" cy="1982976"/>
          </a:xfrm>
        </p:spPr>
        <p:txBody>
          <a:bodyPr anchor="b"/>
          <a:lstStyle>
            <a:lvl1pPr algn="ctr">
              <a:defRPr sz="3136"/>
            </a:lvl1pPr>
          </a:lstStyle>
          <a:p>
            <a:r>
              <a:rPr lang="en-US"/>
              <a:t>Click to edit Master title style</a:t>
            </a:r>
            <a:endParaRPr lang="en-US" dirty="0"/>
          </a:p>
        </p:txBody>
      </p:sp>
      <p:sp>
        <p:nvSpPr>
          <p:cNvPr id="3" name="Picture Placeholder 2"/>
          <p:cNvSpPr>
            <a:spLocks noGrp="1" noChangeAspect="1"/>
          </p:cNvSpPr>
          <p:nvPr>
            <p:ph type="pic" idx="1"/>
          </p:nvPr>
        </p:nvSpPr>
        <p:spPr>
          <a:xfrm>
            <a:off x="4904359" y="597465"/>
            <a:ext cx="2945839" cy="5078448"/>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136"/>
            </a:lvl1pPr>
            <a:lvl2pPr marL="448056" indent="0">
              <a:buNone/>
              <a:defRPr sz="2744"/>
            </a:lvl2pPr>
            <a:lvl3pPr marL="896112" indent="0">
              <a:buNone/>
              <a:defRPr sz="2352"/>
            </a:lvl3pPr>
            <a:lvl4pPr marL="1344168" indent="0">
              <a:buNone/>
              <a:defRPr sz="1960"/>
            </a:lvl4pPr>
            <a:lvl5pPr marL="1792224" indent="0">
              <a:buNone/>
              <a:defRPr sz="1960"/>
            </a:lvl5pPr>
            <a:lvl6pPr marL="2240280" indent="0">
              <a:buNone/>
              <a:defRPr sz="1960"/>
            </a:lvl6pPr>
            <a:lvl7pPr marL="2688336" indent="0">
              <a:buNone/>
              <a:defRPr sz="1960"/>
            </a:lvl7pPr>
            <a:lvl8pPr marL="3136392" indent="0">
              <a:buNone/>
              <a:defRPr sz="1960"/>
            </a:lvl8pPr>
            <a:lvl9pPr marL="3584448" indent="0">
              <a:buNone/>
              <a:defRPr sz="1960"/>
            </a:lvl9pPr>
          </a:lstStyle>
          <a:p>
            <a:r>
              <a:rPr lang="en-US"/>
              <a:t>Click icon to add picture</a:t>
            </a:r>
            <a:endParaRPr lang="en-US" dirty="0"/>
          </a:p>
        </p:txBody>
      </p:sp>
      <p:sp>
        <p:nvSpPr>
          <p:cNvPr id="4" name="Text Placeholder 3"/>
          <p:cNvSpPr>
            <a:spLocks noGrp="1"/>
          </p:cNvSpPr>
          <p:nvPr>
            <p:ph type="body" sz="half" idx="2"/>
          </p:nvPr>
        </p:nvSpPr>
        <p:spPr>
          <a:xfrm>
            <a:off x="671663" y="2580440"/>
            <a:ext cx="4047156" cy="3095472"/>
          </a:xfrm>
        </p:spPr>
        <p:txBody>
          <a:bodyPr/>
          <a:lstStyle>
            <a:lvl1pPr marL="0" indent="0" algn="ctr">
              <a:buNone/>
              <a:defRPr sz="1568"/>
            </a:lvl1pPr>
            <a:lvl2pPr marL="448056" indent="0">
              <a:buNone/>
              <a:defRPr sz="1372"/>
            </a:lvl2pPr>
            <a:lvl3pPr marL="896112" indent="0">
              <a:buNone/>
              <a:defRPr sz="1176"/>
            </a:lvl3pPr>
            <a:lvl4pPr marL="1344168" indent="0">
              <a:buNone/>
              <a:defRPr sz="980"/>
            </a:lvl4pPr>
            <a:lvl5pPr marL="1792224" indent="0">
              <a:buNone/>
              <a:defRPr sz="980"/>
            </a:lvl5pPr>
            <a:lvl6pPr marL="2240280" indent="0">
              <a:buNone/>
              <a:defRPr sz="980"/>
            </a:lvl6pPr>
            <a:lvl7pPr marL="2688336" indent="0">
              <a:buNone/>
              <a:defRPr sz="980"/>
            </a:lvl7pPr>
            <a:lvl8pPr marL="3136392" indent="0">
              <a:buNone/>
              <a:defRPr sz="980"/>
            </a:lvl8pPr>
            <a:lvl9pPr marL="3584448" indent="0">
              <a:buNone/>
              <a:defRPr sz="9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70149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8961440" cy="67214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71649" y="606206"/>
            <a:ext cx="7618142" cy="15644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1648" y="2319972"/>
            <a:ext cx="7618143" cy="33559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4072" y="5766156"/>
            <a:ext cx="2016324" cy="357856"/>
          </a:xfrm>
          <a:prstGeom prst="rect">
            <a:avLst/>
          </a:prstGeom>
        </p:spPr>
        <p:txBody>
          <a:bodyPr vert="horz" lIns="91440" tIns="45720" rIns="91440" bIns="45720" rtlCol="0" anchor="ctr"/>
          <a:lstStyle>
            <a:lvl1pPr algn="r">
              <a:defRPr sz="980">
                <a:solidFill>
                  <a:schemeClr val="tx1"/>
                </a:solidFill>
              </a:defRPr>
            </a:lvl1pPr>
          </a:lstStyle>
          <a:p>
            <a:fld id="{48A87A34-81AB-432B-8DAE-1953F412C126}" type="datetimeFigureOut">
              <a:rPr lang="en-US" dirty="0"/>
              <a:pPr/>
              <a:t>5/25/22</a:t>
            </a:fld>
            <a:endParaRPr lang="en-US" dirty="0"/>
          </a:p>
        </p:txBody>
      </p:sp>
      <p:sp>
        <p:nvSpPr>
          <p:cNvPr id="5" name="Footer Placeholder 4"/>
          <p:cNvSpPr>
            <a:spLocks noGrp="1"/>
          </p:cNvSpPr>
          <p:nvPr>
            <p:ph type="ftr" sz="quarter" idx="3"/>
          </p:nvPr>
        </p:nvSpPr>
        <p:spPr>
          <a:xfrm>
            <a:off x="671649" y="5766156"/>
            <a:ext cx="4904746" cy="357856"/>
          </a:xfrm>
          <a:prstGeom prst="rect">
            <a:avLst/>
          </a:prstGeom>
        </p:spPr>
        <p:txBody>
          <a:bodyPr vert="horz" lIns="91440" tIns="45720" rIns="91440" bIns="45720" rtlCol="0" anchor="ctr"/>
          <a:lstStyle>
            <a:lvl1pPr algn="l">
              <a:defRPr sz="980">
                <a:solidFill>
                  <a:schemeClr val="tx1"/>
                </a:solidFill>
              </a:defRPr>
            </a:lvl1pPr>
          </a:lstStyle>
          <a:p>
            <a:endParaRPr lang="en-US" dirty="0"/>
          </a:p>
        </p:txBody>
      </p:sp>
      <p:sp>
        <p:nvSpPr>
          <p:cNvPr id="6" name="Slide Number Placeholder 5"/>
          <p:cNvSpPr>
            <a:spLocks noGrp="1"/>
          </p:cNvSpPr>
          <p:nvPr>
            <p:ph type="sldNum" sz="quarter" idx="4"/>
          </p:nvPr>
        </p:nvSpPr>
        <p:spPr>
          <a:xfrm>
            <a:off x="7728073" y="5766156"/>
            <a:ext cx="561718" cy="357856"/>
          </a:xfrm>
          <a:prstGeom prst="rect">
            <a:avLst/>
          </a:prstGeom>
        </p:spPr>
        <p:txBody>
          <a:bodyPr vert="horz" lIns="91440" tIns="45720" rIns="91440" bIns="45720" rtlCol="0" anchor="ctr"/>
          <a:lstStyle>
            <a:lvl1pPr algn="r">
              <a:defRPr sz="98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53274806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688" r:id="rId18"/>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txStyles>
    <p:titleStyle>
      <a:lvl1pPr algn="ctr" defTabSz="896112" rtl="0" eaLnBrk="1" latinLnBrk="0" hangingPunct="1">
        <a:lnSpc>
          <a:spcPct val="90000"/>
        </a:lnSpc>
        <a:spcBef>
          <a:spcPct val="0"/>
        </a:spcBef>
        <a:buNone/>
        <a:defRPr sz="3528" kern="1200" cap="all" baseline="0">
          <a:solidFill>
            <a:schemeClr val="tx1"/>
          </a:solidFill>
          <a:effectLst/>
          <a:latin typeface="+mj-lt"/>
          <a:ea typeface="+mj-ea"/>
          <a:cs typeface="+mj-cs"/>
        </a:defRPr>
      </a:lvl1pPr>
    </p:titleStyle>
    <p:bodyStyle>
      <a:lvl1pPr marL="224028" indent="-224028" algn="l" defTabSz="896112" rtl="0" eaLnBrk="1" latinLnBrk="0" hangingPunct="1">
        <a:lnSpc>
          <a:spcPct val="120000"/>
        </a:lnSpc>
        <a:spcBef>
          <a:spcPts val="980"/>
        </a:spcBef>
        <a:buClr>
          <a:schemeClr val="tx1"/>
        </a:buClr>
        <a:buFont typeface="Arial" panose="020B0604020202020204" pitchFamily="34" charset="0"/>
        <a:buChar char="•"/>
        <a:defRPr sz="1960" kern="1200" cap="all" baseline="0">
          <a:solidFill>
            <a:schemeClr val="tx1"/>
          </a:solidFill>
          <a:effectLst/>
          <a:latin typeface="+mn-lt"/>
          <a:ea typeface="+mn-ea"/>
          <a:cs typeface="+mn-cs"/>
        </a:defRPr>
      </a:lvl1pPr>
      <a:lvl2pPr marL="672084" indent="-224028" algn="l" defTabSz="896112" rtl="0" eaLnBrk="1" latinLnBrk="0" hangingPunct="1">
        <a:lnSpc>
          <a:spcPct val="120000"/>
        </a:lnSpc>
        <a:spcBef>
          <a:spcPts val="490"/>
        </a:spcBef>
        <a:buClr>
          <a:schemeClr val="tx1"/>
        </a:buClr>
        <a:buFont typeface="Arial" panose="020B0604020202020204" pitchFamily="34" charset="0"/>
        <a:buChar char="•"/>
        <a:defRPr sz="1764" kern="1200" cap="all" baseline="0">
          <a:solidFill>
            <a:schemeClr val="tx1"/>
          </a:solidFill>
          <a:effectLst/>
          <a:latin typeface="+mn-lt"/>
          <a:ea typeface="+mn-ea"/>
          <a:cs typeface="+mn-cs"/>
        </a:defRPr>
      </a:lvl2pPr>
      <a:lvl3pPr marL="1120140" indent="-224028" algn="l" defTabSz="896112" rtl="0" eaLnBrk="1" latinLnBrk="0" hangingPunct="1">
        <a:lnSpc>
          <a:spcPct val="120000"/>
        </a:lnSpc>
        <a:spcBef>
          <a:spcPts val="490"/>
        </a:spcBef>
        <a:buClr>
          <a:schemeClr val="tx1"/>
        </a:buClr>
        <a:buFont typeface="Arial" panose="020B0604020202020204" pitchFamily="34" charset="0"/>
        <a:buChar char="•"/>
        <a:defRPr sz="1568" kern="1200" cap="all" baseline="0">
          <a:solidFill>
            <a:schemeClr val="tx1"/>
          </a:solidFill>
          <a:effectLst/>
          <a:latin typeface="+mn-lt"/>
          <a:ea typeface="+mn-ea"/>
          <a:cs typeface="+mn-cs"/>
        </a:defRPr>
      </a:lvl3pPr>
      <a:lvl4pPr marL="1568196"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4pPr>
      <a:lvl5pPr marL="2016252"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5pPr>
      <a:lvl6pPr marL="2464308"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6pPr>
      <a:lvl7pPr marL="2912364"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7pPr>
      <a:lvl8pPr marL="3360420"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8pPr>
      <a:lvl9pPr marL="3808476"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9pPr>
    </p:bodyStyle>
    <p:otherStyle>
      <a:defPPr>
        <a:defRPr lang="en-US"/>
      </a:defPPr>
      <a:lvl1pPr marL="0" algn="l" defTabSz="896112" rtl="0" eaLnBrk="1" latinLnBrk="0" hangingPunct="1">
        <a:defRPr sz="1764" kern="1200">
          <a:solidFill>
            <a:schemeClr val="tx1"/>
          </a:solidFill>
          <a:latin typeface="+mn-lt"/>
          <a:ea typeface="+mn-ea"/>
          <a:cs typeface="+mn-cs"/>
        </a:defRPr>
      </a:lvl1pPr>
      <a:lvl2pPr marL="448056" algn="l" defTabSz="896112" rtl="0" eaLnBrk="1" latinLnBrk="0" hangingPunct="1">
        <a:defRPr sz="1764" kern="1200">
          <a:solidFill>
            <a:schemeClr val="tx1"/>
          </a:solidFill>
          <a:latin typeface="+mn-lt"/>
          <a:ea typeface="+mn-ea"/>
          <a:cs typeface="+mn-cs"/>
        </a:defRPr>
      </a:lvl2pPr>
      <a:lvl3pPr marL="896112" algn="l" defTabSz="896112" rtl="0" eaLnBrk="1" latinLnBrk="0" hangingPunct="1">
        <a:defRPr sz="1764" kern="1200">
          <a:solidFill>
            <a:schemeClr val="tx1"/>
          </a:solidFill>
          <a:latin typeface="+mn-lt"/>
          <a:ea typeface="+mn-ea"/>
          <a:cs typeface="+mn-cs"/>
        </a:defRPr>
      </a:lvl3pPr>
      <a:lvl4pPr marL="1344168" algn="l" defTabSz="896112" rtl="0" eaLnBrk="1" latinLnBrk="0" hangingPunct="1">
        <a:defRPr sz="1764" kern="1200">
          <a:solidFill>
            <a:schemeClr val="tx1"/>
          </a:solidFill>
          <a:latin typeface="+mn-lt"/>
          <a:ea typeface="+mn-ea"/>
          <a:cs typeface="+mn-cs"/>
        </a:defRPr>
      </a:lvl4pPr>
      <a:lvl5pPr marL="1792224" algn="l" defTabSz="896112" rtl="0" eaLnBrk="1" latinLnBrk="0" hangingPunct="1">
        <a:defRPr sz="1764" kern="1200">
          <a:solidFill>
            <a:schemeClr val="tx1"/>
          </a:solidFill>
          <a:latin typeface="+mn-lt"/>
          <a:ea typeface="+mn-ea"/>
          <a:cs typeface="+mn-cs"/>
        </a:defRPr>
      </a:lvl5pPr>
      <a:lvl6pPr marL="2240280" algn="l" defTabSz="896112" rtl="0" eaLnBrk="1" latinLnBrk="0" hangingPunct="1">
        <a:defRPr sz="1764" kern="1200">
          <a:solidFill>
            <a:schemeClr val="tx1"/>
          </a:solidFill>
          <a:latin typeface="+mn-lt"/>
          <a:ea typeface="+mn-ea"/>
          <a:cs typeface="+mn-cs"/>
        </a:defRPr>
      </a:lvl6pPr>
      <a:lvl7pPr marL="2688336" algn="l" defTabSz="896112" rtl="0" eaLnBrk="1" latinLnBrk="0" hangingPunct="1">
        <a:defRPr sz="1764" kern="1200">
          <a:solidFill>
            <a:schemeClr val="tx1"/>
          </a:solidFill>
          <a:latin typeface="+mn-lt"/>
          <a:ea typeface="+mn-ea"/>
          <a:cs typeface="+mn-cs"/>
        </a:defRPr>
      </a:lvl7pPr>
      <a:lvl8pPr marL="3136392" algn="l" defTabSz="896112" rtl="0" eaLnBrk="1" latinLnBrk="0" hangingPunct="1">
        <a:defRPr sz="1764" kern="1200">
          <a:solidFill>
            <a:schemeClr val="tx1"/>
          </a:solidFill>
          <a:latin typeface="+mn-lt"/>
          <a:ea typeface="+mn-ea"/>
          <a:cs typeface="+mn-cs"/>
        </a:defRPr>
      </a:lvl8pPr>
      <a:lvl9pPr marL="3584448" algn="l" defTabSz="896112"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 Id="rId4" Type="http://schemas.openxmlformats.org/officeDocument/2006/relationships/chart" Target="../charts/chart8.xml"/></Relationships>
</file>

<file path=ppt/slides/_rels/slide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6.xml"/><Relationship Id="rId4" Type="http://schemas.openxmlformats.org/officeDocument/2006/relationships/chart" Target="../charts/chart11.xml"/></Relationships>
</file>

<file path=ppt/slides/_rels/slide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6.xml"/><Relationship Id="rId4" Type="http://schemas.openxmlformats.org/officeDocument/2006/relationships/chart" Target="../charts/char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FC86-5337-C6F6-B645-E15EF9E6A81E}"/>
              </a:ext>
            </a:extLst>
          </p:cNvPr>
          <p:cNvSpPr>
            <a:spLocks noGrp="1"/>
          </p:cNvSpPr>
          <p:nvPr>
            <p:ph type="title"/>
          </p:nvPr>
        </p:nvSpPr>
        <p:spPr>
          <a:xfrm>
            <a:off x="575714" y="2407534"/>
            <a:ext cx="5601830" cy="3358622"/>
          </a:xfrm>
        </p:spPr>
        <p:txBody>
          <a:bodyPr>
            <a:normAutofit/>
          </a:bodyPr>
          <a:lstStyle/>
          <a:p>
            <a:pPr algn="l"/>
            <a:r>
              <a:rPr lang="en-US" sz="6000" dirty="0">
                <a:solidFill>
                  <a:prstClr val="black"/>
                </a:solidFill>
              </a:rPr>
              <a:t>Southern Water Corp</a:t>
            </a:r>
            <a:endParaRPr lang="en-US" dirty="0"/>
          </a:p>
        </p:txBody>
      </p:sp>
      <p:sp>
        <p:nvSpPr>
          <p:cNvPr id="3" name="Slide Number Placeholder 2">
            <a:extLst>
              <a:ext uri="{FF2B5EF4-FFF2-40B4-BE49-F238E27FC236}">
                <a16:creationId xmlns:a16="http://schemas.microsoft.com/office/drawing/2014/main" id="{FF2C89D8-F75C-0CD5-0110-F6FBC889A0CB}"/>
              </a:ext>
            </a:extLst>
          </p:cNvPr>
          <p:cNvSpPr>
            <a:spLocks noGrp="1"/>
          </p:cNvSpPr>
          <p:nvPr>
            <p:ph type="sldNum" sz="quarter" idx="12"/>
          </p:nvPr>
        </p:nvSpPr>
        <p:spPr/>
        <p:txBody>
          <a:bodyPr/>
          <a:lstStyle/>
          <a:p>
            <a:fld id="{6D22F896-40B5-4ADD-8801-0D06FADFA095}" type="slidenum">
              <a:rPr lang="en-US" smtClean="0"/>
              <a:t>1</a:t>
            </a:fld>
            <a:endParaRPr lang="en-US" dirty="0"/>
          </a:p>
        </p:txBody>
      </p:sp>
      <p:sp>
        <p:nvSpPr>
          <p:cNvPr id="4" name="Subtitle 2">
            <a:extLst>
              <a:ext uri="{FF2B5EF4-FFF2-40B4-BE49-F238E27FC236}">
                <a16:creationId xmlns:a16="http://schemas.microsoft.com/office/drawing/2014/main" id="{8234AECF-A511-F1D9-2055-68D2569A2DDC}"/>
              </a:ext>
            </a:extLst>
          </p:cNvPr>
          <p:cNvSpPr txBox="1">
            <a:spLocks/>
          </p:cNvSpPr>
          <p:nvPr/>
        </p:nvSpPr>
        <p:spPr>
          <a:xfrm>
            <a:off x="575714" y="4825690"/>
            <a:ext cx="6585445" cy="990938"/>
          </a:xfrm>
          <a:prstGeom prst="rect">
            <a:avLst/>
          </a:prstGeom>
        </p:spPr>
        <p:txBody>
          <a:bodyPr>
            <a:normAutofit/>
          </a:bodyPr>
          <a:lstStyle>
            <a:lvl1pPr marL="224028" indent="-224028" algn="l" defTabSz="896112" rtl="0" eaLnBrk="1" latinLnBrk="0" hangingPunct="1">
              <a:lnSpc>
                <a:spcPct val="120000"/>
              </a:lnSpc>
              <a:spcBef>
                <a:spcPts val="980"/>
              </a:spcBef>
              <a:buClr>
                <a:schemeClr val="tx1"/>
              </a:buClr>
              <a:buFont typeface="Arial" panose="020B0604020202020204" pitchFamily="34" charset="0"/>
              <a:buChar char="•"/>
              <a:defRPr sz="1960" kern="1200" cap="all" baseline="0">
                <a:solidFill>
                  <a:schemeClr val="tx1"/>
                </a:solidFill>
                <a:effectLst/>
                <a:latin typeface="+mn-lt"/>
                <a:ea typeface="+mn-ea"/>
                <a:cs typeface="+mn-cs"/>
              </a:defRPr>
            </a:lvl1pPr>
            <a:lvl2pPr marL="672084" indent="-224028" algn="l" defTabSz="896112" rtl="0" eaLnBrk="1" latinLnBrk="0" hangingPunct="1">
              <a:lnSpc>
                <a:spcPct val="120000"/>
              </a:lnSpc>
              <a:spcBef>
                <a:spcPts val="490"/>
              </a:spcBef>
              <a:buClr>
                <a:schemeClr val="tx1"/>
              </a:buClr>
              <a:buFont typeface="Arial" panose="020B0604020202020204" pitchFamily="34" charset="0"/>
              <a:buChar char="•"/>
              <a:defRPr sz="1764" kern="1200" cap="all" baseline="0">
                <a:solidFill>
                  <a:schemeClr val="tx1"/>
                </a:solidFill>
                <a:effectLst/>
                <a:latin typeface="+mn-lt"/>
                <a:ea typeface="+mn-ea"/>
                <a:cs typeface="+mn-cs"/>
              </a:defRPr>
            </a:lvl2pPr>
            <a:lvl3pPr marL="1120140" indent="-224028" algn="l" defTabSz="896112" rtl="0" eaLnBrk="1" latinLnBrk="0" hangingPunct="1">
              <a:lnSpc>
                <a:spcPct val="120000"/>
              </a:lnSpc>
              <a:spcBef>
                <a:spcPts val="490"/>
              </a:spcBef>
              <a:buClr>
                <a:schemeClr val="tx1"/>
              </a:buClr>
              <a:buFont typeface="Arial" panose="020B0604020202020204" pitchFamily="34" charset="0"/>
              <a:buChar char="•"/>
              <a:defRPr sz="1568" kern="1200" cap="all" baseline="0">
                <a:solidFill>
                  <a:schemeClr val="tx1"/>
                </a:solidFill>
                <a:effectLst/>
                <a:latin typeface="+mn-lt"/>
                <a:ea typeface="+mn-ea"/>
                <a:cs typeface="+mn-cs"/>
              </a:defRPr>
            </a:lvl3pPr>
            <a:lvl4pPr marL="1568196"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4pPr>
            <a:lvl5pPr marL="2016252"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5pPr>
            <a:lvl6pPr marL="2464308"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6pPr>
            <a:lvl7pPr marL="2912364"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7pPr>
            <a:lvl8pPr marL="3360420"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8pPr>
            <a:lvl9pPr marL="3808476" indent="-224028" algn="l" defTabSz="896112" rtl="0" eaLnBrk="1" latinLnBrk="0" hangingPunct="1">
              <a:lnSpc>
                <a:spcPct val="120000"/>
              </a:lnSpc>
              <a:spcBef>
                <a:spcPts val="490"/>
              </a:spcBef>
              <a:buClr>
                <a:schemeClr val="tx1"/>
              </a:buClr>
              <a:buFont typeface="Arial" panose="020B0604020202020204" pitchFamily="34" charset="0"/>
              <a:buChar char="•"/>
              <a:defRPr sz="1372" kern="1200" cap="all" baseline="0">
                <a:solidFill>
                  <a:schemeClr val="tx1"/>
                </a:solidFill>
                <a:effectLst/>
                <a:latin typeface="+mn-lt"/>
                <a:ea typeface="+mn-ea"/>
                <a:cs typeface="+mn-cs"/>
              </a:defRPr>
            </a:lvl9pPr>
          </a:lstStyle>
          <a:p>
            <a:pPr marL="0" indent="0">
              <a:buNone/>
            </a:pPr>
            <a:r>
              <a:rPr lang="en-US" sz="3200" dirty="0">
                <a:solidFill>
                  <a:schemeClr val="tx1">
                    <a:lumMod val="50000"/>
                    <a:lumOff val="50000"/>
                  </a:schemeClr>
                </a:solidFill>
              </a:rPr>
              <a:t>Economic Analysis Presentation</a:t>
            </a:r>
          </a:p>
        </p:txBody>
      </p:sp>
    </p:spTree>
    <p:extLst>
      <p:ext uri="{BB962C8B-B14F-4D97-AF65-F5344CB8AC3E}">
        <p14:creationId xmlns:p14="http://schemas.microsoft.com/office/powerpoint/2010/main" val="195398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2F75-DE2B-5F33-CFD5-B0A1B4B701F0}"/>
              </a:ext>
            </a:extLst>
          </p:cNvPr>
          <p:cNvSpPr>
            <a:spLocks noGrp="1"/>
          </p:cNvSpPr>
          <p:nvPr>
            <p:ph type="title"/>
          </p:nvPr>
        </p:nvSpPr>
        <p:spPr>
          <a:xfrm>
            <a:off x="171451" y="185144"/>
            <a:ext cx="8618537" cy="714283"/>
          </a:xfrm>
          <a:solidFill>
            <a:schemeClr val="bg1">
              <a:lumMod val="95000"/>
            </a:schemeClr>
          </a:solidFill>
        </p:spPr>
        <p:txBody>
          <a:bodyPr vert="horz" lIns="91440" tIns="45720" rIns="91440" bIns="45720" rtlCol="0" anchor="ctr">
            <a:normAutofit fontScale="90000"/>
          </a:bodyPr>
          <a:lstStyle/>
          <a:p>
            <a:r>
              <a:rPr lang="en-GB" sz="1400" b="1" dirty="0"/>
              <a:t>With an estimated 22.03% reduction in </a:t>
            </a:r>
            <a:r>
              <a:rPr lang="en-GB" sz="1400" b="1" dirty="0" err="1"/>
              <a:t>Surjek’s</a:t>
            </a:r>
            <a:r>
              <a:rPr lang="en-GB" sz="1400" b="1" dirty="0"/>
              <a:t> Revenues ($158 M</a:t>
            </a:r>
            <a:r>
              <a:rPr lang="en-GB" sz="1400" b="1"/>
              <a:t> left</a:t>
            </a:r>
            <a:r>
              <a:rPr lang="en-GB" sz="1400" b="1" dirty="0"/>
              <a:t>) due to the Maintenance Outage, Quarter 4 presents the best balance of revenue-loss mitigation with respect to market pricing, as opposed to Quarter 2 which represents the highest demand (1,126,828 ML) and Water Balancing Market Prices ($55.96).</a:t>
            </a:r>
            <a:endParaRPr lang="en-US" sz="1400" b="1" dirty="0"/>
          </a:p>
        </p:txBody>
      </p:sp>
      <p:graphicFrame>
        <p:nvGraphicFramePr>
          <p:cNvPr id="3" name="Chart 2">
            <a:extLst>
              <a:ext uri="{FF2B5EF4-FFF2-40B4-BE49-F238E27FC236}">
                <a16:creationId xmlns:a16="http://schemas.microsoft.com/office/drawing/2014/main" id="{BE042D66-84DE-3C3B-BBD7-CB40279E09F2}"/>
              </a:ext>
            </a:extLst>
          </p:cNvPr>
          <p:cNvGraphicFramePr>
            <a:graphicFrameLocks/>
          </p:cNvGraphicFramePr>
          <p:nvPr>
            <p:extLst>
              <p:ext uri="{D42A27DB-BD31-4B8C-83A1-F6EECF244321}">
                <p14:modId xmlns:p14="http://schemas.microsoft.com/office/powerpoint/2010/main" val="2991753106"/>
              </p:ext>
            </p:extLst>
          </p:nvPr>
        </p:nvGraphicFramePr>
        <p:xfrm>
          <a:off x="4480718" y="1136369"/>
          <a:ext cx="4048847" cy="25773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DF33170-9C13-1985-D09D-F1BBC573485D}"/>
              </a:ext>
              <a:ext uri="{147F2762-F138-4A5C-976F-8EAC2B608ADB}">
                <a16:predDERef xmlns:a16="http://schemas.microsoft.com/office/drawing/2014/main" pred="{BE042D66-84DE-3C3B-BBD7-CB40279E09F2}"/>
              </a:ext>
            </a:extLst>
          </p:cNvPr>
          <p:cNvGraphicFramePr>
            <a:graphicFrameLocks/>
          </p:cNvGraphicFramePr>
          <p:nvPr>
            <p:extLst>
              <p:ext uri="{D42A27DB-BD31-4B8C-83A1-F6EECF244321}">
                <p14:modId xmlns:p14="http://schemas.microsoft.com/office/powerpoint/2010/main" val="1228676739"/>
              </p:ext>
            </p:extLst>
          </p:nvPr>
        </p:nvGraphicFramePr>
        <p:xfrm>
          <a:off x="310348" y="1144659"/>
          <a:ext cx="4048848" cy="257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F5CA06A4-AFDB-42D4-D5D6-723ACDD8F157}"/>
              </a:ext>
            </a:extLst>
          </p:cNvPr>
          <p:cNvGraphicFramePr>
            <a:graphicFrameLocks/>
          </p:cNvGraphicFramePr>
          <p:nvPr>
            <p:extLst>
              <p:ext uri="{D42A27DB-BD31-4B8C-83A1-F6EECF244321}">
                <p14:modId xmlns:p14="http://schemas.microsoft.com/office/powerpoint/2010/main" val="1222205299"/>
              </p:ext>
            </p:extLst>
          </p:nvPr>
        </p:nvGraphicFramePr>
        <p:xfrm>
          <a:off x="750247" y="3950676"/>
          <a:ext cx="7460941" cy="25773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77466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75B8-5147-7D57-86CA-6C345A2124A3}"/>
              </a:ext>
            </a:extLst>
          </p:cNvPr>
          <p:cNvSpPr>
            <a:spLocks noGrp="1"/>
          </p:cNvSpPr>
          <p:nvPr>
            <p:ph type="title"/>
          </p:nvPr>
        </p:nvSpPr>
        <p:spPr>
          <a:xfrm>
            <a:off x="348557" y="122901"/>
            <a:ext cx="8264324" cy="949124"/>
          </a:xfrm>
          <a:solidFill>
            <a:schemeClr val="bg1">
              <a:lumMod val="95000"/>
            </a:schemeClr>
          </a:solidFill>
        </p:spPr>
        <p:txBody>
          <a:bodyPr vert="horz" lIns="91440" tIns="45720" rIns="91440" bIns="45720" rtlCol="0" anchor="ctr">
            <a:normAutofit/>
          </a:bodyPr>
          <a:lstStyle/>
          <a:p>
            <a:r>
              <a:rPr lang="en-GB" sz="1400" b="1" dirty="0"/>
              <a:t>Of the three Desalination Plants, all three remain profitable at current market prices by a favourable margin; Clearly </a:t>
            </a:r>
            <a:r>
              <a:rPr lang="en-GB" sz="1400" b="1" dirty="0" err="1"/>
              <a:t>Kootha</a:t>
            </a:r>
            <a:r>
              <a:rPr lang="en-GB" sz="1400" b="1" dirty="0"/>
              <a:t> is the most cost-effective ($25/ML) followed by </a:t>
            </a:r>
            <a:r>
              <a:rPr lang="en-GB" sz="1400" b="1" dirty="0" err="1"/>
              <a:t>Jutik</a:t>
            </a:r>
            <a:r>
              <a:rPr lang="en-GB" sz="1400" b="1" dirty="0"/>
              <a:t> ($36/ML) and lastly </a:t>
            </a:r>
            <a:r>
              <a:rPr lang="en-GB" sz="1400" b="1" dirty="0" err="1"/>
              <a:t>Surjek</a:t>
            </a:r>
            <a:r>
              <a:rPr lang="en-GB" sz="1400" b="1" dirty="0"/>
              <a:t> ($54/ML) which is consistent across the July-2013 to June-2014 period. </a:t>
            </a:r>
            <a:endParaRPr lang="en-US" sz="1400" b="1" dirty="0"/>
          </a:p>
        </p:txBody>
      </p:sp>
      <p:sp>
        <p:nvSpPr>
          <p:cNvPr id="3" name="Slide Number Placeholder 2">
            <a:extLst>
              <a:ext uri="{FF2B5EF4-FFF2-40B4-BE49-F238E27FC236}">
                <a16:creationId xmlns:a16="http://schemas.microsoft.com/office/drawing/2014/main" id="{F07AC396-9ECD-DB34-5A27-013CE8E50C11}"/>
              </a:ext>
            </a:extLst>
          </p:cNvPr>
          <p:cNvSpPr>
            <a:spLocks noGrp="1"/>
          </p:cNvSpPr>
          <p:nvPr>
            <p:ph type="sldNum" sz="quarter" idx="12"/>
          </p:nvPr>
        </p:nvSpPr>
        <p:spPr/>
        <p:txBody>
          <a:bodyPr/>
          <a:lstStyle/>
          <a:p>
            <a:fld id="{6D22F896-40B5-4ADD-8801-0D06FADFA095}" type="slidenum">
              <a:rPr lang="en-US" smtClean="0"/>
              <a:t>3</a:t>
            </a:fld>
            <a:endParaRPr lang="en-US" dirty="0"/>
          </a:p>
        </p:txBody>
      </p:sp>
      <p:graphicFrame>
        <p:nvGraphicFramePr>
          <p:cNvPr id="4" name="Chart 3">
            <a:extLst>
              <a:ext uri="{FF2B5EF4-FFF2-40B4-BE49-F238E27FC236}">
                <a16:creationId xmlns:a16="http://schemas.microsoft.com/office/drawing/2014/main" id="{4673A8A2-5E3D-2342-0F23-33D052BF9941}"/>
              </a:ext>
            </a:extLst>
          </p:cNvPr>
          <p:cNvGraphicFramePr>
            <a:graphicFrameLocks/>
          </p:cNvGraphicFramePr>
          <p:nvPr>
            <p:extLst>
              <p:ext uri="{D42A27DB-BD31-4B8C-83A1-F6EECF244321}">
                <p14:modId xmlns:p14="http://schemas.microsoft.com/office/powerpoint/2010/main" val="1472195204"/>
              </p:ext>
            </p:extLst>
          </p:nvPr>
        </p:nvGraphicFramePr>
        <p:xfrm>
          <a:off x="3912243" y="2230817"/>
          <a:ext cx="4896092" cy="33250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1712514-CCF0-9C43-890A-9ECD2A551A95}"/>
              </a:ext>
            </a:extLst>
          </p:cNvPr>
          <p:cNvGraphicFramePr>
            <a:graphicFrameLocks/>
          </p:cNvGraphicFramePr>
          <p:nvPr>
            <p:extLst>
              <p:ext uri="{D42A27DB-BD31-4B8C-83A1-F6EECF244321}">
                <p14:modId xmlns:p14="http://schemas.microsoft.com/office/powerpoint/2010/main" val="2793192509"/>
              </p:ext>
            </p:extLst>
          </p:nvPr>
        </p:nvGraphicFramePr>
        <p:xfrm>
          <a:off x="153103" y="1549850"/>
          <a:ext cx="3597094" cy="42826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4439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B27DF9-1B57-8967-BF4D-D9D777D42FA8}"/>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5" name="Title 1">
            <a:extLst>
              <a:ext uri="{FF2B5EF4-FFF2-40B4-BE49-F238E27FC236}">
                <a16:creationId xmlns:a16="http://schemas.microsoft.com/office/drawing/2014/main" id="{2A23163E-6B0A-2A90-1475-CF112C841F53}"/>
              </a:ext>
            </a:extLst>
          </p:cNvPr>
          <p:cNvSpPr>
            <a:spLocks noGrp="1"/>
          </p:cNvSpPr>
          <p:nvPr>
            <p:ph type="title"/>
          </p:nvPr>
        </p:nvSpPr>
        <p:spPr>
          <a:xfrm>
            <a:off x="111919" y="332039"/>
            <a:ext cx="8737599" cy="871730"/>
          </a:xfrm>
          <a:solidFill>
            <a:schemeClr val="bg1">
              <a:lumMod val="95000"/>
            </a:schemeClr>
          </a:solidFill>
        </p:spPr>
        <p:txBody>
          <a:bodyPr vert="horz" lIns="91440" tIns="45720" rIns="91440" bIns="45720" rtlCol="0" anchor="ctr">
            <a:normAutofit/>
          </a:bodyPr>
          <a:lstStyle/>
          <a:p>
            <a:r>
              <a:rPr lang="en-GB" sz="1400" b="1" dirty="0"/>
              <a:t>Contrasting the Cost to Produce against the Volume of Water Produced highlights clear </a:t>
            </a:r>
            <a:r>
              <a:rPr lang="en-GB" sz="1400" b="1" i="1" dirty="0"/>
              <a:t>Economy of Scale </a:t>
            </a:r>
            <a:r>
              <a:rPr lang="en-GB" sz="1400" b="1" dirty="0"/>
              <a:t>with costs rapidly dwindling across all plants as volume surges, with this being particularly noticeable across the </a:t>
            </a:r>
            <a:r>
              <a:rPr lang="en-GB" sz="1400" b="1" dirty="0" err="1"/>
              <a:t>Kootha</a:t>
            </a:r>
            <a:r>
              <a:rPr lang="en-GB" sz="1400" b="1" dirty="0"/>
              <a:t> and </a:t>
            </a:r>
            <a:r>
              <a:rPr lang="en-GB" sz="1400" b="1" dirty="0" err="1"/>
              <a:t>Surjek</a:t>
            </a:r>
            <a:r>
              <a:rPr lang="en-GB" sz="1400" b="1" dirty="0"/>
              <a:t> Plants with costs dropping as much as 50%.  </a:t>
            </a:r>
            <a:endParaRPr lang="en-AU" sz="1400" b="1" dirty="0"/>
          </a:p>
        </p:txBody>
      </p:sp>
      <p:graphicFrame>
        <p:nvGraphicFramePr>
          <p:cNvPr id="9" name="Chart 8">
            <a:extLst>
              <a:ext uri="{FF2B5EF4-FFF2-40B4-BE49-F238E27FC236}">
                <a16:creationId xmlns:a16="http://schemas.microsoft.com/office/drawing/2014/main" id="{79C26E9E-871F-D657-27BD-F291AEE9EFE2}"/>
              </a:ext>
            </a:extLst>
          </p:cNvPr>
          <p:cNvGraphicFramePr>
            <a:graphicFrameLocks/>
          </p:cNvGraphicFramePr>
          <p:nvPr>
            <p:extLst>
              <p:ext uri="{D42A27DB-BD31-4B8C-83A1-F6EECF244321}">
                <p14:modId xmlns:p14="http://schemas.microsoft.com/office/powerpoint/2010/main" val="552315206"/>
              </p:ext>
            </p:extLst>
          </p:nvPr>
        </p:nvGraphicFramePr>
        <p:xfrm>
          <a:off x="621935" y="1233790"/>
          <a:ext cx="3266410" cy="27037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A21673E-AB66-2D43-A483-CABF02BEB527}"/>
              </a:ext>
            </a:extLst>
          </p:cNvPr>
          <p:cNvGraphicFramePr>
            <a:graphicFrameLocks/>
          </p:cNvGraphicFramePr>
          <p:nvPr>
            <p:extLst>
              <p:ext uri="{D42A27DB-BD31-4B8C-83A1-F6EECF244321}">
                <p14:modId xmlns:p14="http://schemas.microsoft.com/office/powerpoint/2010/main" val="3177513739"/>
              </p:ext>
            </p:extLst>
          </p:nvPr>
        </p:nvGraphicFramePr>
        <p:xfrm>
          <a:off x="5173103" y="1246315"/>
          <a:ext cx="3287242" cy="2703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6B43DF9E-2B88-F046-AF6F-09FDBCC967F6}"/>
              </a:ext>
            </a:extLst>
          </p:cNvPr>
          <p:cNvGraphicFramePr>
            <a:graphicFrameLocks/>
          </p:cNvGraphicFramePr>
          <p:nvPr>
            <p:extLst>
              <p:ext uri="{D42A27DB-BD31-4B8C-83A1-F6EECF244321}">
                <p14:modId xmlns:p14="http://schemas.microsoft.com/office/powerpoint/2010/main" val="1060384817"/>
              </p:ext>
            </p:extLst>
          </p:nvPr>
        </p:nvGraphicFramePr>
        <p:xfrm>
          <a:off x="2849794" y="3992643"/>
          <a:ext cx="3266408" cy="25921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40282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FA1035-84FD-7ACB-3778-BAD4121EED18}"/>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4" name="Title 1">
            <a:extLst>
              <a:ext uri="{FF2B5EF4-FFF2-40B4-BE49-F238E27FC236}">
                <a16:creationId xmlns:a16="http://schemas.microsoft.com/office/drawing/2014/main" id="{49C4EC29-C038-CFA5-CEE4-9F8A64F9E615}"/>
              </a:ext>
            </a:extLst>
          </p:cNvPr>
          <p:cNvSpPr>
            <a:spLocks noGrp="1"/>
          </p:cNvSpPr>
          <p:nvPr>
            <p:ph type="title"/>
          </p:nvPr>
        </p:nvSpPr>
        <p:spPr>
          <a:xfrm>
            <a:off x="153515" y="208293"/>
            <a:ext cx="8654407" cy="1030197"/>
          </a:xfrm>
          <a:solidFill>
            <a:schemeClr val="bg1">
              <a:lumMod val="95000"/>
            </a:schemeClr>
          </a:solidFill>
        </p:spPr>
        <p:txBody>
          <a:bodyPr vert="horz" lIns="91440" tIns="45720" rIns="91440" bIns="45720" rtlCol="0" anchor="ctr">
            <a:normAutofit/>
          </a:bodyPr>
          <a:lstStyle/>
          <a:p>
            <a:r>
              <a:rPr lang="en-GB" sz="1400" b="1" dirty="0"/>
              <a:t>Drilling down further from a product-perspective, reveals two different patterns of elasticity where Soft water tends to be relatively price </a:t>
            </a:r>
            <a:r>
              <a:rPr lang="en-GB" sz="1400" b="1" i="1" dirty="0"/>
              <a:t>elastic</a:t>
            </a:r>
            <a:r>
              <a:rPr lang="en-GB" sz="1400" b="1" dirty="0"/>
              <a:t> regardless of quantity purchased, whilst Hardwater is more representative of an </a:t>
            </a:r>
            <a:r>
              <a:rPr lang="en-GB" sz="1400" b="1" i="1" dirty="0"/>
              <a:t>inelastic</a:t>
            </a:r>
            <a:r>
              <a:rPr lang="en-GB" sz="1400" b="1" dirty="0"/>
              <a:t> price-to-volume relationship, Although Hard And soft water combined appear to show an </a:t>
            </a:r>
            <a:r>
              <a:rPr lang="en-GB" sz="1400" b="1" i="1" dirty="0"/>
              <a:t>elastic</a:t>
            </a:r>
            <a:r>
              <a:rPr lang="en-GB" sz="1400" b="1" dirty="0"/>
              <a:t> relationship.</a:t>
            </a:r>
            <a:endParaRPr lang="en-AU" sz="1400" b="1" dirty="0"/>
          </a:p>
        </p:txBody>
      </p:sp>
      <p:graphicFrame>
        <p:nvGraphicFramePr>
          <p:cNvPr id="8" name="Chart 7">
            <a:extLst>
              <a:ext uri="{FF2B5EF4-FFF2-40B4-BE49-F238E27FC236}">
                <a16:creationId xmlns:a16="http://schemas.microsoft.com/office/drawing/2014/main" id="{D39FDB06-B969-1AF3-917A-C07E2B720A8A}"/>
              </a:ext>
            </a:extLst>
          </p:cNvPr>
          <p:cNvGraphicFramePr>
            <a:graphicFrameLocks/>
          </p:cNvGraphicFramePr>
          <p:nvPr>
            <p:extLst>
              <p:ext uri="{D42A27DB-BD31-4B8C-83A1-F6EECF244321}">
                <p14:modId xmlns:p14="http://schemas.microsoft.com/office/powerpoint/2010/main" val="2269942146"/>
              </p:ext>
            </p:extLst>
          </p:nvPr>
        </p:nvGraphicFramePr>
        <p:xfrm>
          <a:off x="2678198" y="4052096"/>
          <a:ext cx="3605039" cy="25401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7486F20B-A34A-284F-899C-B6F7EEDFCC1D}"/>
              </a:ext>
              <a:ext uri="{147F2762-F138-4A5C-976F-8EAC2B608ADB}">
                <a16:predDERef xmlns:a16="http://schemas.microsoft.com/office/drawing/2014/main" pred="{0144F892-8A9B-E54A-8F51-BF55C0FFB4AA}"/>
              </a:ext>
            </a:extLst>
          </p:cNvPr>
          <p:cNvGraphicFramePr>
            <a:graphicFrameLocks/>
          </p:cNvGraphicFramePr>
          <p:nvPr>
            <p:extLst>
              <p:ext uri="{D42A27DB-BD31-4B8C-83A1-F6EECF244321}">
                <p14:modId xmlns:p14="http://schemas.microsoft.com/office/powerpoint/2010/main" val="2135864147"/>
              </p:ext>
            </p:extLst>
          </p:nvPr>
        </p:nvGraphicFramePr>
        <p:xfrm>
          <a:off x="436842" y="1351115"/>
          <a:ext cx="3605039" cy="25401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0144F892-8A9B-E54A-8F51-BF55C0FFB4AA}"/>
              </a:ext>
            </a:extLst>
          </p:cNvPr>
          <p:cNvGraphicFramePr>
            <a:graphicFrameLocks/>
          </p:cNvGraphicFramePr>
          <p:nvPr>
            <p:extLst>
              <p:ext uri="{D42A27DB-BD31-4B8C-83A1-F6EECF244321}">
                <p14:modId xmlns:p14="http://schemas.microsoft.com/office/powerpoint/2010/main" val="2804140765"/>
              </p:ext>
            </p:extLst>
          </p:nvPr>
        </p:nvGraphicFramePr>
        <p:xfrm>
          <a:off x="4919557" y="1375200"/>
          <a:ext cx="3605039" cy="25401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5849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5A947F-FD6F-48E5-16DC-341B387C5F62}"/>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4" name="Title 1">
            <a:extLst>
              <a:ext uri="{FF2B5EF4-FFF2-40B4-BE49-F238E27FC236}">
                <a16:creationId xmlns:a16="http://schemas.microsoft.com/office/drawing/2014/main" id="{655528B5-3446-0ECD-19AC-C20957BAFE40}"/>
              </a:ext>
            </a:extLst>
          </p:cNvPr>
          <p:cNvSpPr txBox="1">
            <a:spLocks/>
          </p:cNvSpPr>
          <p:nvPr/>
        </p:nvSpPr>
        <p:spPr>
          <a:xfrm>
            <a:off x="111919" y="231443"/>
            <a:ext cx="8737599" cy="960749"/>
          </a:xfrm>
          <a:prstGeom prst="rect">
            <a:avLst/>
          </a:prstGeom>
          <a:solidFill>
            <a:schemeClr val="bg1">
              <a:lumMod val="95000"/>
            </a:schemeClr>
          </a:solidFill>
        </p:spPr>
        <p:txBody>
          <a:bodyPr vert="horz" lIns="91440" tIns="45720" rIns="91440" bIns="45720" rtlCol="0" anchor="ctr">
            <a:normAutofit/>
          </a:bodyPr>
          <a:lstStyle>
            <a:lvl1pPr algn="ctr" defTabSz="896112">
              <a:lnSpc>
                <a:spcPct val="90000"/>
              </a:lnSpc>
              <a:spcBef>
                <a:spcPct val="0"/>
              </a:spcBef>
              <a:buNone/>
              <a:defRPr sz="1400" b="1" cap="all" baseline="0">
                <a:effectLst/>
                <a:latin typeface="+mj-lt"/>
                <a:ea typeface="+mj-ea"/>
                <a:cs typeface="+mj-cs"/>
              </a:defRPr>
            </a:lvl1pPr>
          </a:lstStyle>
          <a:p>
            <a:r>
              <a:rPr lang="en-GB" dirty="0"/>
              <a:t>Lastly, when viewing the economic pricing data from an micro-perspective, it is indicative that hard water is seen as more of a ‘core’ product than that of soft water </a:t>
            </a:r>
            <a:r>
              <a:rPr lang="en-GB"/>
              <a:t>SINCE HARD WATER'S  </a:t>
            </a:r>
            <a:r>
              <a:rPr lang="en-GB" dirty="0"/>
              <a:t>price remains largely inflexible. However, The trend for Hard and soft water combined shows a slightly flexible price average.</a:t>
            </a:r>
            <a:endParaRPr lang="en-AU" dirty="0"/>
          </a:p>
        </p:txBody>
      </p:sp>
      <p:graphicFrame>
        <p:nvGraphicFramePr>
          <p:cNvPr id="8" name="Chart 7">
            <a:extLst>
              <a:ext uri="{FF2B5EF4-FFF2-40B4-BE49-F238E27FC236}">
                <a16:creationId xmlns:a16="http://schemas.microsoft.com/office/drawing/2014/main" id="{8F17AF52-93FE-42C2-97CA-6A2AB3E8EE7F}"/>
              </a:ext>
              <a:ext uri="{147F2762-F138-4A5C-976F-8EAC2B608ADB}">
                <a16:predDERef xmlns:a16="http://schemas.microsoft.com/office/drawing/2014/main" pred="{34CEB990-3B54-4F4B-91C4-6927BE28119D}"/>
              </a:ext>
            </a:extLst>
          </p:cNvPr>
          <p:cNvGraphicFramePr>
            <a:graphicFrameLocks/>
          </p:cNvGraphicFramePr>
          <p:nvPr>
            <p:extLst>
              <p:ext uri="{D42A27DB-BD31-4B8C-83A1-F6EECF244321}">
                <p14:modId xmlns:p14="http://schemas.microsoft.com/office/powerpoint/2010/main" val="89977672"/>
              </p:ext>
            </p:extLst>
          </p:nvPr>
        </p:nvGraphicFramePr>
        <p:xfrm>
          <a:off x="2766350" y="4088030"/>
          <a:ext cx="3611301" cy="25348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884A889-E1F0-46D2-B157-F073F471AAC7}"/>
              </a:ext>
              <a:ext uri="{147F2762-F138-4A5C-976F-8EAC2B608ADB}">
                <a16:predDERef xmlns:a16="http://schemas.microsoft.com/office/drawing/2014/main" pred="{3C4F5231-BC10-4B4E-8558-AAAC0D5646DC}"/>
              </a:ext>
            </a:extLst>
          </p:cNvPr>
          <p:cNvGraphicFramePr>
            <a:graphicFrameLocks/>
          </p:cNvGraphicFramePr>
          <p:nvPr>
            <p:extLst>
              <p:ext uri="{D42A27DB-BD31-4B8C-83A1-F6EECF244321}">
                <p14:modId xmlns:p14="http://schemas.microsoft.com/office/powerpoint/2010/main" val="4069940233"/>
              </p:ext>
            </p:extLst>
          </p:nvPr>
        </p:nvGraphicFramePr>
        <p:xfrm>
          <a:off x="488455" y="1460577"/>
          <a:ext cx="3611301" cy="2534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3C4F5231-BC10-4B4E-8558-AAAC0D5646DC}"/>
              </a:ext>
              <a:ext uri="{147F2762-F138-4A5C-976F-8EAC2B608ADB}">
                <a16:predDERef xmlns:a16="http://schemas.microsoft.com/office/drawing/2014/main" pred="{8F17AF52-93FE-42C2-97CA-6A2AB3E8EE7F}"/>
              </a:ext>
            </a:extLst>
          </p:cNvPr>
          <p:cNvGraphicFramePr>
            <a:graphicFrameLocks/>
          </p:cNvGraphicFramePr>
          <p:nvPr>
            <p:extLst>
              <p:ext uri="{D42A27DB-BD31-4B8C-83A1-F6EECF244321}">
                <p14:modId xmlns:p14="http://schemas.microsoft.com/office/powerpoint/2010/main" val="2120972730"/>
              </p:ext>
            </p:extLst>
          </p:nvPr>
        </p:nvGraphicFramePr>
        <p:xfrm>
          <a:off x="4861684" y="1460577"/>
          <a:ext cx="3611301" cy="25348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22754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1198-FE50-A82D-2B0F-A2C5B79A45B0}"/>
              </a:ext>
            </a:extLst>
          </p:cNvPr>
          <p:cNvSpPr>
            <a:spLocks noGrp="1"/>
          </p:cNvSpPr>
          <p:nvPr>
            <p:ph type="title"/>
          </p:nvPr>
        </p:nvSpPr>
        <p:spPr>
          <a:xfrm>
            <a:off x="671649" y="2578536"/>
            <a:ext cx="7618142" cy="1564401"/>
          </a:xfrm>
        </p:spPr>
        <p:txBody>
          <a:bodyPr>
            <a:normAutofit/>
          </a:bodyPr>
          <a:lstStyle/>
          <a:p>
            <a:r>
              <a:rPr lang="en-US" sz="8000" dirty="0"/>
              <a:t>QUESTIONS?</a:t>
            </a:r>
          </a:p>
        </p:txBody>
      </p:sp>
      <p:sp>
        <p:nvSpPr>
          <p:cNvPr id="3" name="Slide Number Placeholder 2">
            <a:extLst>
              <a:ext uri="{FF2B5EF4-FFF2-40B4-BE49-F238E27FC236}">
                <a16:creationId xmlns:a16="http://schemas.microsoft.com/office/drawing/2014/main" id="{6D81B582-E1EB-1B26-41DF-2290ACAE3E48}"/>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178969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{80D650D7-4842-4945-9984-F4A814592980}tf10001073</Template>
  <TotalTime>15466</TotalTime>
  <Words>437</Words>
  <Application>Microsoft Macintosh PowerPoint</Application>
  <PresentationFormat>Custom</PresentationFormat>
  <Paragraphs>34</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Calibri</vt:lpstr>
      <vt:lpstr>Tw Cen MT</vt:lpstr>
      <vt:lpstr>Droplet</vt:lpstr>
      <vt:lpstr>think-cell Slide</vt:lpstr>
      <vt:lpstr>Southern Water Corp</vt:lpstr>
      <vt:lpstr>With an estimated 22.03% reduction in Surjek’s Revenues ($158 M left) due to the Maintenance Outage, Quarter 4 presents the best balance of revenue-loss mitigation with respect to market pricing, as opposed to Quarter 2 which represents the highest demand (1,126,828 ML) and Water Balancing Market Prices ($55.96).</vt:lpstr>
      <vt:lpstr>Of the three Desalination Plants, all three remain profitable at current market prices by a favourable margin; Clearly Kootha is the most cost-effective ($25/ML) followed by Jutik ($36/ML) and lastly Surjek ($54/ML) which is consistent across the July-2013 to June-2014 period. </vt:lpstr>
      <vt:lpstr>Contrasting the Cost to Produce against the Volume of Water Produced highlights clear Economy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Soft water tends to be relatively price elastic regardless of quantity purchased, whilst Hardwater is more representative of an inelastic price-to-volume relationship, Although Hard And soft water combined appear to show an elastic relationship.</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Denise Cass</cp:lastModifiedBy>
  <cp:revision>69</cp:revision>
  <dcterms:created xsi:type="dcterms:W3CDTF">2020-04-12T13:23:13Z</dcterms:created>
  <dcterms:modified xsi:type="dcterms:W3CDTF">2022-05-26T14:52:29Z</dcterms:modified>
</cp:coreProperties>
</file>