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ECE5B-ABF2-0A43-92D1-AF74241269B0}" v="9" dt="2022-06-01T20:16:48.262"/>
    <p1510:client id="{3D97A164-021B-4DBF-ABCB-EC4E21FCA4D6}" v="241" dt="2022-06-09T14:14:50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 Kaplan" userId="35a63cd63ebff615" providerId="Windows Live" clId="Web-{3D97A164-021B-4DBF-ABCB-EC4E21FCA4D6}"/>
    <pc:docChg chg="modSld">
      <pc:chgData name="Laib Kaplan" userId="35a63cd63ebff615" providerId="Windows Live" clId="Web-{3D97A164-021B-4DBF-ABCB-EC4E21FCA4D6}" dt="2022-06-09T14:14:49.680" v="236" actId="20577"/>
      <pc:docMkLst>
        <pc:docMk/>
      </pc:docMkLst>
      <pc:sldChg chg="modSp">
        <pc:chgData name="Laib Kaplan" userId="35a63cd63ebff615" providerId="Windows Live" clId="Web-{3D97A164-021B-4DBF-ABCB-EC4E21FCA4D6}" dt="2022-06-09T14:14:49.680" v="236" actId="20577"/>
        <pc:sldMkLst>
          <pc:docMk/>
          <pc:sldMk cId="0" sldId="256"/>
        </pc:sldMkLst>
        <pc:spChg chg="mod">
          <ac:chgData name="Laib Kaplan" userId="35a63cd63ebff615" providerId="Windows Live" clId="Web-{3D97A164-021B-4DBF-ABCB-EC4E21FCA4D6}" dt="2022-06-09T14:10:25.876" v="81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aib Kaplan" userId="35a63cd63ebff615" providerId="Windows Live" clId="Web-{3D97A164-021B-4DBF-ABCB-EC4E21FCA4D6}" dt="2022-06-09T14:12:51.552" v="153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Laib Kaplan" userId="35a63cd63ebff615" providerId="Windows Live" clId="Web-{3D97A164-021B-4DBF-ABCB-EC4E21FCA4D6}" dt="2022-06-09T14:14:49.680" v="236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Laib Kaplan" userId="35a63cd63ebff615" providerId="Windows Live" clId="Web-{3D97A164-021B-4DBF-ABCB-EC4E21FCA4D6}" dt="2022-06-09T14:10:02.095" v="53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name="Denise Cass" userId="e42a391d278bd7a3" providerId="LiveId" clId="{1EBECE5B-ABF2-0A43-92D1-AF74241269B0}"/>
    <pc:docChg chg="undo custSel modSld">
      <pc:chgData name="Denise Cass" userId="e42a391d278bd7a3" providerId="LiveId" clId="{1EBECE5B-ABF2-0A43-92D1-AF74241269B0}" dt="2022-06-01T20:20:04.852" v="1398" actId="20577"/>
      <pc:docMkLst>
        <pc:docMk/>
      </pc:docMkLst>
      <pc:sldChg chg="modSp mod">
        <pc:chgData name="Denise Cass" userId="e42a391d278bd7a3" providerId="LiveId" clId="{1EBECE5B-ABF2-0A43-92D1-AF74241269B0}" dt="2022-06-01T20:20:04.852" v="1398" actId="20577"/>
        <pc:sldMkLst>
          <pc:docMk/>
          <pc:sldMk cId="0" sldId="256"/>
        </pc:sldMkLst>
        <pc:spChg chg="mod">
          <ac:chgData name="Denise Cass" userId="e42a391d278bd7a3" providerId="LiveId" clId="{1EBECE5B-ABF2-0A43-92D1-AF74241269B0}" dt="2022-06-01T20:16:04.011" v="1297" actId="1076"/>
          <ac:spMkLst>
            <pc:docMk/>
            <pc:sldMk cId="0" sldId="256"/>
            <ac:spMk id="34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14:54.959" v="1237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20:04.852" v="1398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14:02.806" v="1168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13:36.410" v="1141" actId="113"/>
          <ac:spMkLst>
            <pc:docMk/>
            <pc:sldMk cId="0" sldId="256"/>
            <ac:spMk id="38" creationId="{00000000-0000-0000-0000-000000000000}"/>
          </ac:spMkLst>
        </pc:spChg>
        <pc:spChg chg="mod">
          <ac:chgData name="Denise Cass" userId="e42a391d278bd7a3" providerId="LiveId" clId="{1EBECE5B-ABF2-0A43-92D1-AF74241269B0}" dt="2022-06-01T19:55:20.094" v="22" actId="1076"/>
          <ac:spMkLst>
            <pc:docMk/>
            <pc:sldMk cId="0" sldId="256"/>
            <ac:spMk id="44" creationId="{00000000-0000-0000-0000-000000000000}"/>
          </ac:spMkLst>
        </pc:spChg>
        <pc:spChg chg="mod">
          <ac:chgData name="Denise Cass" userId="e42a391d278bd7a3" providerId="LiveId" clId="{1EBECE5B-ABF2-0A43-92D1-AF74241269B0}" dt="2022-06-01T19:55:25.997" v="23" actId="1410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Denise Cass" userId="e42a391d278bd7a3" providerId="LiveId" clId="{1EBECE5B-ABF2-0A43-92D1-AF74241269B0}" dt="2022-06-01T19:55:48.925" v="28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17:35.154" v="1385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Denise Cass" userId="e42a391d278bd7a3" providerId="LiveId" clId="{1EBECE5B-ABF2-0A43-92D1-AF74241269B0}" dt="2022-06-01T20:16:22.898" v="1307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56520" y="1884377"/>
            <a:ext cx="4324418" cy="143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000" dirty="0"/>
              <a:t>ChemCorp has observed that market demand has been strong over the past few years with growth averaging 7% Year-on-Year. Due to this exceptional growth, ChemCorp has expanded nationwide and has attracted increased competition as a result. Recent transfers of customers to the competition show a ~10% reduction in sales revenue as a direct result. ChemCorp is drafting an action plan for retaining current customers, hoping to avoid an erosion of clientele and shareholder dissatisfaction in the long term. 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/>
              <a:t>Recover ~10% sales revenue losses in first year and 7% y-o-y growth thereafter 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217595" y="5082294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/>
              <a:t>- An analysis of the dataset provided by Amelia Edwards.</a:t>
            </a:r>
          </a:p>
          <a:p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AU" sz="1200" dirty="0"/>
              <a:t> Focus</a:t>
            </a: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on three key areas for investigation and analysis: </a:t>
            </a:r>
            <a:r>
              <a:rPr lang="en-CA" sz="1200" dirty="0"/>
              <a:t>Customer Strategy, Market Opportunities, Product Divestment.</a:t>
            </a:r>
          </a:p>
          <a:p>
            <a:r>
              <a:rPr lang="en-CA" sz="1200" dirty="0"/>
              <a:t>- Recommend at least two growth industries for future focus and one product for divesture in at least one industries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613576" y="1868124"/>
            <a:ext cx="4324418" cy="120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200" dirty="0"/>
              <a:t>- Time to scale up new effort in focus growth industries</a:t>
            </a:r>
            <a:endParaRPr lang="en-CA"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CA" sz="1200" dirty="0"/>
              <a:t>- Competitors continue to make progress in AI and alternate distribution channels</a:t>
            </a:r>
            <a:endParaRPr lang="en-CA"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CA" sz="1200" dirty="0"/>
              <a:t>- Capital</a:t>
            </a:r>
          </a:p>
          <a:p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(Excel file) provided by Amelia Edwards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334413" y="764571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7949" y="260862"/>
            <a:ext cx="7985190" cy="1079863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218936" y="27681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200" dirty="0"/>
              <a:t>-Amelia Edwards - </a:t>
            </a:r>
            <a:r>
              <a:rPr lang="en-CA" sz="1200" dirty="0" err="1"/>
              <a:t>ChemCorp’s</a:t>
            </a:r>
            <a:r>
              <a:rPr lang="en-CA" sz="1200" dirty="0"/>
              <a:t> Chief Sales Officer</a:t>
            </a:r>
          </a:p>
          <a:p>
            <a:pPr lvl="0"/>
            <a:r>
              <a:rPr lang="en-CA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CA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ChemCo</a:t>
            </a:r>
            <a:r>
              <a:rPr lang="en-CA" sz="1200" dirty="0" err="1"/>
              <a:t>rp’s</a:t>
            </a:r>
            <a:r>
              <a:rPr lang="en-CA" sz="1200" dirty="0"/>
              <a:t> Shareholders</a:t>
            </a:r>
          </a:p>
          <a:p>
            <a:pPr lvl="0"/>
            <a:r>
              <a:rPr lang="en-CA" sz="1200" dirty="0"/>
              <a:t>-</a:t>
            </a:r>
            <a:r>
              <a:rPr lang="en-CA" sz="1200" dirty="0" err="1"/>
              <a:t>ChemCorp’s</a:t>
            </a:r>
            <a:r>
              <a:rPr lang="en-CA" sz="1200" dirty="0"/>
              <a:t> Industries (Aerospace Defence, Biotechnology, Machinery and Industrial Goods, Medical Equipment, Paper and Packaging, Pharmaceuticals)</a:t>
            </a:r>
          </a:p>
          <a:p>
            <a:pPr lvl="0"/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9820" y="556786"/>
            <a:ext cx="7932866" cy="8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CA" dirty="0"/>
              <a:t>How can </a:t>
            </a:r>
            <a:r>
              <a:rPr lang="en-CA" dirty="0" err="1"/>
              <a:t>ChemCorp</a:t>
            </a:r>
            <a:r>
              <a:rPr lang="en-CA" dirty="0"/>
              <a:t> recapture 10% sales lost within one-year and thereafter re-embark on 7% y-o-y growth rate through the identification of future growth industries and at least one divestment product in at least one of our industries?</a:t>
            </a:r>
            <a:endParaRPr lang="en-C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599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Denise Cass</cp:lastModifiedBy>
  <cp:revision>45</cp:revision>
  <dcterms:modified xsi:type="dcterms:W3CDTF">2022-06-09T14:14:58Z</dcterms:modified>
</cp:coreProperties>
</file>