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E0BDF-5D57-41F6-8274-753A06B19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28EE0E-96E4-46A0-9CE4-8E4CCFC4B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6BB0CD-7AE9-4464-B9FF-FB348626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A47D-979F-4BBD-BC66-645D5E10A2E9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8B7546-F24F-4A42-9373-C2C17F4A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BA2EA1-0766-495B-8975-51DC157B7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786B-D211-4325-8B2F-00A5376EA9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20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47669-2986-465F-87E1-13B50A5F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FA9611-DE2A-497B-A881-4649758BD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5A271A-3637-4BEA-B262-B0C43592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A47D-979F-4BBD-BC66-645D5E10A2E9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D1D065-A941-41BD-A8A4-1CDBA309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59BED7-BECE-4B6A-A197-40C686E9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786B-D211-4325-8B2F-00A5376EA9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37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F5B62A-6ECE-4F8C-82EF-3E00DB512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3878C2-A7AA-413E-A687-72CE441E6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4BD6A9-1970-43A6-ACA7-9629D7F9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A47D-979F-4BBD-BC66-645D5E10A2E9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7017F3-D185-4813-B742-466AD83D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EC2633-0A4E-437D-8A5C-F9114E09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786B-D211-4325-8B2F-00A5376EA9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50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B325B-92D9-49F0-A54A-720890A3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7C9D6D-8199-4950-8C0C-0BDD0B777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366F46-4F5A-4290-A1CD-C5591275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A47D-979F-4BBD-BC66-645D5E10A2E9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09504B-F71E-449B-AB57-526EF61A3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EDF534-BCA1-4CE1-9BDC-88E30AEB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786B-D211-4325-8B2F-00A5376EA9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11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A5D6A-0861-4005-9490-3C1B0BDB9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03940F-6068-44EE-9F41-A936E4B0A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3AC111-F5E3-47F7-93F6-8C8A99D3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A47D-979F-4BBD-BC66-645D5E10A2E9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D97470-F8B7-4946-A6F5-CDFFA704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6D3F7B-4A3E-46A0-9CA1-B953AC95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786B-D211-4325-8B2F-00A5376EA9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7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6671B-1FE8-4B66-A81F-5177BEE2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F39A1A-89D4-4045-880F-AFBC845DE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C6F8F9-D82B-40A2-9875-A7D28A32F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ED2F10-FF60-484B-A468-8A4FB09B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A47D-979F-4BBD-BC66-645D5E10A2E9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106246-5362-42C9-A312-1CC2FD37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B0EE83-2CEE-497C-B034-15A89264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786B-D211-4325-8B2F-00A5376EA9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77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A2C76-4A01-4FB2-801D-F277EA82B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B80F99-9C39-49FD-97DD-13D3C1C39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709A37-03B2-4389-B694-C550CD7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1ABCCE-0B21-45F1-A3BC-700E0B1E4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C7AF652-16A2-4EE1-8688-A94207A2A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BF9697A-0748-46BF-BAD5-8A063B6F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A47D-979F-4BBD-BC66-645D5E10A2E9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B0F5FBB-52CE-47EB-ACD4-61015DCA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FF80F1D-A6C5-49B7-8839-69CB2D66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786B-D211-4325-8B2F-00A5376EA9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18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214C7-02C0-48E1-93C4-E2D597ED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49DA5F4-63CD-46FF-BBC4-7F586F51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A47D-979F-4BBD-BC66-645D5E10A2E9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5D6FA7-BC26-4254-B0D1-71483128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FB2006-76CC-44DD-B419-63DF6CAD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786B-D211-4325-8B2F-00A5376EA9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31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372DAD-CB6E-425F-99D2-5EDBA31E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A47D-979F-4BBD-BC66-645D5E10A2E9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6D2D196-F965-4E78-BF0A-94543FFA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4232F7-AA15-424C-8242-93DFACF0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786B-D211-4325-8B2F-00A5376EA9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6EEB4-B48F-48BD-96D8-92BDAA1A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CB8C67-3E01-476E-BADB-BE44A1DB7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5E1006-E8E6-4692-9004-ED2B4563F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4C9C5B-27F4-47E1-AF35-44DC7618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A47D-979F-4BBD-BC66-645D5E10A2E9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5F8AE1-A826-44DB-993B-A7C97FC3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7A0DA6-C614-4FE9-8D83-3A1CE24E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786B-D211-4325-8B2F-00A5376EA9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68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7AE6B-7583-4854-8289-C1F7D09A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5C2C6C9-D545-4D26-A5DD-7F7345EC3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DA51CA-518C-489B-903B-DCD2FD6B2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252786-B527-43C7-8D1C-5ABCE77A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A47D-979F-4BBD-BC66-645D5E10A2E9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C5BD1E-5F9A-47A5-9FED-18D8F33E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F12DB8-8487-4C9B-AA1F-43B1EAD0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9786B-D211-4325-8B2F-00A5376EA9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39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27E11F3-7439-4680-9FBD-E74B3750E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680285-28B5-454F-A949-FCBBC3C0E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BB77F3-59A3-4286-82DC-372536B96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0A47D-979F-4BBD-BC66-645D5E10A2E9}" type="datetimeFigureOut">
              <a:rPr lang="pt-BR" smtClean="0"/>
              <a:t>04/10/2018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BF8504-E33B-4047-AD0A-54E295B5C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F615EC-D3D9-4F18-BED9-872F069C8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9786B-D211-4325-8B2F-00A5376EA9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37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1742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Denise Silva</dc:creator>
  <cp:lastModifiedBy>Denise Silva</cp:lastModifiedBy>
  <cp:revision>1</cp:revision>
  <dcterms:created xsi:type="dcterms:W3CDTF">2018-10-04T12:20:10Z</dcterms:created>
  <dcterms:modified xsi:type="dcterms:W3CDTF">2018-10-04T12:26:54Z</dcterms:modified>
</cp:coreProperties>
</file>