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298b1ed0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298b1ed0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298b1ed0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298b1ed0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298b1ed0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298b1ed0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298b1ed0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298b1ed0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298b1ed0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298b1ed0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29e109c1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29e109c1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293581f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293581f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2e77bad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2e77bad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QvTC5JXssIM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ZoNFT6yPOI0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ZeNr5cjvi0c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Australia Health Sites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86725"/>
            <a:ext cx="8304300" cy="3613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35">
                <a:latin typeface="Arial"/>
                <a:ea typeface="Arial"/>
                <a:cs typeface="Arial"/>
                <a:sym typeface="Arial"/>
              </a:rPr>
              <a:t>Our Aim:</a:t>
            </a:r>
            <a:endParaRPr sz="49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35">
                <a:latin typeface="Arial"/>
                <a:ea typeface="Arial"/>
                <a:cs typeface="Arial"/>
                <a:sym typeface="Arial"/>
              </a:rPr>
              <a:t>The creation of a dashboard that enables users to explore and visualise the types of health care amenities that are available to the Australian public.  </a:t>
            </a:r>
            <a:endParaRPr sz="49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35">
                <a:latin typeface="Arial"/>
                <a:ea typeface="Arial"/>
                <a:cs typeface="Arial"/>
                <a:sym typeface="Arial"/>
              </a:rPr>
              <a:t>The dataset:</a:t>
            </a:r>
            <a:endParaRPr sz="49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35">
                <a:latin typeface="Arial"/>
                <a:ea typeface="Arial"/>
                <a:cs typeface="Arial"/>
                <a:sym typeface="Arial"/>
              </a:rPr>
              <a:t>The primary resource we used for this project was a csv.  </a:t>
            </a:r>
            <a:endParaRPr sz="49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35">
                <a:latin typeface="Arial"/>
                <a:ea typeface="Arial"/>
                <a:cs typeface="Arial"/>
                <a:sym typeface="Arial"/>
              </a:rPr>
              <a:t>Each row was fitted with a unique id and location data including an address, lat and lon coordinates, and the name of the health site. </a:t>
            </a:r>
            <a:endParaRPr sz="49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35">
                <a:latin typeface="Arial"/>
                <a:ea typeface="Arial"/>
                <a:cs typeface="Arial"/>
                <a:sym typeface="Arial"/>
              </a:rPr>
              <a:t>Additionally, the dataset provided information on the types of health amenities.  This includes pharmacy’s, doctors, clinics, dentists, and hospitals. </a:t>
            </a:r>
            <a:endParaRPr sz="49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35">
                <a:latin typeface="Arial"/>
                <a:ea typeface="Arial"/>
                <a:cs typeface="Arial"/>
                <a:sym typeface="Arial"/>
              </a:rPr>
              <a:t>Using the location information and the type of amenity as inspiration, we were able to start thinking about the story we wanted to tell.</a:t>
            </a:r>
            <a:endParaRPr sz="49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750" y="174097"/>
            <a:ext cx="2607850" cy="15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Approach: Database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46400" y="1355175"/>
            <a:ext cx="4405500" cy="3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Database: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Upon examination of our data, it was decided that a relational database would be the most appropriate way to store and query the sought after information.  We chose PostgreSQL to manage our database.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Two tables were created: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 primary table that stored healtsite information including  </a:t>
            </a:r>
            <a:r>
              <a:rPr lang="en"/>
              <a:t>unique id, geo-location and  type of health site.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 secondary table was created to store collated postcode and state data.  This information was acquired through web-scraping 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Finally, the  two tables were joined in the instance where here was available postcode information on the primary table.  The provided tables served as a way for the flask App to access the database.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800" y="1287275"/>
            <a:ext cx="4077576" cy="16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800" y="3089425"/>
            <a:ext cx="4137000" cy="14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Approach: Flask App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228725" y="1144125"/>
            <a:ext cx="4527300" cy="3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purpose of the flask app was to connect our website to the SQL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routes that accessed the database and returned the table data as a json formatted response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00" y="1286575"/>
            <a:ext cx="3603700" cy="30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750" y="3216625"/>
            <a:ext cx="4199250" cy="17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Approach: Javascript/CSS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144125"/>
            <a:ext cx="5053500" cy="3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d3.json() we loaded the information to an app that displayed health sites on a geomap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mapbox to create maps on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leaflet to visualise the health site dashboard.  This enabled the user to filter the results.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was used to format the graphs 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800" y="1296525"/>
            <a:ext cx="3397800" cy="279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6429375" y="458025"/>
            <a:ext cx="2326800" cy="29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Australian Health Sites Map</a:t>
            </a:r>
            <a:endParaRPr/>
          </a:p>
        </p:txBody>
      </p:sp>
      <p:pic>
        <p:nvPicPr>
          <p:cNvPr id="100" name="Google Shape;100;p18" title="Project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6750"/>
            <a:ext cx="5905025" cy="44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2409900" cy="24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Dashboard</a:t>
            </a:r>
            <a:endParaRPr/>
          </a:p>
        </p:txBody>
      </p:sp>
      <p:pic>
        <p:nvPicPr>
          <p:cNvPr id="106" name="Google Shape;106;p19" title="Project 3   Australia Healthsides Dashboard — Mozilla Firefox 2022 09 10 16 28 0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100" y="458025"/>
            <a:ext cx="5690000" cy="42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library - Anychart : </a:t>
            </a:r>
            <a:endParaRPr/>
          </a:p>
        </p:txBody>
      </p:sp>
      <p:pic>
        <p:nvPicPr>
          <p:cNvPr id="112" name="Google Shape;112;p20" title="Australia Healthsites Distirbution — Mozilla Firefox 2022 09 12 15 28 5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65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5181125" y="1083075"/>
            <a:ext cx="35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5331550" y="1144125"/>
            <a:ext cx="3424500" cy="3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Anychart: Interactive JavaScript charts designed to be embedded and integrated into web, desktop, and mobile apps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the lat and lot, but not the state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457075" y="1191125"/>
            <a:ext cx="4566900" cy="3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Geocode Module allows you to easily and quickly get information about given location.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Geocode Module returns such information 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country,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state,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country short form,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city,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route/street,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street number,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postal code,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formatted address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25" y="1363450"/>
            <a:ext cx="3469774" cy="36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