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E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8BE14-4CD0-4352-B3CB-551FDE99C14C}" v="13" dt="2024-05-28T21:54:40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Almeida" userId="f87f06e7bd30e0e5" providerId="LiveId" clId="{1868BE14-4CD0-4352-B3CB-551FDE99C14C}"/>
    <pc:docChg chg="undo custSel mod modSld sldOrd">
      <pc:chgData name="Denise Almeida" userId="f87f06e7bd30e0e5" providerId="LiveId" clId="{1868BE14-4CD0-4352-B3CB-551FDE99C14C}" dt="2024-05-28T22:11:08.793" v="227" actId="403"/>
      <pc:docMkLst>
        <pc:docMk/>
      </pc:docMkLst>
      <pc:sldChg chg="addSp delSp modSp mod">
        <pc:chgData name="Denise Almeida" userId="f87f06e7bd30e0e5" providerId="LiveId" clId="{1868BE14-4CD0-4352-B3CB-551FDE99C14C}" dt="2024-05-21T23:57:20.921" v="139" actId="11529"/>
        <pc:sldMkLst>
          <pc:docMk/>
          <pc:sldMk cId="3784994964" sldId="256"/>
        </pc:sldMkLst>
        <pc:spChg chg="add del mod">
          <ac:chgData name="Denise Almeida" userId="f87f06e7bd30e0e5" providerId="LiveId" clId="{1868BE14-4CD0-4352-B3CB-551FDE99C14C}" dt="2024-05-21T23:57:20.921" v="139" actId="11529"/>
          <ac:spMkLst>
            <pc:docMk/>
            <pc:sldMk cId="3784994964" sldId="256"/>
            <ac:spMk id="5" creationId="{AFE4E4DF-A1BA-4055-A625-6496A54C94EE}"/>
          </ac:spMkLst>
        </pc:spChg>
      </pc:sldChg>
      <pc:sldChg chg="addSp delSp modSp mod setBg">
        <pc:chgData name="Denise Almeida" userId="f87f06e7bd30e0e5" providerId="LiveId" clId="{1868BE14-4CD0-4352-B3CB-551FDE99C14C}" dt="2024-05-28T22:11:08.793" v="227" actId="403"/>
        <pc:sldMkLst>
          <pc:docMk/>
          <pc:sldMk cId="4251037410" sldId="257"/>
        </pc:sldMkLst>
        <pc:spChg chg="mod ord">
          <ac:chgData name="Denise Almeida" userId="f87f06e7bd30e0e5" providerId="LiveId" clId="{1868BE14-4CD0-4352-B3CB-551FDE99C14C}" dt="2024-05-28T22:11:08.793" v="227" actId="403"/>
          <ac:spMkLst>
            <pc:docMk/>
            <pc:sldMk cId="4251037410" sldId="257"/>
            <ac:spMk id="9" creationId="{278A2768-301A-489D-8FEC-8E7211D5CCF2}"/>
          </ac:spMkLst>
        </pc:spChg>
        <pc:spChg chg="add del">
          <ac:chgData name="Denise Almeida" userId="f87f06e7bd30e0e5" providerId="LiveId" clId="{1868BE14-4CD0-4352-B3CB-551FDE99C14C}" dt="2024-05-21T23:24:57.898" v="20" actId="26606"/>
          <ac:spMkLst>
            <pc:docMk/>
            <pc:sldMk cId="4251037410" sldId="257"/>
            <ac:spMk id="15" creationId="{D009D6D5-DAC2-4A8B-A17A-E206B9012D09}"/>
          </ac:spMkLst>
        </pc:spChg>
        <pc:spChg chg="add del">
          <ac:chgData name="Denise Almeida" userId="f87f06e7bd30e0e5" providerId="LiveId" clId="{1868BE14-4CD0-4352-B3CB-551FDE99C14C}" dt="2024-05-21T23:27:31.039" v="40" actId="26606"/>
          <ac:spMkLst>
            <pc:docMk/>
            <pc:sldMk cId="4251037410" sldId="257"/>
            <ac:spMk id="17" creationId="{D4974D33-8DC5-464E-8C6D-BE58F0669C17}"/>
          </ac:spMkLst>
        </pc:spChg>
        <pc:spChg chg="add del">
          <ac:chgData name="Denise Almeida" userId="f87f06e7bd30e0e5" providerId="LiveId" clId="{1868BE14-4CD0-4352-B3CB-551FDE99C14C}" dt="2024-05-21T23:27:31.039" v="40" actId="26606"/>
          <ac:spMkLst>
            <pc:docMk/>
            <pc:sldMk cId="4251037410" sldId="257"/>
            <ac:spMk id="18" creationId="{F13C74B1-5B17-4795-BED0-7140497B445A}"/>
          </ac:spMkLst>
        </pc:spChg>
        <pc:spChg chg="add del">
          <ac:chgData name="Denise Almeida" userId="f87f06e7bd30e0e5" providerId="LiveId" clId="{1868BE14-4CD0-4352-B3CB-551FDE99C14C}" dt="2024-05-21T23:25:40.598" v="24" actId="26606"/>
          <ac:spMkLst>
            <pc:docMk/>
            <pc:sldMk cId="4251037410" sldId="257"/>
            <ac:spMk id="23" creationId="{F13C74B1-5B17-4795-BED0-7140497B445A}"/>
          </ac:spMkLst>
        </pc:spChg>
        <pc:spChg chg="add del">
          <ac:chgData name="Denise Almeida" userId="f87f06e7bd30e0e5" providerId="LiveId" clId="{1868BE14-4CD0-4352-B3CB-551FDE99C14C}" dt="2024-05-21T23:25:40.598" v="24" actId="26606"/>
          <ac:spMkLst>
            <pc:docMk/>
            <pc:sldMk cId="4251037410" sldId="257"/>
            <ac:spMk id="25" creationId="{D4974D33-8DC5-464E-8C6D-BE58F0669C17}"/>
          </ac:spMkLst>
        </pc:spChg>
        <pc:spChg chg="add del">
          <ac:chgData name="Denise Almeida" userId="f87f06e7bd30e0e5" providerId="LiveId" clId="{1868BE14-4CD0-4352-B3CB-551FDE99C14C}" dt="2024-05-21T23:27:31.039" v="40" actId="26606"/>
          <ac:spMkLst>
            <pc:docMk/>
            <pc:sldMk cId="4251037410" sldId="257"/>
            <ac:spMk id="27" creationId="{79BB35BC-D5C2-4C8B-A22A-A71E6191913B}"/>
          </ac:spMkLst>
        </pc:spChg>
        <pc:picChg chg="add mod">
          <ac:chgData name="Denise Almeida" userId="f87f06e7bd30e0e5" providerId="LiveId" clId="{1868BE14-4CD0-4352-B3CB-551FDE99C14C}" dt="2024-05-21T23:55:04.449" v="131" actId="14100"/>
          <ac:picMkLst>
            <pc:docMk/>
            <pc:sldMk cId="4251037410" sldId="257"/>
            <ac:picMk id="10" creationId="{5DEB55B6-9304-4429-B447-0044057A0FF4}"/>
          </ac:picMkLst>
        </pc:picChg>
      </pc:sldChg>
      <pc:sldChg chg="delSp modSp mod setBg">
        <pc:chgData name="Denise Almeida" userId="f87f06e7bd30e0e5" providerId="LiveId" clId="{1868BE14-4CD0-4352-B3CB-551FDE99C14C}" dt="2024-05-28T22:10:05.682" v="222" actId="1076"/>
        <pc:sldMkLst>
          <pc:docMk/>
          <pc:sldMk cId="751815768" sldId="258"/>
        </pc:sldMkLst>
        <pc:spChg chg="mod">
          <ac:chgData name="Denise Almeida" userId="f87f06e7bd30e0e5" providerId="LiveId" clId="{1868BE14-4CD0-4352-B3CB-551FDE99C14C}" dt="2024-05-28T22:10:05.682" v="222" actId="1076"/>
          <ac:spMkLst>
            <pc:docMk/>
            <pc:sldMk cId="751815768" sldId="258"/>
            <ac:spMk id="4" creationId="{1FBE839E-344B-4894-89A3-5002B3A9C00B}"/>
          </ac:spMkLst>
        </pc:spChg>
        <pc:picChg chg="del">
          <ac:chgData name="Denise Almeida" userId="f87f06e7bd30e0e5" providerId="LiveId" clId="{1868BE14-4CD0-4352-B3CB-551FDE99C14C}" dt="2024-05-28T22:09:59.143" v="221" actId="478"/>
          <ac:picMkLst>
            <pc:docMk/>
            <pc:sldMk cId="751815768" sldId="258"/>
            <ac:picMk id="8" creationId="{6C7D640E-7E2D-4A76-A872-AD3EDF9C7C1E}"/>
          </ac:picMkLst>
        </pc:picChg>
      </pc:sldChg>
      <pc:sldChg chg="modSp mod setBg">
        <pc:chgData name="Denise Almeida" userId="f87f06e7bd30e0e5" providerId="LiveId" clId="{1868BE14-4CD0-4352-B3CB-551FDE99C14C}" dt="2024-05-21T23:42:20.477" v="121" actId="207"/>
        <pc:sldMkLst>
          <pc:docMk/>
          <pc:sldMk cId="543392469" sldId="259"/>
        </pc:sldMkLst>
        <pc:spChg chg="mod">
          <ac:chgData name="Denise Almeida" userId="f87f06e7bd30e0e5" providerId="LiveId" clId="{1868BE14-4CD0-4352-B3CB-551FDE99C14C}" dt="2024-05-21T23:42:20.477" v="121" actId="207"/>
          <ac:spMkLst>
            <pc:docMk/>
            <pc:sldMk cId="543392469" sldId="259"/>
            <ac:spMk id="2" creationId="{3CBA87DD-9BFF-4196-AD3E-A98F2E562C99}"/>
          </ac:spMkLst>
        </pc:spChg>
        <pc:picChg chg="mod">
          <ac:chgData name="Denise Almeida" userId="f87f06e7bd30e0e5" providerId="LiveId" clId="{1868BE14-4CD0-4352-B3CB-551FDE99C14C}" dt="2024-05-21T23:35:40.495" v="69" actId="1037"/>
          <ac:picMkLst>
            <pc:docMk/>
            <pc:sldMk cId="543392469" sldId="259"/>
            <ac:picMk id="4" creationId="{BDA494B6-1401-45E3-8D05-A114FD9F3D5A}"/>
          </ac:picMkLst>
        </pc:picChg>
      </pc:sldChg>
      <pc:sldChg chg="modSp mod setBg">
        <pc:chgData name="Denise Almeida" userId="f87f06e7bd30e0e5" providerId="LiveId" clId="{1868BE14-4CD0-4352-B3CB-551FDE99C14C}" dt="2024-05-21T23:42:06.231" v="119" actId="207"/>
        <pc:sldMkLst>
          <pc:docMk/>
          <pc:sldMk cId="2034756064" sldId="260"/>
        </pc:sldMkLst>
        <pc:spChg chg="mod">
          <ac:chgData name="Denise Almeida" userId="f87f06e7bd30e0e5" providerId="LiveId" clId="{1868BE14-4CD0-4352-B3CB-551FDE99C14C}" dt="2024-05-21T23:42:06.231" v="119" actId="207"/>
          <ac:spMkLst>
            <pc:docMk/>
            <pc:sldMk cId="2034756064" sldId="260"/>
            <ac:spMk id="2" creationId="{D6B7DC6E-6609-4939-926B-BBB634C6731C}"/>
          </ac:spMkLst>
        </pc:spChg>
      </pc:sldChg>
      <pc:sldChg chg="modSp mod setBg">
        <pc:chgData name="Denise Almeida" userId="f87f06e7bd30e0e5" providerId="LiveId" clId="{1868BE14-4CD0-4352-B3CB-551FDE99C14C}" dt="2024-05-21T23:43:33.358" v="124" actId="207"/>
        <pc:sldMkLst>
          <pc:docMk/>
          <pc:sldMk cId="1346667035" sldId="261"/>
        </pc:sldMkLst>
        <pc:spChg chg="mod">
          <ac:chgData name="Denise Almeida" userId="f87f06e7bd30e0e5" providerId="LiveId" clId="{1868BE14-4CD0-4352-B3CB-551FDE99C14C}" dt="2024-05-21T23:43:33.358" v="124" actId="207"/>
          <ac:spMkLst>
            <pc:docMk/>
            <pc:sldMk cId="1346667035" sldId="261"/>
            <ac:spMk id="2" creationId="{671E41D1-5A2A-41F3-B3AA-8913A56472EE}"/>
          </ac:spMkLst>
        </pc:spChg>
      </pc:sldChg>
      <pc:sldChg chg="addSp delSp modSp mod setBg">
        <pc:chgData name="Denise Almeida" userId="f87f06e7bd30e0e5" providerId="LiveId" clId="{1868BE14-4CD0-4352-B3CB-551FDE99C14C}" dt="2024-05-22T00:09:22.042" v="176"/>
        <pc:sldMkLst>
          <pc:docMk/>
          <pc:sldMk cId="1918691925" sldId="262"/>
        </pc:sldMkLst>
        <pc:spChg chg="add del">
          <ac:chgData name="Denise Almeida" userId="f87f06e7bd30e0e5" providerId="LiveId" clId="{1868BE14-4CD0-4352-B3CB-551FDE99C14C}" dt="2024-05-22T00:08:37.996" v="168" actId="26606"/>
          <ac:spMkLst>
            <pc:docMk/>
            <pc:sldMk cId="1918691925" sldId="262"/>
            <ac:spMk id="16" creationId="{42A4FC2C-047E-45A5-965D-8E1E3BF09BC6}"/>
          </ac:spMkLst>
        </pc:spChg>
        <pc:spChg chg="add del">
          <ac:chgData name="Denise Almeida" userId="f87f06e7bd30e0e5" providerId="LiveId" clId="{1868BE14-4CD0-4352-B3CB-551FDE99C14C}" dt="2024-05-22T00:07:59.094" v="162" actId="26606"/>
          <ac:spMkLst>
            <pc:docMk/>
            <pc:sldMk cId="1918691925" sldId="262"/>
            <ac:spMk id="18" creationId="{42A4FC2C-047E-45A5-965D-8E1E3BF09BC6}"/>
          </ac:spMkLst>
        </pc:spChg>
        <pc:spChg chg="add del">
          <ac:chgData name="Denise Almeida" userId="f87f06e7bd30e0e5" providerId="LiveId" clId="{1868BE14-4CD0-4352-B3CB-551FDE99C14C}" dt="2024-05-22T00:07:53.946" v="159" actId="26606"/>
          <ac:spMkLst>
            <pc:docMk/>
            <pc:sldMk cId="1918691925" sldId="262"/>
            <ac:spMk id="20" creationId="{7C1E5815-D54C-487F-A054-6D4930ADE3DF}"/>
          </ac:spMkLst>
        </pc:spChg>
        <pc:spChg chg="add del">
          <ac:chgData name="Denise Almeida" userId="f87f06e7bd30e0e5" providerId="LiveId" clId="{1868BE14-4CD0-4352-B3CB-551FDE99C14C}" dt="2024-05-22T00:07:45.935" v="155" actId="26606"/>
          <ac:spMkLst>
            <pc:docMk/>
            <pc:sldMk cId="1918691925" sldId="262"/>
            <ac:spMk id="23" creationId="{42A4FC2C-047E-45A5-965D-8E1E3BF09BC6}"/>
          </ac:spMkLst>
        </pc:spChg>
        <pc:spChg chg="add del">
          <ac:chgData name="Denise Almeida" userId="f87f06e7bd30e0e5" providerId="LiveId" clId="{1868BE14-4CD0-4352-B3CB-551FDE99C14C}" dt="2024-05-22T00:07:53.946" v="159" actId="26606"/>
          <ac:spMkLst>
            <pc:docMk/>
            <pc:sldMk cId="1918691925" sldId="262"/>
            <ac:spMk id="25" creationId="{736F0DFD-0954-464F-BF12-DD2E6F6E0380}"/>
          </ac:spMkLst>
        </pc:spChg>
        <pc:spChg chg="add del">
          <ac:chgData name="Denise Almeida" userId="f87f06e7bd30e0e5" providerId="LiveId" clId="{1868BE14-4CD0-4352-B3CB-551FDE99C14C}" dt="2024-05-22T00:07:59.087" v="161" actId="26606"/>
          <ac:spMkLst>
            <pc:docMk/>
            <pc:sldMk cId="1918691925" sldId="262"/>
            <ac:spMk id="27" creationId="{42A4FC2C-047E-45A5-965D-8E1E3BF09BC6}"/>
          </ac:spMkLst>
        </pc:spChg>
        <pc:picChg chg="del mod">
          <ac:chgData name="Denise Almeida" userId="f87f06e7bd30e0e5" providerId="LiveId" clId="{1868BE14-4CD0-4352-B3CB-551FDE99C14C}" dt="2024-05-22T00:07:32.550" v="151" actId="478"/>
          <ac:picMkLst>
            <pc:docMk/>
            <pc:sldMk cId="1918691925" sldId="262"/>
            <ac:picMk id="5" creationId="{72FA159E-B219-4280-BD6B-068501210A23}"/>
          </ac:picMkLst>
        </pc:picChg>
        <pc:picChg chg="add del mod">
          <ac:chgData name="Denise Almeida" userId="f87f06e7bd30e0e5" providerId="LiveId" clId="{1868BE14-4CD0-4352-B3CB-551FDE99C14C}" dt="2024-05-22T00:08:10.304" v="165" actId="478"/>
          <ac:picMkLst>
            <pc:docMk/>
            <pc:sldMk cId="1918691925" sldId="262"/>
            <ac:picMk id="7" creationId="{A6EC566F-BC23-4EDB-9937-8CEB8F92CC00}"/>
          </ac:picMkLst>
        </pc:picChg>
        <pc:picChg chg="add del mod">
          <ac:chgData name="Denise Almeida" userId="f87f06e7bd30e0e5" providerId="LiveId" clId="{1868BE14-4CD0-4352-B3CB-551FDE99C14C}" dt="2024-05-22T00:08:38.882" v="169" actId="22"/>
          <ac:picMkLst>
            <pc:docMk/>
            <pc:sldMk cId="1918691925" sldId="262"/>
            <ac:picMk id="11" creationId="{1BCC75F6-14F4-4C4B-852E-CA4C19A4865A}"/>
          </ac:picMkLst>
        </pc:picChg>
        <pc:picChg chg="add mod">
          <ac:chgData name="Denise Almeida" userId="f87f06e7bd30e0e5" providerId="LiveId" clId="{1868BE14-4CD0-4352-B3CB-551FDE99C14C}" dt="2024-05-22T00:09:09.777" v="175" actId="1076"/>
          <ac:picMkLst>
            <pc:docMk/>
            <pc:sldMk cId="1918691925" sldId="262"/>
            <ac:picMk id="19" creationId="{B3F1C118-2783-49AD-906D-D9119B211B8D}"/>
          </ac:picMkLst>
        </pc:picChg>
      </pc:sldChg>
      <pc:sldChg chg="modSp mod setBg">
        <pc:chgData name="Denise Almeida" userId="f87f06e7bd30e0e5" providerId="LiveId" clId="{1868BE14-4CD0-4352-B3CB-551FDE99C14C}" dt="2024-05-21T23:44:01.104" v="127" actId="2711"/>
        <pc:sldMkLst>
          <pc:docMk/>
          <pc:sldMk cId="2450106091" sldId="263"/>
        </pc:sldMkLst>
        <pc:spChg chg="mod">
          <ac:chgData name="Denise Almeida" userId="f87f06e7bd30e0e5" providerId="LiveId" clId="{1868BE14-4CD0-4352-B3CB-551FDE99C14C}" dt="2024-05-21T23:44:01.104" v="127" actId="2711"/>
          <ac:spMkLst>
            <pc:docMk/>
            <pc:sldMk cId="2450106091" sldId="263"/>
            <ac:spMk id="2" creationId="{0A13C7FC-1461-4F46-951B-52FE96040DC1}"/>
          </ac:spMkLst>
        </pc:spChg>
      </pc:sldChg>
      <pc:sldChg chg="addSp delSp modSp mod ord setBg">
        <pc:chgData name="Denise Almeida" userId="f87f06e7bd30e0e5" providerId="LiveId" clId="{1868BE14-4CD0-4352-B3CB-551FDE99C14C}" dt="2024-05-28T22:09:25.373" v="220" actId="1076"/>
        <pc:sldMkLst>
          <pc:docMk/>
          <pc:sldMk cId="353465610" sldId="264"/>
        </pc:sldMkLst>
        <pc:spChg chg="add mod">
          <ac:chgData name="Denise Almeida" userId="f87f06e7bd30e0e5" providerId="LiveId" clId="{1868BE14-4CD0-4352-B3CB-551FDE99C14C}" dt="2024-05-28T22:09:25.373" v="220" actId="1076"/>
          <ac:spMkLst>
            <pc:docMk/>
            <pc:sldMk cId="353465610" sldId="264"/>
            <ac:spMk id="2" creationId="{12DBA6B2-19C8-425B-8EE4-AFE6E0EDC112}"/>
          </ac:spMkLst>
        </pc:spChg>
        <pc:picChg chg="add del mod">
          <ac:chgData name="Denise Almeida" userId="f87f06e7bd30e0e5" providerId="LiveId" clId="{1868BE14-4CD0-4352-B3CB-551FDE99C14C}" dt="2024-05-28T22:07:45.563" v="212" actId="478"/>
          <ac:picMkLst>
            <pc:docMk/>
            <pc:sldMk cId="353465610" sldId="264"/>
            <ac:picMk id="4" creationId="{CD6EB0DB-B78F-4762-8A35-AADB674325FB}"/>
          </ac:picMkLst>
        </pc:picChg>
        <pc:picChg chg="add del mod">
          <ac:chgData name="Denise Almeida" userId="f87f06e7bd30e0e5" providerId="LiveId" clId="{1868BE14-4CD0-4352-B3CB-551FDE99C14C}" dt="2024-05-28T22:08:44.433" v="215" actId="478"/>
          <ac:picMkLst>
            <pc:docMk/>
            <pc:sldMk cId="353465610" sldId="264"/>
            <ac:picMk id="5" creationId="{628176AA-BCC5-461C-900E-3946750E6C8F}"/>
          </ac:picMkLst>
        </pc:picChg>
        <pc:picChg chg="add mod">
          <ac:chgData name="Denise Almeida" userId="f87f06e7bd30e0e5" providerId="LiveId" clId="{1868BE14-4CD0-4352-B3CB-551FDE99C14C}" dt="2024-05-28T22:09:07.830" v="219" actId="1076"/>
          <ac:picMkLst>
            <pc:docMk/>
            <pc:sldMk cId="353465610" sldId="264"/>
            <ac:picMk id="7" creationId="{5DBBBAD9-B494-48F6-A8F1-75CCF5519C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2C671-013E-4221-B020-5A832C5FDEB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5E120-6537-4723-B050-D12E28718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44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E120-6537-4723-B050-D12E287182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4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4875-0583-4C46-833D-360F57D80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94CE1-1D38-4E4C-98E1-EA3269CC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2BB34-681B-417C-80EA-DC4E57BA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4D2DD-6636-4B15-A83C-4FB602D7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B7673-E75F-4572-B477-AA6F743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6C67F-93C2-42FC-B7B2-CAFDF784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4FE99-05F7-4D7A-956B-231A52DB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D6CB6-4248-48D4-9951-6C737147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953FB-BFD2-4234-9DFF-0C9AA316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4C60E-2788-499E-A39D-A5B3AA75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54EE3B-C0D6-49FA-87D6-09B7074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4AB8B-2C6C-48A3-8E42-9CAEDBB3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22DEA-DE7D-4E05-BEFE-C7CE1751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718D0-3DB1-4C2C-A8CB-65BC5BC8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67DCB-087E-4A5B-B9AB-F663777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62D36-6C5D-4C92-844E-D9E4C37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1B87E-8A70-4E9E-8A6F-7B7A3A72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D70B2-8C73-47E9-9AB7-10C7241E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D2702-9C9D-4162-90D1-11BC615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653C74-9F13-47D0-AFDD-EBF59F75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A1C87-32C6-4107-B676-74CCECF5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ED8DD-2C1B-4CDF-ABFD-5B4461CA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2AB7C-63EE-443E-AF6A-7515F2EF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4B0DC-6CAC-498F-9B4A-7896D3C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EB688-1FF1-46A8-A694-6E79EA9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7838-5FF6-4386-907D-C7CFDB4B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F461-B12E-4508-9B4A-CAC7EC583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AB57A-3F96-40EB-91D2-F5BFA9D7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C13BEC-3055-47F1-ACCE-908BB02C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A9624-E5BD-49F5-9D28-FDDAE858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4983E1-BB69-4A8B-BF77-67B7C86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E1177-5D2A-41BB-92C0-E9A9B73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99399-D90B-4C71-A11E-14E679D7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E7AD84-B338-437F-9D88-C4842DF3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F57A4D-41D9-4F72-8271-B7F70BAC6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47341C-E6B6-4D65-B136-66C601AF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687ECC-0D81-45E9-A8E9-06D37D56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584915-2FD6-4F49-8F56-BBFAF09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A8632C-63F7-4A14-9BAD-14D0F41B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3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2A16C-7A83-4D81-A8A3-BCFA3255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452A7F-F590-4872-AAC3-C942EE4F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598837-2925-445F-9F43-0F32EDF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2592BC-7BF6-43B7-B694-EDA19C72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00DD42-1056-404D-AA52-7ECC4DC0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6AECBC-43E6-4C64-A30C-F677C3E4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8B8DEE-85F1-4684-A091-636E0D32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4225E-5CA3-4125-8009-979AA0A2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4DD50-454B-43F7-80FD-3C24DCD4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1F0C62-484F-4CE8-B5EE-FF5EDD86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0A1486-A10A-4743-9E5C-E53CC0CA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36F10-D92C-486B-B99E-BA06C36C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350B7E-C155-4781-9D01-F9751BC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0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0461-26F4-4168-B3D3-9C1A387F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562ACA-66EB-4ABA-898A-D15BD745F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7C6F09-B6B4-4871-82BE-2A6460D2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2E0F5-2E92-4CB0-89E3-34DA7D0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956F3B-90F8-4EF3-B806-E1A7609B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EB6A85-AD80-46C8-98ED-2DE0C879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C12241-5C8E-4532-A5D5-E9EAB06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E2727F-5552-459C-AF22-F5778485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E46DD-0F1A-4C6D-ADB8-8ED4BE666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E24F-039B-4F5F-8EF6-FB0B845F081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4E955-838D-46A1-B5A0-55DC79088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2FB99-97D2-404B-83BF-E0F2A22D7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2EE8-B03E-4FB6-B640-E619DCC86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9A103-AF10-4D77-9611-FEB237912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3430" y="1667852"/>
            <a:ext cx="2737884" cy="125435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B w="38100" h="38100" prst="convex"/>
            </a:sp3d>
          </a:bodyPr>
          <a:lstStyle/>
          <a:p>
            <a:pPr algn="l"/>
            <a:r>
              <a:rPr lang="pt-BR" b="1" dirty="0">
                <a:solidFill>
                  <a:srgbClr val="DE000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Angular</a:t>
            </a:r>
          </a:p>
        </p:txBody>
      </p:sp>
      <p:pic>
        <p:nvPicPr>
          <p:cNvPr id="1026" name="Picture 2" descr="um símbolo do Angular interativo e inteligência artificial. Imagem 3 de 4">
            <a:extLst>
              <a:ext uri="{FF2B5EF4-FFF2-40B4-BE49-F238E27FC236}">
                <a16:creationId xmlns:a16="http://schemas.microsoft.com/office/drawing/2014/main" id="{32A47504-1E1E-45F1-A42D-5F78F5D13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r="1" b="1"/>
          <a:stretch/>
        </p:blipFill>
        <p:spPr bwMode="auto">
          <a:xfrm flipH="1">
            <a:off x="0" y="10"/>
            <a:ext cx="585084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A299C0-2B92-4735-8AC9-64D64B06EC56}"/>
              </a:ext>
            </a:extLst>
          </p:cNvPr>
          <p:cNvSpPr txBox="1"/>
          <p:nvPr/>
        </p:nvSpPr>
        <p:spPr>
          <a:xfrm>
            <a:off x="4626427" y="3283776"/>
            <a:ext cx="8379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“ Integrando Inteligência Artificial 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com Diretivas Personalizadas no Angular "</a:t>
            </a:r>
          </a:p>
        </p:txBody>
      </p:sp>
    </p:spTree>
    <p:extLst>
      <p:ext uri="{BB962C8B-B14F-4D97-AF65-F5344CB8AC3E}">
        <p14:creationId xmlns:p14="http://schemas.microsoft.com/office/powerpoint/2010/main" val="37849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8A2768-301A-489D-8FEC-8E7211D5CCF2}"/>
              </a:ext>
            </a:extLst>
          </p:cNvPr>
          <p:cNvSpPr txBox="1"/>
          <p:nvPr/>
        </p:nvSpPr>
        <p:spPr>
          <a:xfrm>
            <a:off x="331451" y="3059196"/>
            <a:ext cx="7877128" cy="3088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Diretivas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no Angular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funcionalidade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poderosa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permite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comportamento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dinâmico a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DOM (Document Object Model).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marcadores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DOM 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comentário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CSS) que o Angular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acompanhar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manipular.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três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principais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diretivas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Angular: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EB55B6-9304-4429-B447-0044057A0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1" r="-2" b="6415"/>
          <a:stretch/>
        </p:blipFill>
        <p:spPr>
          <a:xfrm>
            <a:off x="9307286" y="3696856"/>
            <a:ext cx="2884714" cy="318029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10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BE839E-344B-4894-89A3-5002B3A9C00B}"/>
              </a:ext>
            </a:extLst>
          </p:cNvPr>
          <p:cNvSpPr txBox="1"/>
          <p:nvPr/>
        </p:nvSpPr>
        <p:spPr>
          <a:xfrm>
            <a:off x="1513489" y="2336332"/>
            <a:ext cx="9364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Diretivas de Atributo 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Alteram o comportamento ou a aparência de um elemento, componente ou outra diretiva. Por exemplo, a diretiva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pode ser usada para adicionar ou remover classes CSS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75181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DBA6B2-19C8-425B-8EE4-AFE6E0EDC112}"/>
              </a:ext>
            </a:extLst>
          </p:cNvPr>
          <p:cNvSpPr txBox="1"/>
          <p:nvPr/>
        </p:nvSpPr>
        <p:spPr>
          <a:xfrm>
            <a:off x="893381" y="948780"/>
            <a:ext cx="10089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Adicionando Mágica com Classes</a:t>
            </a:r>
          </a:p>
          <a:p>
            <a:endParaRPr lang="pt-BR" b="1" dirty="0">
              <a:solidFill>
                <a:srgbClr val="C00000"/>
              </a:solidFill>
            </a:endParaRPr>
          </a:p>
          <a:p>
            <a:pPr algn="just"/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Imagine que você tem uma caixa que pode mudar de cor dependendo de uma condição. O </a:t>
            </a:r>
            <a:r>
              <a:rPr lang="pt-BR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como um botão mágico que muda a cor da caixa quando você diz para ele. Se </a:t>
            </a:r>
            <a:r>
              <a:rPr lang="pt-BR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isHighlighted</a:t>
            </a:r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verdadeiro, a caixa fica destacada.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BBAD9-B494-48F6-A8F1-75CCF551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4" y="4198607"/>
            <a:ext cx="11037395" cy="18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BA87DD-9BFF-4196-AD3E-A98F2E562C99}"/>
              </a:ext>
            </a:extLst>
          </p:cNvPr>
          <p:cNvSpPr txBox="1"/>
          <p:nvPr/>
        </p:nvSpPr>
        <p:spPr>
          <a:xfrm>
            <a:off x="788276" y="3588208"/>
            <a:ext cx="1033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Diretivas Estruturais 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Structural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Alteram a estrutura do DOM, adicionando ou removendo elementos do DOM. Exemplos comuns incluem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A494B6-1401-45E3-8D05-A114FD9F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3" y="1924781"/>
            <a:ext cx="10085428" cy="8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9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B7DC6E-6609-4939-926B-BBB634C6731C}"/>
              </a:ext>
            </a:extLst>
          </p:cNvPr>
          <p:cNvSpPr txBox="1"/>
          <p:nvPr/>
        </p:nvSpPr>
        <p:spPr>
          <a:xfrm>
            <a:off x="977461" y="2039007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Diretivas de Componentes 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Estas são basicamente componentes Angular. Elas encapsulam um comportamento específico e uma interface de usuário associada. Componentes são um tipo especial de diretiva que possuem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A6D07C-067F-4DD8-B75A-5E1A4335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4" y="4969215"/>
            <a:ext cx="7616552" cy="9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E41D1-5A2A-41F3-B3AA-8913A56472EE}"/>
              </a:ext>
            </a:extLst>
          </p:cNvPr>
          <p:cNvSpPr txBox="1"/>
          <p:nvPr/>
        </p:nvSpPr>
        <p:spPr>
          <a:xfrm>
            <a:off x="1156138" y="2186152"/>
            <a:ext cx="10163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Criando uma Diretiva Personalizada</a:t>
            </a: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Você também pode criar suas próprias diretivas personalizadas para encapsular comportamentos específicos. Por exemplo, uma diretiva que muda a cor de fundo de um elemento ao passar o mouse:</a:t>
            </a:r>
          </a:p>
        </p:txBody>
      </p:sp>
    </p:spTree>
    <p:extLst>
      <p:ext uri="{BB962C8B-B14F-4D97-AF65-F5344CB8AC3E}">
        <p14:creationId xmlns:p14="http://schemas.microsoft.com/office/powerpoint/2010/main" val="134666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B3F1C118-2783-49AD-906D-D9119B21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0"/>
            <a:ext cx="9401175" cy="67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A13C7FC-1461-4F46-951B-52FE96040DC1}"/>
              </a:ext>
            </a:extLst>
          </p:cNvPr>
          <p:cNvSpPr txBox="1"/>
          <p:nvPr/>
        </p:nvSpPr>
        <p:spPr>
          <a:xfrm>
            <a:off x="1093075" y="2302363"/>
            <a:ext cx="102265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Diretivas são uma parte fundamental do Angular, permitindo uma personalização avançada do comportamento e aparência dos elementos no DOM de maneira modular e reutilizável.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59F7DC-3775-446B-BDF7-59BFBD9A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4" y="4066685"/>
            <a:ext cx="10133849" cy="8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287</Words>
  <Application>Microsoft Office PowerPoint</Application>
  <PresentationFormat>Widescreen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Lucida Console</vt:lpstr>
      <vt:lpstr>Tema do Office</vt:lpstr>
      <vt:lpstr>Angular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Denise Almeida</dc:creator>
  <cp:lastModifiedBy>Denise Almeida</cp:lastModifiedBy>
  <cp:revision>1</cp:revision>
  <dcterms:created xsi:type="dcterms:W3CDTF">2024-05-22T00:07:59Z</dcterms:created>
  <dcterms:modified xsi:type="dcterms:W3CDTF">2024-05-28T22:11:16Z</dcterms:modified>
</cp:coreProperties>
</file>