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58" r:id="rId4"/>
    <p:sldId id="285" r:id="rId5"/>
    <p:sldId id="286" r:id="rId6"/>
    <p:sldId id="257" r:id="rId7"/>
    <p:sldId id="263" r:id="rId8"/>
    <p:sldId id="261" r:id="rId9"/>
    <p:sldId id="264" r:id="rId10"/>
    <p:sldId id="267" r:id="rId11"/>
    <p:sldId id="265" r:id="rId12"/>
    <p:sldId id="266" r:id="rId13"/>
    <p:sldId id="282" r:id="rId14"/>
    <p:sldId id="268" r:id="rId15"/>
    <p:sldId id="270" r:id="rId16"/>
    <p:sldId id="271" r:id="rId17"/>
    <p:sldId id="273" r:id="rId18"/>
    <p:sldId id="278" r:id="rId19"/>
    <p:sldId id="279" r:id="rId20"/>
    <p:sldId id="276" r:id="rId21"/>
    <p:sldId id="277" r:id="rId22"/>
    <p:sldId id="274" r:id="rId23"/>
    <p:sldId id="275" r:id="rId24"/>
    <p:sldId id="280" r:id="rId25"/>
    <p:sldId id="272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D6C5D2-5AE6-4535-8993-0B60CEA42C54}" v="78" dt="2024-09-24T23:09:42.3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ise Miller" userId="d213bcf5e71175ef" providerId="LiveId" clId="{C3D6C5D2-5AE6-4535-8993-0B60CEA42C54}"/>
    <pc:docChg chg="custSel addSld delSld modSld">
      <pc:chgData name="Denise Miller" userId="d213bcf5e71175ef" providerId="LiveId" clId="{C3D6C5D2-5AE6-4535-8993-0B60CEA42C54}" dt="2024-09-24T23:09:50.151" v="86" actId="2696"/>
      <pc:docMkLst>
        <pc:docMk/>
      </pc:docMkLst>
      <pc:sldChg chg="modSp mod modAnim">
        <pc:chgData name="Denise Miller" userId="d213bcf5e71175ef" providerId="LiveId" clId="{C3D6C5D2-5AE6-4535-8993-0B60CEA42C54}" dt="2024-09-24T22:58:08.056" v="76" actId="20577"/>
        <pc:sldMkLst>
          <pc:docMk/>
          <pc:sldMk cId="2703950839" sldId="256"/>
        </pc:sldMkLst>
        <pc:spChg chg="mod">
          <ac:chgData name="Denise Miller" userId="d213bcf5e71175ef" providerId="LiveId" clId="{C3D6C5D2-5AE6-4535-8993-0B60CEA42C54}" dt="2024-09-21T09:00:53.992" v="72"/>
          <ac:spMkLst>
            <pc:docMk/>
            <pc:sldMk cId="2703950839" sldId="256"/>
            <ac:spMk id="2" creationId="{1BC180FE-134C-1FEF-FE85-0CDF6D67EB3A}"/>
          </ac:spMkLst>
        </pc:spChg>
        <pc:spChg chg="mod">
          <ac:chgData name="Denise Miller" userId="d213bcf5e71175ef" providerId="LiveId" clId="{C3D6C5D2-5AE6-4535-8993-0B60CEA42C54}" dt="2024-09-24T22:58:08.056" v="76" actId="20577"/>
          <ac:spMkLst>
            <pc:docMk/>
            <pc:sldMk cId="2703950839" sldId="256"/>
            <ac:spMk id="3" creationId="{B7D6CAA7-4518-378B-792A-6C99CF594E06}"/>
          </ac:spMkLst>
        </pc:spChg>
      </pc:sldChg>
      <pc:sldChg chg="delSp add setBg delDesignElem">
        <pc:chgData name="Denise Miller" userId="d213bcf5e71175ef" providerId="LiveId" clId="{C3D6C5D2-5AE6-4535-8993-0B60CEA42C54}" dt="2024-09-24T23:08:58.666" v="83"/>
        <pc:sldMkLst>
          <pc:docMk/>
          <pc:sldMk cId="351723952" sldId="257"/>
        </pc:sldMkLst>
        <pc:spChg chg="del">
          <ac:chgData name="Denise Miller" userId="d213bcf5e71175ef" providerId="LiveId" clId="{C3D6C5D2-5AE6-4535-8993-0B60CEA42C54}" dt="2024-09-24T23:08:58.666" v="83"/>
          <ac:spMkLst>
            <pc:docMk/>
            <pc:sldMk cId="351723952" sldId="257"/>
            <ac:spMk id="12" creationId="{73C0A186-7444-4460-9C37-532E7671E99E}"/>
          </ac:spMkLst>
        </pc:spChg>
        <pc:grpChg chg="del">
          <ac:chgData name="Denise Miller" userId="d213bcf5e71175ef" providerId="LiveId" clId="{C3D6C5D2-5AE6-4535-8993-0B60CEA42C54}" dt="2024-09-24T23:08:58.666" v="83"/>
          <ac:grpSpMkLst>
            <pc:docMk/>
            <pc:sldMk cId="351723952" sldId="257"/>
            <ac:grpSpMk id="8" creationId="{93E10248-AF0E-477D-B4D2-47C02CE4E353}"/>
          </ac:grpSpMkLst>
        </pc:grpChg>
        <pc:grpChg chg="del">
          <ac:chgData name="Denise Miller" userId="d213bcf5e71175ef" providerId="LiveId" clId="{C3D6C5D2-5AE6-4535-8993-0B60CEA42C54}" dt="2024-09-24T23:08:58.666" v="83"/>
          <ac:grpSpMkLst>
            <pc:docMk/>
            <pc:sldMk cId="351723952" sldId="257"/>
            <ac:grpSpMk id="14" creationId="{F1ECA4FE-7D2F-4576-B767-3A5F5ABFE90F}"/>
          </ac:grpSpMkLst>
        </pc:grpChg>
        <pc:cxnChg chg="del">
          <ac:chgData name="Denise Miller" userId="d213bcf5e71175ef" providerId="LiveId" clId="{C3D6C5D2-5AE6-4535-8993-0B60CEA42C54}" dt="2024-09-24T23:08:58.666" v="83"/>
          <ac:cxnSpMkLst>
            <pc:docMk/>
            <pc:sldMk cId="351723952" sldId="257"/>
            <ac:cxnSpMk id="18" creationId="{E81F53E2-F556-42FA-8D24-113839EE19F8}"/>
          </ac:cxnSpMkLst>
        </pc:cxnChg>
      </pc:sldChg>
      <pc:sldChg chg="modSp modAnim">
        <pc:chgData name="Denise Miller" userId="d213bcf5e71175ef" providerId="LiveId" clId="{C3D6C5D2-5AE6-4535-8993-0B60CEA42C54}" dt="2024-09-21T09:00:53.992" v="72"/>
        <pc:sldMkLst>
          <pc:docMk/>
          <pc:sldMk cId="604833411" sldId="258"/>
        </pc:sldMkLst>
        <pc:spChg chg="mod">
          <ac:chgData name="Denise Miller" userId="d213bcf5e71175ef" providerId="LiveId" clId="{C3D6C5D2-5AE6-4535-8993-0B60CEA42C54}" dt="2024-09-21T09:00:53.992" v="72"/>
          <ac:spMkLst>
            <pc:docMk/>
            <pc:sldMk cId="604833411" sldId="258"/>
            <ac:spMk id="2" creationId="{D760E01A-A9D2-FE06-FC31-B1F48C44CDE2}"/>
          </ac:spMkLst>
        </pc:spChg>
        <pc:spChg chg="mod">
          <ac:chgData name="Denise Miller" userId="d213bcf5e71175ef" providerId="LiveId" clId="{C3D6C5D2-5AE6-4535-8993-0B60CEA42C54}" dt="2024-09-21T09:00:53.992" v="72"/>
          <ac:spMkLst>
            <pc:docMk/>
            <pc:sldMk cId="604833411" sldId="258"/>
            <ac:spMk id="3" creationId="{475B224C-9896-1DE6-2E55-FFD2254700D9}"/>
          </ac:spMkLst>
        </pc:spChg>
      </pc:sldChg>
      <pc:sldChg chg="modSp modAnim">
        <pc:chgData name="Denise Miller" userId="d213bcf5e71175ef" providerId="LiveId" clId="{C3D6C5D2-5AE6-4535-8993-0B60CEA42C54}" dt="2024-09-21T09:00:53.992" v="72"/>
        <pc:sldMkLst>
          <pc:docMk/>
          <pc:sldMk cId="2669645272" sldId="261"/>
        </pc:sldMkLst>
        <pc:spChg chg="mod">
          <ac:chgData name="Denise Miller" userId="d213bcf5e71175ef" providerId="LiveId" clId="{C3D6C5D2-5AE6-4535-8993-0B60CEA42C54}" dt="2024-09-21T09:00:53.992" v="72"/>
          <ac:spMkLst>
            <pc:docMk/>
            <pc:sldMk cId="2669645272" sldId="261"/>
            <ac:spMk id="2" creationId="{22EAA369-D441-92DD-58AC-B23BD46B4081}"/>
          </ac:spMkLst>
        </pc:spChg>
        <pc:spChg chg="mod">
          <ac:chgData name="Denise Miller" userId="d213bcf5e71175ef" providerId="LiveId" clId="{C3D6C5D2-5AE6-4535-8993-0B60CEA42C54}" dt="2024-09-21T09:00:53.992" v="72"/>
          <ac:spMkLst>
            <pc:docMk/>
            <pc:sldMk cId="2669645272" sldId="261"/>
            <ac:spMk id="3" creationId="{C4EEEB2B-29E2-5C0F-FC3C-1D92C92AC585}"/>
          </ac:spMkLst>
        </pc:spChg>
      </pc:sldChg>
      <pc:sldChg chg="modSp modAnim">
        <pc:chgData name="Denise Miller" userId="d213bcf5e71175ef" providerId="LiveId" clId="{C3D6C5D2-5AE6-4535-8993-0B60CEA42C54}" dt="2024-09-21T09:00:53.992" v="72"/>
        <pc:sldMkLst>
          <pc:docMk/>
          <pc:sldMk cId="3054277107" sldId="263"/>
        </pc:sldMkLst>
        <pc:spChg chg="mod">
          <ac:chgData name="Denise Miller" userId="d213bcf5e71175ef" providerId="LiveId" clId="{C3D6C5D2-5AE6-4535-8993-0B60CEA42C54}" dt="2024-09-21T09:00:53.992" v="72"/>
          <ac:spMkLst>
            <pc:docMk/>
            <pc:sldMk cId="3054277107" sldId="263"/>
            <ac:spMk id="2" creationId="{0417E010-8717-BDCD-6241-41B1ABB2F14C}"/>
          </ac:spMkLst>
        </pc:spChg>
        <pc:spChg chg="mod">
          <ac:chgData name="Denise Miller" userId="d213bcf5e71175ef" providerId="LiveId" clId="{C3D6C5D2-5AE6-4535-8993-0B60CEA42C54}" dt="2024-09-21T09:00:53.992" v="72"/>
          <ac:spMkLst>
            <pc:docMk/>
            <pc:sldMk cId="3054277107" sldId="263"/>
            <ac:spMk id="3" creationId="{11674F90-F471-8B6C-C19C-FC0D9494A8B4}"/>
          </ac:spMkLst>
        </pc:spChg>
      </pc:sldChg>
      <pc:sldChg chg="modSp modAnim">
        <pc:chgData name="Denise Miller" userId="d213bcf5e71175ef" providerId="LiveId" clId="{C3D6C5D2-5AE6-4535-8993-0B60CEA42C54}" dt="2024-09-21T09:00:53.992" v="72"/>
        <pc:sldMkLst>
          <pc:docMk/>
          <pc:sldMk cId="111424802" sldId="264"/>
        </pc:sldMkLst>
        <pc:spChg chg="mod">
          <ac:chgData name="Denise Miller" userId="d213bcf5e71175ef" providerId="LiveId" clId="{C3D6C5D2-5AE6-4535-8993-0B60CEA42C54}" dt="2024-09-21T09:00:53.992" v="72"/>
          <ac:spMkLst>
            <pc:docMk/>
            <pc:sldMk cId="111424802" sldId="264"/>
            <ac:spMk id="2" creationId="{0872B364-4609-7A0A-7791-DAF30038ADFD}"/>
          </ac:spMkLst>
        </pc:spChg>
        <pc:spChg chg="mod">
          <ac:chgData name="Denise Miller" userId="d213bcf5e71175ef" providerId="LiveId" clId="{C3D6C5D2-5AE6-4535-8993-0B60CEA42C54}" dt="2024-09-21T09:00:53.992" v="72"/>
          <ac:spMkLst>
            <pc:docMk/>
            <pc:sldMk cId="111424802" sldId="264"/>
            <ac:spMk id="3" creationId="{367BAABD-8E4D-9CD0-9076-7C555C76BF77}"/>
          </ac:spMkLst>
        </pc:spChg>
      </pc:sldChg>
      <pc:sldChg chg="modSp mod modAnim">
        <pc:chgData name="Denise Miller" userId="d213bcf5e71175ef" providerId="LiveId" clId="{C3D6C5D2-5AE6-4535-8993-0B60CEA42C54}" dt="2024-09-21T09:00:54.292" v="74" actId="27636"/>
        <pc:sldMkLst>
          <pc:docMk/>
          <pc:sldMk cId="2230157519" sldId="265"/>
        </pc:sldMkLst>
        <pc:spChg chg="mod">
          <ac:chgData name="Denise Miller" userId="d213bcf5e71175ef" providerId="LiveId" clId="{C3D6C5D2-5AE6-4535-8993-0B60CEA42C54}" dt="2024-09-21T09:00:53.992" v="72"/>
          <ac:spMkLst>
            <pc:docMk/>
            <pc:sldMk cId="2230157519" sldId="265"/>
            <ac:spMk id="2" creationId="{95EAF06E-5CFA-B69F-398F-170DDBA85550}"/>
          </ac:spMkLst>
        </pc:spChg>
        <pc:spChg chg="mod">
          <ac:chgData name="Denise Miller" userId="d213bcf5e71175ef" providerId="LiveId" clId="{C3D6C5D2-5AE6-4535-8993-0B60CEA42C54}" dt="2024-09-21T09:00:54.292" v="74" actId="27636"/>
          <ac:spMkLst>
            <pc:docMk/>
            <pc:sldMk cId="2230157519" sldId="265"/>
            <ac:spMk id="4" creationId="{76584157-4034-1A51-83A1-F244400F5FF7}"/>
          </ac:spMkLst>
        </pc:spChg>
        <pc:picChg chg="mod">
          <ac:chgData name="Denise Miller" userId="d213bcf5e71175ef" providerId="LiveId" clId="{C3D6C5D2-5AE6-4535-8993-0B60CEA42C54}" dt="2024-09-21T09:00:53.992" v="72"/>
          <ac:picMkLst>
            <pc:docMk/>
            <pc:sldMk cId="2230157519" sldId="265"/>
            <ac:picMk id="17" creationId="{1F8DE367-5072-DFBB-0F6A-CBDC471B0994}"/>
          </ac:picMkLst>
        </pc:picChg>
      </pc:sldChg>
      <pc:sldChg chg="modSp modAnim">
        <pc:chgData name="Denise Miller" userId="d213bcf5e71175ef" providerId="LiveId" clId="{C3D6C5D2-5AE6-4535-8993-0B60CEA42C54}" dt="2024-09-21T09:00:53.992" v="72"/>
        <pc:sldMkLst>
          <pc:docMk/>
          <pc:sldMk cId="1570268299" sldId="266"/>
        </pc:sldMkLst>
        <pc:spChg chg="mod">
          <ac:chgData name="Denise Miller" userId="d213bcf5e71175ef" providerId="LiveId" clId="{C3D6C5D2-5AE6-4535-8993-0B60CEA42C54}" dt="2024-09-21T09:00:53.992" v="72"/>
          <ac:spMkLst>
            <pc:docMk/>
            <pc:sldMk cId="1570268299" sldId="266"/>
            <ac:spMk id="2" creationId="{DDDD91DE-D264-6EAE-FBE3-7B11A3CA20F1}"/>
          </ac:spMkLst>
        </pc:spChg>
        <pc:spChg chg="mod">
          <ac:chgData name="Denise Miller" userId="d213bcf5e71175ef" providerId="LiveId" clId="{C3D6C5D2-5AE6-4535-8993-0B60CEA42C54}" dt="2024-09-21T09:00:53.992" v="72"/>
          <ac:spMkLst>
            <pc:docMk/>
            <pc:sldMk cId="1570268299" sldId="266"/>
            <ac:spMk id="4" creationId="{3B0F9F0E-4A02-E75B-30CC-304543EE34C0}"/>
          </ac:spMkLst>
        </pc:spChg>
      </pc:sldChg>
      <pc:sldChg chg="modSp modAnim">
        <pc:chgData name="Denise Miller" userId="d213bcf5e71175ef" providerId="LiveId" clId="{C3D6C5D2-5AE6-4535-8993-0B60CEA42C54}" dt="2024-09-21T09:00:53.992" v="72"/>
        <pc:sldMkLst>
          <pc:docMk/>
          <pc:sldMk cId="513768054" sldId="267"/>
        </pc:sldMkLst>
        <pc:spChg chg="mod">
          <ac:chgData name="Denise Miller" userId="d213bcf5e71175ef" providerId="LiveId" clId="{C3D6C5D2-5AE6-4535-8993-0B60CEA42C54}" dt="2024-09-21T09:00:53.992" v="72"/>
          <ac:spMkLst>
            <pc:docMk/>
            <pc:sldMk cId="513768054" sldId="267"/>
            <ac:spMk id="2" creationId="{19B6F40C-898B-B2C2-D1C3-5AF0A16C50C9}"/>
          </ac:spMkLst>
        </pc:spChg>
        <pc:spChg chg="mod">
          <ac:chgData name="Denise Miller" userId="d213bcf5e71175ef" providerId="LiveId" clId="{C3D6C5D2-5AE6-4535-8993-0B60CEA42C54}" dt="2024-09-21T09:00:53.992" v="72"/>
          <ac:spMkLst>
            <pc:docMk/>
            <pc:sldMk cId="513768054" sldId="267"/>
            <ac:spMk id="3" creationId="{9655CFCE-2C38-6EF8-9DD4-0A7671D057E0}"/>
          </ac:spMkLst>
        </pc:spChg>
      </pc:sldChg>
      <pc:sldChg chg="modSp modAnim">
        <pc:chgData name="Denise Miller" userId="d213bcf5e71175ef" providerId="LiveId" clId="{C3D6C5D2-5AE6-4535-8993-0B60CEA42C54}" dt="2024-09-21T09:00:53.992" v="72"/>
        <pc:sldMkLst>
          <pc:docMk/>
          <pc:sldMk cId="1034806135" sldId="268"/>
        </pc:sldMkLst>
        <pc:spChg chg="mod">
          <ac:chgData name="Denise Miller" userId="d213bcf5e71175ef" providerId="LiveId" clId="{C3D6C5D2-5AE6-4535-8993-0B60CEA42C54}" dt="2024-09-21T09:00:53.992" v="72"/>
          <ac:spMkLst>
            <pc:docMk/>
            <pc:sldMk cId="1034806135" sldId="268"/>
            <ac:spMk id="2" creationId="{9E7356E1-6998-9DB0-A028-0D4468E18E18}"/>
          </ac:spMkLst>
        </pc:spChg>
        <pc:spChg chg="mod">
          <ac:chgData name="Denise Miller" userId="d213bcf5e71175ef" providerId="LiveId" clId="{C3D6C5D2-5AE6-4535-8993-0B60CEA42C54}" dt="2024-09-21T09:00:53.992" v="72"/>
          <ac:spMkLst>
            <pc:docMk/>
            <pc:sldMk cId="1034806135" sldId="268"/>
            <ac:spMk id="3" creationId="{247B0BF4-2FCF-419E-59D3-26A3B2B20012}"/>
          </ac:spMkLst>
        </pc:spChg>
      </pc:sldChg>
      <pc:sldChg chg="modSp modAnim">
        <pc:chgData name="Denise Miller" userId="d213bcf5e71175ef" providerId="LiveId" clId="{C3D6C5D2-5AE6-4535-8993-0B60CEA42C54}" dt="2024-09-21T09:00:53.992" v="72"/>
        <pc:sldMkLst>
          <pc:docMk/>
          <pc:sldMk cId="1277172086" sldId="270"/>
        </pc:sldMkLst>
        <pc:spChg chg="mod">
          <ac:chgData name="Denise Miller" userId="d213bcf5e71175ef" providerId="LiveId" clId="{C3D6C5D2-5AE6-4535-8993-0B60CEA42C54}" dt="2024-09-21T09:00:53.992" v="72"/>
          <ac:spMkLst>
            <pc:docMk/>
            <pc:sldMk cId="1277172086" sldId="270"/>
            <ac:spMk id="2" creationId="{133DD828-4F8D-0802-D7F2-23C753FB1D5A}"/>
          </ac:spMkLst>
        </pc:spChg>
        <pc:spChg chg="mod">
          <ac:chgData name="Denise Miller" userId="d213bcf5e71175ef" providerId="LiveId" clId="{C3D6C5D2-5AE6-4535-8993-0B60CEA42C54}" dt="2024-09-21T09:00:53.992" v="72"/>
          <ac:spMkLst>
            <pc:docMk/>
            <pc:sldMk cId="1277172086" sldId="270"/>
            <ac:spMk id="4" creationId="{F49B710B-10FD-AF88-9B73-6C7CE1596F43}"/>
          </ac:spMkLst>
        </pc:spChg>
        <pc:picChg chg="mod">
          <ac:chgData name="Denise Miller" userId="d213bcf5e71175ef" providerId="LiveId" clId="{C3D6C5D2-5AE6-4535-8993-0B60CEA42C54}" dt="2024-09-21T09:00:53.992" v="72"/>
          <ac:picMkLst>
            <pc:docMk/>
            <pc:sldMk cId="1277172086" sldId="270"/>
            <ac:picMk id="6" creationId="{F62F133D-EA17-55E7-0D0A-0CAB7D00FA68}"/>
          </ac:picMkLst>
        </pc:picChg>
      </pc:sldChg>
      <pc:sldChg chg="modSp modAnim">
        <pc:chgData name="Denise Miller" userId="d213bcf5e71175ef" providerId="LiveId" clId="{C3D6C5D2-5AE6-4535-8993-0B60CEA42C54}" dt="2024-09-21T09:00:53.992" v="72"/>
        <pc:sldMkLst>
          <pc:docMk/>
          <pc:sldMk cId="1481221403" sldId="271"/>
        </pc:sldMkLst>
        <pc:spChg chg="mod">
          <ac:chgData name="Denise Miller" userId="d213bcf5e71175ef" providerId="LiveId" clId="{C3D6C5D2-5AE6-4535-8993-0B60CEA42C54}" dt="2024-09-21T09:00:53.992" v="72"/>
          <ac:spMkLst>
            <pc:docMk/>
            <pc:sldMk cId="1481221403" sldId="271"/>
            <ac:spMk id="2" creationId="{78C1A4DF-94BC-A96B-35EE-C4FE024A8318}"/>
          </ac:spMkLst>
        </pc:spChg>
        <pc:spChg chg="mod">
          <ac:chgData name="Denise Miller" userId="d213bcf5e71175ef" providerId="LiveId" clId="{C3D6C5D2-5AE6-4535-8993-0B60CEA42C54}" dt="2024-09-21T09:00:53.992" v="72"/>
          <ac:spMkLst>
            <pc:docMk/>
            <pc:sldMk cId="1481221403" sldId="271"/>
            <ac:spMk id="4" creationId="{623D3256-9DF3-D629-DDF9-9AC47293A95A}"/>
          </ac:spMkLst>
        </pc:spChg>
        <pc:picChg chg="mod">
          <ac:chgData name="Denise Miller" userId="d213bcf5e71175ef" providerId="LiveId" clId="{C3D6C5D2-5AE6-4535-8993-0B60CEA42C54}" dt="2024-09-21T09:00:53.992" v="72"/>
          <ac:picMkLst>
            <pc:docMk/>
            <pc:sldMk cId="1481221403" sldId="271"/>
            <ac:picMk id="6" creationId="{E5039FE8-9BC6-349F-53AD-08FCD5256E53}"/>
          </ac:picMkLst>
        </pc:picChg>
      </pc:sldChg>
      <pc:sldChg chg="add">
        <pc:chgData name="Denise Miller" userId="d213bcf5e71175ef" providerId="LiveId" clId="{C3D6C5D2-5AE6-4535-8993-0B60CEA42C54}" dt="2024-09-24T23:09:42.338" v="85"/>
        <pc:sldMkLst>
          <pc:docMk/>
          <pc:sldMk cId="2778664078" sldId="272"/>
        </pc:sldMkLst>
      </pc:sldChg>
      <pc:sldChg chg="modSp modAnim">
        <pc:chgData name="Denise Miller" userId="d213bcf5e71175ef" providerId="LiveId" clId="{C3D6C5D2-5AE6-4535-8993-0B60CEA42C54}" dt="2024-09-21T09:00:53.992" v="72"/>
        <pc:sldMkLst>
          <pc:docMk/>
          <pc:sldMk cId="2553458017" sldId="273"/>
        </pc:sldMkLst>
        <pc:spChg chg="mod">
          <ac:chgData name="Denise Miller" userId="d213bcf5e71175ef" providerId="LiveId" clId="{C3D6C5D2-5AE6-4535-8993-0B60CEA42C54}" dt="2024-09-21T09:00:53.992" v="72"/>
          <ac:spMkLst>
            <pc:docMk/>
            <pc:sldMk cId="2553458017" sldId="273"/>
            <ac:spMk id="2" creationId="{43FB3B13-EE61-4A65-5D12-BEDB81C7252E}"/>
          </ac:spMkLst>
        </pc:spChg>
        <pc:spChg chg="mod">
          <ac:chgData name="Denise Miller" userId="d213bcf5e71175ef" providerId="LiveId" clId="{C3D6C5D2-5AE6-4535-8993-0B60CEA42C54}" dt="2024-09-21T09:00:53.992" v="72"/>
          <ac:spMkLst>
            <pc:docMk/>
            <pc:sldMk cId="2553458017" sldId="273"/>
            <ac:spMk id="3" creationId="{EFCAA58E-A51E-5ACD-D9DD-6DD0CA59417F}"/>
          </ac:spMkLst>
        </pc:spChg>
      </pc:sldChg>
      <pc:sldChg chg="modSp modAnim">
        <pc:chgData name="Denise Miller" userId="d213bcf5e71175ef" providerId="LiveId" clId="{C3D6C5D2-5AE6-4535-8993-0B60CEA42C54}" dt="2024-09-21T09:00:53.992" v="72"/>
        <pc:sldMkLst>
          <pc:docMk/>
          <pc:sldMk cId="3898731786" sldId="274"/>
        </pc:sldMkLst>
        <pc:spChg chg="mod">
          <ac:chgData name="Denise Miller" userId="d213bcf5e71175ef" providerId="LiveId" clId="{C3D6C5D2-5AE6-4535-8993-0B60CEA42C54}" dt="2024-09-21T09:00:53.992" v="72"/>
          <ac:spMkLst>
            <pc:docMk/>
            <pc:sldMk cId="3898731786" sldId="274"/>
            <ac:spMk id="2" creationId="{B4324351-84C7-2241-D6F0-C9169759FDAD}"/>
          </ac:spMkLst>
        </pc:spChg>
        <pc:spChg chg="mod">
          <ac:chgData name="Denise Miller" userId="d213bcf5e71175ef" providerId="LiveId" clId="{C3D6C5D2-5AE6-4535-8993-0B60CEA42C54}" dt="2024-09-21T09:00:53.992" v="72"/>
          <ac:spMkLst>
            <pc:docMk/>
            <pc:sldMk cId="3898731786" sldId="274"/>
            <ac:spMk id="3" creationId="{329D2FD9-378B-30AF-7BCE-318A1D47887C}"/>
          </ac:spMkLst>
        </pc:spChg>
        <pc:spChg chg="mod">
          <ac:chgData name="Denise Miller" userId="d213bcf5e71175ef" providerId="LiveId" clId="{C3D6C5D2-5AE6-4535-8993-0B60CEA42C54}" dt="2024-09-21T09:00:53.992" v="72"/>
          <ac:spMkLst>
            <pc:docMk/>
            <pc:sldMk cId="3898731786" sldId="274"/>
            <ac:spMk id="4" creationId="{76F724B2-18A0-9281-0EE2-D8C86DC48023}"/>
          </ac:spMkLst>
        </pc:spChg>
      </pc:sldChg>
      <pc:sldChg chg="modSp modAnim">
        <pc:chgData name="Denise Miller" userId="d213bcf5e71175ef" providerId="LiveId" clId="{C3D6C5D2-5AE6-4535-8993-0B60CEA42C54}" dt="2024-09-21T09:00:53.992" v="72"/>
        <pc:sldMkLst>
          <pc:docMk/>
          <pc:sldMk cId="3111385106" sldId="275"/>
        </pc:sldMkLst>
        <pc:spChg chg="mod">
          <ac:chgData name="Denise Miller" userId="d213bcf5e71175ef" providerId="LiveId" clId="{C3D6C5D2-5AE6-4535-8993-0B60CEA42C54}" dt="2024-09-21T09:00:53.992" v="72"/>
          <ac:spMkLst>
            <pc:docMk/>
            <pc:sldMk cId="3111385106" sldId="275"/>
            <ac:spMk id="2" creationId="{F71860A0-5A98-B1A4-EDAF-D590F6377EC0}"/>
          </ac:spMkLst>
        </pc:spChg>
        <pc:spChg chg="mod">
          <ac:chgData name="Denise Miller" userId="d213bcf5e71175ef" providerId="LiveId" clId="{C3D6C5D2-5AE6-4535-8993-0B60CEA42C54}" dt="2024-09-21T09:00:53.992" v="72"/>
          <ac:spMkLst>
            <pc:docMk/>
            <pc:sldMk cId="3111385106" sldId="275"/>
            <ac:spMk id="3" creationId="{A821AA01-B09F-A307-D451-AE023DDEE288}"/>
          </ac:spMkLst>
        </pc:spChg>
        <pc:spChg chg="mod">
          <ac:chgData name="Denise Miller" userId="d213bcf5e71175ef" providerId="LiveId" clId="{C3D6C5D2-5AE6-4535-8993-0B60CEA42C54}" dt="2024-09-21T09:00:53.992" v="72"/>
          <ac:spMkLst>
            <pc:docMk/>
            <pc:sldMk cId="3111385106" sldId="275"/>
            <ac:spMk id="4" creationId="{6A281486-E276-8431-EFB8-80CE140C3631}"/>
          </ac:spMkLst>
        </pc:spChg>
      </pc:sldChg>
      <pc:sldChg chg="modSp modAnim">
        <pc:chgData name="Denise Miller" userId="d213bcf5e71175ef" providerId="LiveId" clId="{C3D6C5D2-5AE6-4535-8993-0B60CEA42C54}" dt="2024-09-21T09:00:53.992" v="72"/>
        <pc:sldMkLst>
          <pc:docMk/>
          <pc:sldMk cId="2154442875" sldId="276"/>
        </pc:sldMkLst>
        <pc:spChg chg="mod">
          <ac:chgData name="Denise Miller" userId="d213bcf5e71175ef" providerId="LiveId" clId="{C3D6C5D2-5AE6-4535-8993-0B60CEA42C54}" dt="2024-09-21T09:00:53.992" v="72"/>
          <ac:spMkLst>
            <pc:docMk/>
            <pc:sldMk cId="2154442875" sldId="276"/>
            <ac:spMk id="2" creationId="{F71860A0-5A98-B1A4-EDAF-D590F6377EC0}"/>
          </ac:spMkLst>
        </pc:spChg>
        <pc:spChg chg="mod">
          <ac:chgData name="Denise Miller" userId="d213bcf5e71175ef" providerId="LiveId" clId="{C3D6C5D2-5AE6-4535-8993-0B60CEA42C54}" dt="2024-09-21T09:00:53.992" v="72"/>
          <ac:spMkLst>
            <pc:docMk/>
            <pc:sldMk cId="2154442875" sldId="276"/>
            <ac:spMk id="3" creationId="{A821AA01-B09F-A307-D451-AE023DDEE288}"/>
          </ac:spMkLst>
        </pc:spChg>
        <pc:spChg chg="mod">
          <ac:chgData name="Denise Miller" userId="d213bcf5e71175ef" providerId="LiveId" clId="{C3D6C5D2-5AE6-4535-8993-0B60CEA42C54}" dt="2024-09-21T09:00:53.992" v="72"/>
          <ac:spMkLst>
            <pc:docMk/>
            <pc:sldMk cId="2154442875" sldId="276"/>
            <ac:spMk id="4" creationId="{6A281486-E276-8431-EFB8-80CE140C3631}"/>
          </ac:spMkLst>
        </pc:spChg>
      </pc:sldChg>
      <pc:sldChg chg="modSp modAnim">
        <pc:chgData name="Denise Miller" userId="d213bcf5e71175ef" providerId="LiveId" clId="{C3D6C5D2-5AE6-4535-8993-0B60CEA42C54}" dt="2024-09-21T09:00:53.992" v="72"/>
        <pc:sldMkLst>
          <pc:docMk/>
          <pc:sldMk cId="4105704306" sldId="277"/>
        </pc:sldMkLst>
        <pc:spChg chg="mod">
          <ac:chgData name="Denise Miller" userId="d213bcf5e71175ef" providerId="LiveId" clId="{C3D6C5D2-5AE6-4535-8993-0B60CEA42C54}" dt="2024-09-21T09:00:53.992" v="72"/>
          <ac:spMkLst>
            <pc:docMk/>
            <pc:sldMk cId="4105704306" sldId="277"/>
            <ac:spMk id="2" creationId="{43FB3B13-EE61-4A65-5D12-BEDB81C7252E}"/>
          </ac:spMkLst>
        </pc:spChg>
        <pc:spChg chg="mod">
          <ac:chgData name="Denise Miller" userId="d213bcf5e71175ef" providerId="LiveId" clId="{C3D6C5D2-5AE6-4535-8993-0B60CEA42C54}" dt="2024-09-21T09:00:53.992" v="72"/>
          <ac:spMkLst>
            <pc:docMk/>
            <pc:sldMk cId="4105704306" sldId="277"/>
            <ac:spMk id="3" creationId="{EFCAA58E-A51E-5ACD-D9DD-6DD0CA59417F}"/>
          </ac:spMkLst>
        </pc:spChg>
      </pc:sldChg>
      <pc:sldChg chg="modSp modAnim">
        <pc:chgData name="Denise Miller" userId="d213bcf5e71175ef" providerId="LiveId" clId="{C3D6C5D2-5AE6-4535-8993-0B60CEA42C54}" dt="2024-09-21T09:00:53.992" v="72"/>
        <pc:sldMkLst>
          <pc:docMk/>
          <pc:sldMk cId="2356115811" sldId="278"/>
        </pc:sldMkLst>
        <pc:spChg chg="mod">
          <ac:chgData name="Denise Miller" userId="d213bcf5e71175ef" providerId="LiveId" clId="{C3D6C5D2-5AE6-4535-8993-0B60CEA42C54}" dt="2024-09-21T09:00:53.992" v="72"/>
          <ac:spMkLst>
            <pc:docMk/>
            <pc:sldMk cId="2356115811" sldId="278"/>
            <ac:spMk id="2" creationId="{B4324351-84C7-2241-D6F0-C9169759FDAD}"/>
          </ac:spMkLst>
        </pc:spChg>
        <pc:spChg chg="mod">
          <ac:chgData name="Denise Miller" userId="d213bcf5e71175ef" providerId="LiveId" clId="{C3D6C5D2-5AE6-4535-8993-0B60CEA42C54}" dt="2024-09-21T09:00:53.992" v="72"/>
          <ac:spMkLst>
            <pc:docMk/>
            <pc:sldMk cId="2356115811" sldId="278"/>
            <ac:spMk id="3" creationId="{329D2FD9-378B-30AF-7BCE-318A1D47887C}"/>
          </ac:spMkLst>
        </pc:spChg>
        <pc:spChg chg="mod">
          <ac:chgData name="Denise Miller" userId="d213bcf5e71175ef" providerId="LiveId" clId="{C3D6C5D2-5AE6-4535-8993-0B60CEA42C54}" dt="2024-09-21T09:00:53.992" v="72"/>
          <ac:spMkLst>
            <pc:docMk/>
            <pc:sldMk cId="2356115811" sldId="278"/>
            <ac:spMk id="4" creationId="{76F724B2-18A0-9281-0EE2-D8C86DC48023}"/>
          </ac:spMkLst>
        </pc:spChg>
      </pc:sldChg>
      <pc:sldChg chg="modSp modAnim">
        <pc:chgData name="Denise Miller" userId="d213bcf5e71175ef" providerId="LiveId" clId="{C3D6C5D2-5AE6-4535-8993-0B60CEA42C54}" dt="2024-09-21T09:00:53.992" v="72"/>
        <pc:sldMkLst>
          <pc:docMk/>
          <pc:sldMk cId="3956184089" sldId="279"/>
        </pc:sldMkLst>
        <pc:spChg chg="mod">
          <ac:chgData name="Denise Miller" userId="d213bcf5e71175ef" providerId="LiveId" clId="{C3D6C5D2-5AE6-4535-8993-0B60CEA42C54}" dt="2024-09-21T09:00:53.992" v="72"/>
          <ac:spMkLst>
            <pc:docMk/>
            <pc:sldMk cId="3956184089" sldId="279"/>
            <ac:spMk id="2" creationId="{F71860A0-5A98-B1A4-EDAF-D590F6377EC0}"/>
          </ac:spMkLst>
        </pc:spChg>
        <pc:spChg chg="mod">
          <ac:chgData name="Denise Miller" userId="d213bcf5e71175ef" providerId="LiveId" clId="{C3D6C5D2-5AE6-4535-8993-0B60CEA42C54}" dt="2024-09-21T09:00:53.992" v="72"/>
          <ac:spMkLst>
            <pc:docMk/>
            <pc:sldMk cId="3956184089" sldId="279"/>
            <ac:spMk id="3" creationId="{A821AA01-B09F-A307-D451-AE023DDEE288}"/>
          </ac:spMkLst>
        </pc:spChg>
        <pc:spChg chg="mod">
          <ac:chgData name="Denise Miller" userId="d213bcf5e71175ef" providerId="LiveId" clId="{C3D6C5D2-5AE6-4535-8993-0B60CEA42C54}" dt="2024-09-21T09:00:53.992" v="72"/>
          <ac:spMkLst>
            <pc:docMk/>
            <pc:sldMk cId="3956184089" sldId="279"/>
            <ac:spMk id="4" creationId="{6A281486-E276-8431-EFB8-80CE140C3631}"/>
          </ac:spMkLst>
        </pc:spChg>
      </pc:sldChg>
      <pc:sldChg chg="modSp modAnim">
        <pc:chgData name="Denise Miller" userId="d213bcf5e71175ef" providerId="LiveId" clId="{C3D6C5D2-5AE6-4535-8993-0B60CEA42C54}" dt="2024-09-21T09:00:53.992" v="72"/>
        <pc:sldMkLst>
          <pc:docMk/>
          <pc:sldMk cId="1703172935" sldId="280"/>
        </pc:sldMkLst>
        <pc:spChg chg="mod">
          <ac:chgData name="Denise Miller" userId="d213bcf5e71175ef" providerId="LiveId" clId="{C3D6C5D2-5AE6-4535-8993-0B60CEA42C54}" dt="2024-09-21T09:00:53.992" v="72"/>
          <ac:spMkLst>
            <pc:docMk/>
            <pc:sldMk cId="1703172935" sldId="280"/>
            <ac:spMk id="2" creationId="{F71860A0-5A98-B1A4-EDAF-D590F6377EC0}"/>
          </ac:spMkLst>
        </pc:spChg>
        <pc:spChg chg="mod">
          <ac:chgData name="Denise Miller" userId="d213bcf5e71175ef" providerId="LiveId" clId="{C3D6C5D2-5AE6-4535-8993-0B60CEA42C54}" dt="2024-09-21T09:00:53.992" v="72"/>
          <ac:spMkLst>
            <pc:docMk/>
            <pc:sldMk cId="1703172935" sldId="280"/>
            <ac:spMk id="3" creationId="{A821AA01-B09F-A307-D451-AE023DDEE288}"/>
          </ac:spMkLst>
        </pc:spChg>
        <pc:spChg chg="mod">
          <ac:chgData name="Denise Miller" userId="d213bcf5e71175ef" providerId="LiveId" clId="{C3D6C5D2-5AE6-4535-8993-0B60CEA42C54}" dt="2024-09-21T09:00:53.992" v="72"/>
          <ac:spMkLst>
            <pc:docMk/>
            <pc:sldMk cId="1703172935" sldId="280"/>
            <ac:spMk id="4" creationId="{6A281486-E276-8431-EFB8-80CE140C3631}"/>
          </ac:spMkLst>
        </pc:spChg>
      </pc:sldChg>
      <pc:sldChg chg="modSp modAnim">
        <pc:chgData name="Denise Miller" userId="d213bcf5e71175ef" providerId="LiveId" clId="{C3D6C5D2-5AE6-4535-8993-0B60CEA42C54}" dt="2024-09-21T09:00:53.992" v="72"/>
        <pc:sldMkLst>
          <pc:docMk/>
          <pc:sldMk cId="2813530961" sldId="281"/>
        </pc:sldMkLst>
        <pc:spChg chg="mod">
          <ac:chgData name="Denise Miller" userId="d213bcf5e71175ef" providerId="LiveId" clId="{C3D6C5D2-5AE6-4535-8993-0B60CEA42C54}" dt="2024-09-21T09:00:53.992" v="72"/>
          <ac:spMkLst>
            <pc:docMk/>
            <pc:sldMk cId="2813530961" sldId="281"/>
            <ac:spMk id="2" creationId="{54112F9A-BA8D-FD44-FA47-BCF52B23D64B}"/>
          </ac:spMkLst>
        </pc:spChg>
        <pc:spChg chg="mod">
          <ac:chgData name="Denise Miller" userId="d213bcf5e71175ef" providerId="LiveId" clId="{C3D6C5D2-5AE6-4535-8993-0B60CEA42C54}" dt="2024-09-21T09:00:53.992" v="72"/>
          <ac:spMkLst>
            <pc:docMk/>
            <pc:sldMk cId="2813530961" sldId="281"/>
            <ac:spMk id="3" creationId="{D661CCA1-645E-E224-924D-D9FB64FE3207}"/>
          </ac:spMkLst>
        </pc:spChg>
      </pc:sldChg>
      <pc:sldChg chg="modSp modAnim">
        <pc:chgData name="Denise Miller" userId="d213bcf5e71175ef" providerId="LiveId" clId="{C3D6C5D2-5AE6-4535-8993-0B60CEA42C54}" dt="2024-09-21T09:00:53.992" v="72"/>
        <pc:sldMkLst>
          <pc:docMk/>
          <pc:sldMk cId="3965742423" sldId="282"/>
        </pc:sldMkLst>
        <pc:spChg chg="mod">
          <ac:chgData name="Denise Miller" userId="d213bcf5e71175ef" providerId="LiveId" clId="{C3D6C5D2-5AE6-4535-8993-0B60CEA42C54}" dt="2024-09-21T09:00:53.992" v="72"/>
          <ac:spMkLst>
            <pc:docMk/>
            <pc:sldMk cId="3965742423" sldId="282"/>
            <ac:spMk id="2" creationId="{6D6803B0-7980-8F5A-B228-E1610F48C844}"/>
          </ac:spMkLst>
        </pc:spChg>
        <pc:spChg chg="mod">
          <ac:chgData name="Denise Miller" userId="d213bcf5e71175ef" providerId="LiveId" clId="{C3D6C5D2-5AE6-4535-8993-0B60CEA42C54}" dt="2024-09-21T09:00:53.992" v="72"/>
          <ac:spMkLst>
            <pc:docMk/>
            <pc:sldMk cId="3965742423" sldId="282"/>
            <ac:spMk id="3" creationId="{A6F3309F-13AC-C941-8D9A-55F2F642EE0A}"/>
          </ac:spMkLst>
        </pc:spChg>
      </pc:sldChg>
      <pc:sldChg chg="addSp new del mod">
        <pc:chgData name="Denise Miller" userId="d213bcf5e71175ef" providerId="LiveId" clId="{C3D6C5D2-5AE6-4535-8993-0B60CEA42C54}" dt="2024-09-24T23:08:31.546" v="80" actId="2696"/>
        <pc:sldMkLst>
          <pc:docMk/>
          <pc:sldMk cId="871594297" sldId="283"/>
        </pc:sldMkLst>
        <pc:spChg chg="add">
          <ac:chgData name="Denise Miller" userId="d213bcf5e71175ef" providerId="LiveId" clId="{C3D6C5D2-5AE6-4535-8993-0B60CEA42C54}" dt="2024-09-24T23:07:48.601" v="78" actId="22"/>
          <ac:spMkLst>
            <pc:docMk/>
            <pc:sldMk cId="871594297" sldId="283"/>
            <ac:spMk id="3" creationId="{A9C0A2C2-5270-83F6-A968-8F6CED9BCAD6}"/>
          </ac:spMkLst>
        </pc:spChg>
      </pc:sldChg>
      <pc:sldChg chg="add">
        <pc:chgData name="Denise Miller" userId="d213bcf5e71175ef" providerId="LiveId" clId="{C3D6C5D2-5AE6-4535-8993-0B60CEA42C54}" dt="2024-09-24T23:08:24.811" v="79"/>
        <pc:sldMkLst>
          <pc:docMk/>
          <pc:sldMk cId="1191096384" sldId="284"/>
        </pc:sldMkLst>
      </pc:sldChg>
      <pc:sldChg chg="new del">
        <pc:chgData name="Denise Miller" userId="d213bcf5e71175ef" providerId="LiveId" clId="{C3D6C5D2-5AE6-4535-8993-0B60CEA42C54}" dt="2024-09-24T23:09:50.151" v="86" actId="2696"/>
        <pc:sldMkLst>
          <pc:docMk/>
          <pc:sldMk cId="2087535095" sldId="285"/>
        </pc:sldMkLst>
      </pc:sldChg>
      <pc:sldChg chg="add">
        <pc:chgData name="Denise Miller" userId="d213bcf5e71175ef" providerId="LiveId" clId="{C3D6C5D2-5AE6-4535-8993-0B60CEA42C54}" dt="2024-09-24T23:09:17.824" v="84"/>
        <pc:sldMkLst>
          <pc:docMk/>
          <pc:sldMk cId="136895360" sldId="28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90CE-451D-454C-8CA7-D679D248019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EFC-DF7B-4158-A60A-A4301E95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6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90CE-451D-454C-8CA7-D679D248019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EFC-DF7B-4158-A60A-A4301E95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4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90CE-451D-454C-8CA7-D679D248019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EFC-DF7B-4158-A60A-A4301E95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67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90CE-451D-454C-8CA7-D679D248019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EFC-DF7B-4158-A60A-A4301E952D7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6277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90CE-451D-454C-8CA7-D679D248019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EFC-DF7B-4158-A60A-A4301E95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1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90CE-451D-454C-8CA7-D679D248019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EFC-DF7B-4158-A60A-A4301E95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52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90CE-451D-454C-8CA7-D679D248019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EFC-DF7B-4158-A60A-A4301E95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74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90CE-451D-454C-8CA7-D679D248019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EFC-DF7B-4158-A60A-A4301E95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62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90CE-451D-454C-8CA7-D679D248019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EFC-DF7B-4158-A60A-A4301E95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2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90CE-451D-454C-8CA7-D679D248019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EFC-DF7B-4158-A60A-A4301E95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8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90CE-451D-454C-8CA7-D679D248019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EFC-DF7B-4158-A60A-A4301E95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1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90CE-451D-454C-8CA7-D679D248019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EFC-DF7B-4158-A60A-A4301E95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5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90CE-451D-454C-8CA7-D679D248019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EFC-DF7B-4158-A60A-A4301E95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9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90CE-451D-454C-8CA7-D679D248019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EFC-DF7B-4158-A60A-A4301E95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5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90CE-451D-454C-8CA7-D679D248019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EFC-DF7B-4158-A60A-A4301E95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4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90CE-451D-454C-8CA7-D679D248019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EFC-DF7B-4158-A60A-A4301E95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1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90CE-451D-454C-8CA7-D679D248019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EFC-DF7B-4158-A60A-A4301E95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8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E5590CE-451D-454C-8CA7-D679D248019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B2EFC-DF7B-4158-A60A-A4301E95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49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file:///C:\Users\Denis\OneDrive\Desktop\PROJECT%203\Visuals%20html\Visuals.html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8906590/" TargetMode="External"/><Relationship Id="rId2" Type="http://schemas.openxmlformats.org/officeDocument/2006/relationships/hyperlink" Target="https://www.kaggle.com/datasets/catherinerasgaitis/mxmh-survey-results?resource=downloa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imh.nih.gov/health/topics/obsessive-compulsive-disorder-ocd" TargetMode="External"/><Relationship Id="rId4" Type="http://schemas.openxmlformats.org/officeDocument/2006/relationships/hyperlink" Target="https://www.nhlbi.nih.gov/health/insomni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catherinerasgaitis/mxmh-survey-results?resource=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mh.nih.gov/health/topics/anxiety-disorders" TargetMode="External"/><Relationship Id="rId2" Type="http://schemas.openxmlformats.org/officeDocument/2006/relationships/hyperlink" Target="https://www.nimh.nih.gov/health/topics/obsessive-compulsive-disorder-oc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hlbi.nih.gov/health/insomnia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80FE-134C-1FEF-FE85-0CDF6D67E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effectiveness of Music on Mental Illness:</a:t>
            </a:r>
            <a:br>
              <a:rPr lang="en-US" dirty="0"/>
            </a:br>
            <a:r>
              <a:rPr lang="en-US" dirty="0"/>
              <a:t>Depression and Anxiety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6CAA7-4518-378B-792A-6C99CF594E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-Project 3-</a:t>
            </a:r>
          </a:p>
          <a:p>
            <a:r>
              <a:rPr lang="en-US" dirty="0"/>
              <a:t>Titus </a:t>
            </a:r>
            <a:r>
              <a:rPr lang="en-US" dirty="0" err="1"/>
              <a:t>Muchiri</a:t>
            </a:r>
            <a:r>
              <a:rPr lang="en-US" dirty="0"/>
              <a:t>, Richard Willet, Denise Miller</a:t>
            </a:r>
          </a:p>
          <a:p>
            <a:r>
              <a:rPr lang="en-US"/>
              <a:t>09-19-2024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5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F40C-898B-B2C2-D1C3-5AF0A16C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in the link are we?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CFCE-2C38-6EF8-9DD4-0A7671D057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HTML Visual</a:t>
            </a:r>
            <a:endParaRPr lang="en-US" dirty="0"/>
          </a:p>
        </p:txBody>
      </p:sp>
      <p:pic>
        <p:nvPicPr>
          <p:cNvPr id="6" name="Content Placeholder 5" descr="Screenshot of Initial HTML page&#10;">
            <a:extLst>
              <a:ext uri="{FF2B5EF4-FFF2-40B4-BE49-F238E27FC236}">
                <a16:creationId xmlns:a16="http://schemas.microsoft.com/office/drawing/2014/main" id="{19DD6A5B-D442-CB2F-81FF-A961C0DFE8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951" y="1623527"/>
            <a:ext cx="6960637" cy="3724550"/>
          </a:xfrm>
        </p:spPr>
      </p:pic>
    </p:spTree>
    <p:extLst>
      <p:ext uri="{BB962C8B-B14F-4D97-AF65-F5344CB8AC3E}">
        <p14:creationId xmlns:p14="http://schemas.microsoft.com/office/powerpoint/2010/main" val="51376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AF06E-5CFA-B69F-398F-170DDBA8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Anxiety level vs Genre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1F8DE367-5072-DFBB-0F6A-CBDC471B099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9042" r="2904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84157-4034-1A51-83A1-F244400F5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Top 3 Most listened to while: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Anxiety Level 7: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Anxiety Level 4: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Hip-Hop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Heavy Metal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Anxiety Level 0: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Hip-Hop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Folk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Metal</a:t>
            </a:r>
          </a:p>
        </p:txBody>
      </p:sp>
    </p:spTree>
    <p:extLst>
      <p:ext uri="{BB962C8B-B14F-4D97-AF65-F5344CB8AC3E}">
        <p14:creationId xmlns:p14="http://schemas.microsoft.com/office/powerpoint/2010/main" val="223015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D91DE-D264-6EAE-FBE3-7B11A3CA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say you?</a:t>
            </a:r>
          </a:p>
        </p:txBody>
      </p:sp>
      <p:pic>
        <p:nvPicPr>
          <p:cNvPr id="10" name="Picture Placeholder 9" descr="A graph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04B2CCB0-0D5C-23DD-2736-5DCF10EE29A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28" r="-2264"/>
          <a:stretch/>
        </p:blipFill>
        <p:spPr>
          <a:xfrm>
            <a:off x="3524250" y="1806575"/>
            <a:ext cx="882015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F9F0E-4A02-E75B-30CC-304543EE3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Most improved based on age group:</a:t>
            </a:r>
          </a:p>
        </p:txBody>
      </p:sp>
    </p:spTree>
    <p:extLst>
      <p:ext uri="{BB962C8B-B14F-4D97-AF65-F5344CB8AC3E}">
        <p14:creationId xmlns:p14="http://schemas.microsoft.com/office/powerpoint/2010/main" val="157026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03B0-7980-8F5A-B228-E1610F48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It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3309F-13AC-C941-8D9A-55F2F642E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Music Therapy Success Factor: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Music during daily activity</a:t>
            </a:r>
          </a:p>
          <a:p>
            <a:pPr lvl="1"/>
            <a:r>
              <a:rPr lang="en-US" dirty="0"/>
              <a:t># Of Hours Played</a:t>
            </a:r>
          </a:p>
          <a:p>
            <a:r>
              <a:rPr lang="en-US" dirty="0"/>
              <a:t>Future Direction:</a:t>
            </a:r>
          </a:p>
          <a:p>
            <a:pPr lvl="1"/>
            <a:r>
              <a:rPr lang="en-US" dirty="0"/>
              <a:t>Correlate the Genre BPM, age, and mental illness </a:t>
            </a:r>
          </a:p>
          <a:p>
            <a:pPr lvl="1"/>
            <a:r>
              <a:rPr lang="en-US" dirty="0"/>
              <a:t>Are they musically inclined? </a:t>
            </a:r>
          </a:p>
          <a:p>
            <a:pPr lvl="1"/>
            <a:r>
              <a:rPr lang="en-US" dirty="0"/>
              <a:t>How often and how long is the person impacted by Mental Illness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74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356E1-6998-9DB0-A028-0D4468E18E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Cleaning and  Transformation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B0BF4-2FCF-419E-59D3-26A3B2B200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Denise Miller</a:t>
            </a:r>
          </a:p>
        </p:txBody>
      </p:sp>
    </p:spTree>
    <p:extLst>
      <p:ext uri="{BB962C8B-B14F-4D97-AF65-F5344CB8AC3E}">
        <p14:creationId xmlns:p14="http://schemas.microsoft.com/office/powerpoint/2010/main" val="103480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D828-4F8D-0802-D7F2-23C753FB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Clean/Prepare</a:t>
            </a:r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62F133D-EA17-55E7-0D0A-0CAB7D00F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25" y="2353597"/>
            <a:ext cx="5195888" cy="276040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B710B-10FD-AF88-9B73-6C7CE1596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 panda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no missing data: Row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rows with missing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Verify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Export to a CSV file</a:t>
            </a:r>
          </a:p>
        </p:txBody>
      </p:sp>
    </p:spTree>
    <p:extLst>
      <p:ext uri="{BB962C8B-B14F-4D97-AF65-F5344CB8AC3E}">
        <p14:creationId xmlns:p14="http://schemas.microsoft.com/office/powerpoint/2010/main" val="127717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A4DF-94BC-A96B-35EE-C4FE024A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Transform</a:t>
            </a:r>
          </a:p>
        </p:txBody>
      </p:sp>
      <p:pic>
        <p:nvPicPr>
          <p:cNvPr id="6" name="Content Placeholder 5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E5039FE8-9BC6-349F-53AD-08FCD5256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25" y="2338758"/>
            <a:ext cx="5195888" cy="279008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D3256-9DF3-D629-DDF9-9AC47293A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Temp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new Table: less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 cleaned data to new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Export the table into a CSV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2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3B13-EE61-4A65-5D12-BEDB81C725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Visualization Path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AA58E-A51E-5ACD-D9DD-6DD0CA5941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Richard</a:t>
            </a:r>
          </a:p>
        </p:txBody>
      </p:sp>
    </p:spTree>
    <p:extLst>
      <p:ext uri="{BB962C8B-B14F-4D97-AF65-F5344CB8AC3E}">
        <p14:creationId xmlns:p14="http://schemas.microsoft.com/office/powerpoint/2010/main" val="255345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4351-84C7-2241-D6F0-C9169759F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D2FD9-378B-30AF-7BCE-318A1D47887C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724B2-18A0-9281-0EE2-D8C86DC48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1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60A0-5A98-B1A4-EDAF-D590F637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1AA01-B09F-A307-D451-AE023DDEE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81486-E276-8431-EFB8-80CE140C3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8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93AF-D6CA-E864-59DF-5C0F8F4C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11B10-CF70-3E9E-B216-79378178E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800" b="1" u="sng" dirty="0">
                <a:solidFill>
                  <a:schemeClr val="tx1"/>
                </a:solidFill>
              </a:rPr>
              <a:t>Agenda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 The project covers the following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1. Project objectives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2. Methodology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3. Data analysis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4. Key insights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5. Recommendations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96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60A0-5A98-B1A4-EDAF-D590F637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1AA01-B09F-A307-D451-AE023DDEE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81486-E276-8431-EFB8-80CE140C3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44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3B13-EE61-4A65-5D12-BEDB81C725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Visualization Path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AA58E-A51E-5ACD-D9DD-6DD0CA5941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Titus </a:t>
            </a:r>
            <a:r>
              <a:rPr lang="en-US" dirty="0" err="1"/>
              <a:t>Muchiri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0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4351-84C7-2241-D6F0-C9169759F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D2FD9-378B-30AF-7BCE-318A1D47887C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724B2-18A0-9281-0EE2-D8C86DC48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73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60A0-5A98-B1A4-EDAF-D590F637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1AA01-B09F-A307-D451-AE023DDEE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81486-E276-8431-EFB8-80CE140C3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8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mph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60A0-5A98-B1A4-EDAF-D590F637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1AA01-B09F-A307-D451-AE023DDEE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81486-E276-8431-EFB8-80CE140C3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17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4A5B-1D12-7EE9-DE40-8D8A2DB8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597AB-A9F4-6BB5-A6AC-68A1AC1BA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Privacy and confidentiality: data should be anonymized and secured.</a:t>
            </a:r>
          </a:p>
          <a:p>
            <a:r>
              <a:rPr lang="en-US" dirty="0"/>
              <a:t>Consent from participants ought to have been explicitly given to use their data for analysis.</a:t>
            </a:r>
          </a:p>
          <a:p>
            <a:r>
              <a:rPr lang="en-US" dirty="0"/>
              <a:t>Sensitivity to the stigma that accompanies mental health issues should ensure proper language is applied in the process.</a:t>
            </a:r>
          </a:p>
          <a:p>
            <a:r>
              <a:rPr lang="en-US" dirty="0"/>
              <a:t>Be careful not to present listening to music as a cure for mental health.</a:t>
            </a:r>
          </a:p>
          <a:p>
            <a:r>
              <a:rPr lang="en-US" dirty="0"/>
              <a:t>To be responsible using the data: Make sure no unintended harm can be caused by the conclusions in </a:t>
            </a:r>
            <a:r>
              <a:rPr lang="en-US"/>
              <a:t>the analysis.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664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2F9A-BA8D-FD44-FA47-BCF52B23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Credits/Resources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1CCA1-645E-E224-924D-D9FB64FE3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Kaggle</a:t>
            </a:r>
            <a:endParaRPr lang="en-US" dirty="0"/>
          </a:p>
          <a:p>
            <a:r>
              <a:rPr lang="en-US" dirty="0">
                <a:hlinkClick r:id="rId3"/>
              </a:rPr>
              <a:t>National Library of Medicine</a:t>
            </a:r>
            <a:endParaRPr lang="en-US" dirty="0"/>
          </a:p>
          <a:p>
            <a:r>
              <a:rPr lang="en-US" dirty="0">
                <a:hlinkClick r:id="rId4"/>
              </a:rPr>
              <a:t>National Heart, Lung, and Blood Institute</a:t>
            </a:r>
            <a:endParaRPr lang="en-US" dirty="0"/>
          </a:p>
          <a:p>
            <a:r>
              <a:rPr lang="en-US" dirty="0">
                <a:hlinkClick r:id="rId5"/>
              </a:rPr>
              <a:t>National Institute of Mental Health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53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E01A-A9D2-FE06-FC31-B1F48C44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B224C-9896-1DE6-2E55-FFD225470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Source: </a:t>
            </a:r>
          </a:p>
          <a:p>
            <a:pPr lvl="1"/>
            <a:r>
              <a:rPr lang="en-US" dirty="0"/>
              <a:t>Public Domain: </a:t>
            </a:r>
            <a:r>
              <a:rPr lang="en-US" dirty="0">
                <a:hlinkClick r:id="rId2"/>
              </a:rPr>
              <a:t>Kaggle: Music and Mental Health </a:t>
            </a:r>
            <a:r>
              <a:rPr lang="en-US" dirty="0" err="1">
                <a:hlinkClick r:id="rId2"/>
              </a:rPr>
              <a:t>Survery</a:t>
            </a:r>
            <a:r>
              <a:rPr lang="en-US" dirty="0">
                <a:hlinkClick r:id="rId2"/>
              </a:rPr>
              <a:t> Results</a:t>
            </a:r>
            <a:endParaRPr lang="en-US" dirty="0"/>
          </a:p>
          <a:p>
            <a:pPr lvl="1"/>
            <a:r>
              <a:rPr lang="en-US" dirty="0"/>
              <a:t>Data Size: </a:t>
            </a:r>
          </a:p>
          <a:p>
            <a:pPr lvl="2"/>
            <a:r>
              <a:rPr lang="en-US" dirty="0"/>
              <a:t>33 Columns</a:t>
            </a:r>
          </a:p>
          <a:p>
            <a:pPr lvl="2"/>
            <a:r>
              <a:rPr lang="en-US" dirty="0"/>
              <a:t>736 rows</a:t>
            </a:r>
          </a:p>
          <a:p>
            <a:r>
              <a:rPr lang="en-US" dirty="0"/>
              <a:t>Variables: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Frequency of Play per Genre</a:t>
            </a:r>
          </a:p>
          <a:p>
            <a:pPr lvl="1"/>
            <a:r>
              <a:rPr lang="en-US" dirty="0"/>
              <a:t># of “Yes” response to improvement to mental Health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3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753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542D3-6D82-E053-3F57-FA329185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C746D-2EED-A4A4-4469-60C93148D1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 develop an interactive dashboard to visualize the effects assorted music genres have on anxiety, depression, OCD and insomnia.</a:t>
            </a: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an interactive dashboard to visualize the effects assorted music genres have on Anxiety, Depression and Insomnia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BF016-8E93-1281-0C9C-952105573E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goal was to identify correlations between hours of music listening and anxiety, depression, and overall mental well-being scores</a:t>
            </a:r>
          </a:p>
        </p:txBody>
      </p:sp>
    </p:spTree>
    <p:extLst>
      <p:ext uri="{BB962C8B-B14F-4D97-AF65-F5344CB8AC3E}">
        <p14:creationId xmlns:p14="http://schemas.microsoft.com/office/powerpoint/2010/main" val="13689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A030-9382-461D-EF60-3016A248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330412"/>
            <a:ext cx="8825658" cy="7087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5400" dirty="0">
                <a:solidFill>
                  <a:schemeClr val="tx1"/>
                </a:solidFill>
              </a:rPr>
            </a:b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5400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636AA-33D9-26AE-33DE-EF16272F4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2471826"/>
            <a:ext cx="8825658" cy="30557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b="1" u="sng" dirty="0">
                <a:solidFill>
                  <a:schemeClr val="tx1"/>
                </a:solidFill>
              </a:rPr>
              <a:t>Elevator Pitch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tx1"/>
                </a:solidFill>
              </a:rPr>
              <a:t>The project investigates the effects different music genres have on  mental health, focusing on anxiety, depression, OCD and insomnia as key indicators. </a:t>
            </a:r>
          </a:p>
          <a:p>
            <a:pPr marL="0" indent="0" algn="ctr">
              <a:buNone/>
            </a:pPr>
            <a:r>
              <a:rPr lang="en-US" sz="2000" dirty="0"/>
              <a:t>By analyzing the relationship between hours of listening and mental health outcomes, we aim to uncover actionable insights for improving well-being through music</a:t>
            </a:r>
            <a:endParaRPr lang="en-US" sz="2000" cap="al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2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7E010-8717-BDCD-6241-41B1ABB2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and the Muse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74F90-F471-8B6C-C19C-FC0D9494A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Rooted in the genes: </a:t>
            </a:r>
          </a:p>
          <a:p>
            <a:pPr lvl="1"/>
            <a:r>
              <a:rPr lang="en-US" dirty="0"/>
              <a:t>Cultural</a:t>
            </a:r>
          </a:p>
          <a:p>
            <a:pPr lvl="1"/>
            <a:r>
              <a:rPr lang="en-US" dirty="0"/>
              <a:t>Traditional</a:t>
            </a:r>
          </a:p>
          <a:p>
            <a:r>
              <a:rPr lang="en-US" dirty="0"/>
              <a:t>Comfort</a:t>
            </a:r>
          </a:p>
          <a:p>
            <a:r>
              <a:rPr lang="en-US" dirty="0"/>
              <a:t>Relaxation</a:t>
            </a:r>
          </a:p>
          <a:p>
            <a:r>
              <a:rPr lang="en-US" dirty="0"/>
              <a:t>TURN UP!!!!</a:t>
            </a:r>
          </a:p>
          <a:p>
            <a:r>
              <a:rPr lang="en-US" dirty="0"/>
              <a:t>While working:</a:t>
            </a:r>
          </a:p>
          <a:p>
            <a:pPr lvl="1"/>
            <a:r>
              <a:rPr lang="en-US" dirty="0"/>
              <a:t>Studying</a:t>
            </a:r>
          </a:p>
          <a:p>
            <a:pPr lvl="1"/>
            <a:r>
              <a:rPr lang="en-US" dirty="0"/>
              <a:t>Doing Menial tasks</a:t>
            </a:r>
          </a:p>
        </p:txBody>
      </p:sp>
    </p:spTree>
    <p:extLst>
      <p:ext uri="{BB962C8B-B14F-4D97-AF65-F5344CB8AC3E}">
        <p14:creationId xmlns:p14="http://schemas.microsoft.com/office/powerpoint/2010/main" val="305427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AA369-D441-92DD-58AC-B23BD46B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is….?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EEB2B-29E2-5C0F-FC3C-1D92C92AC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What is OCD?</a:t>
            </a:r>
            <a:endParaRPr lang="en-US" dirty="0"/>
          </a:p>
          <a:p>
            <a:pPr lvl="1"/>
            <a:r>
              <a:rPr lang="en-US" dirty="0"/>
              <a:t>Obsessive-compulsive Disorder</a:t>
            </a:r>
          </a:p>
          <a:p>
            <a:pPr lvl="1"/>
            <a:r>
              <a:rPr lang="en-US" dirty="0" err="1"/>
              <a:t>Uncontrolllable</a:t>
            </a:r>
            <a:r>
              <a:rPr lang="en-US" dirty="0"/>
              <a:t> Thoughts and/or Engaging in Repetitive Behaviors.</a:t>
            </a:r>
          </a:p>
          <a:p>
            <a:r>
              <a:rPr lang="en-US" dirty="0">
                <a:hlinkClick r:id="rId3"/>
              </a:rPr>
              <a:t>What is Anxiety?</a:t>
            </a:r>
            <a:endParaRPr lang="en-US" dirty="0"/>
          </a:p>
          <a:p>
            <a:pPr lvl="1"/>
            <a:r>
              <a:rPr lang="en-US" dirty="0"/>
              <a:t>Persistent feeling of anxiety or dread</a:t>
            </a:r>
          </a:p>
          <a:p>
            <a:pPr lvl="1"/>
            <a:r>
              <a:rPr lang="en-US" dirty="0"/>
              <a:t>Triggered by situations, social environments and or phobias.</a:t>
            </a:r>
          </a:p>
          <a:p>
            <a:r>
              <a:rPr lang="en-US" dirty="0">
                <a:hlinkClick r:id="rId4"/>
              </a:rPr>
              <a:t>What is Insomnia?</a:t>
            </a:r>
            <a:endParaRPr lang="en-US" dirty="0"/>
          </a:p>
          <a:p>
            <a:pPr lvl="1"/>
            <a:r>
              <a:rPr lang="en-US" dirty="0"/>
              <a:t>Sleep Disorder</a:t>
            </a:r>
          </a:p>
          <a:p>
            <a:pPr lvl="1"/>
            <a:r>
              <a:rPr lang="en-US" dirty="0"/>
              <a:t>Trouble going and/or staying asleep resulting in no rest.</a:t>
            </a:r>
          </a:p>
        </p:txBody>
      </p:sp>
    </p:spTree>
    <p:extLst>
      <p:ext uri="{BB962C8B-B14F-4D97-AF65-F5344CB8AC3E}">
        <p14:creationId xmlns:p14="http://schemas.microsoft.com/office/powerpoint/2010/main" val="266964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B364-4609-7A0A-7791-DAF30038AD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Music and Anxiety:</a:t>
            </a:r>
            <a:br>
              <a:rPr lang="en-US" dirty="0"/>
            </a:br>
            <a:r>
              <a:rPr lang="en-US" dirty="0"/>
              <a:t>The Visual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BAABD-8E4D-9CD0-9076-7C555C76B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Richard Willet</a:t>
            </a:r>
          </a:p>
        </p:txBody>
      </p:sp>
    </p:spTree>
    <p:extLst>
      <p:ext uri="{BB962C8B-B14F-4D97-AF65-F5344CB8AC3E}">
        <p14:creationId xmlns:p14="http://schemas.microsoft.com/office/powerpoint/2010/main" val="11142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185</TotalTime>
  <Words>593</Words>
  <Application>Microsoft Office PowerPoint</Application>
  <PresentationFormat>Widescreen</PresentationFormat>
  <Paragraphs>115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-apple-system</vt:lpstr>
      <vt:lpstr>Arial</vt:lpstr>
      <vt:lpstr>Century Gothic</vt:lpstr>
      <vt:lpstr>Wingdings 3</vt:lpstr>
      <vt:lpstr>Ion</vt:lpstr>
      <vt:lpstr>The effectiveness of Music on Mental Illness: Depression and Anxiety</vt:lpstr>
      <vt:lpstr>Introduction</vt:lpstr>
      <vt:lpstr>Intro</vt:lpstr>
      <vt:lpstr>PowerPoint Presentation</vt:lpstr>
      <vt:lpstr>Objective</vt:lpstr>
      <vt:lpstr>  Introduction</vt:lpstr>
      <vt:lpstr>Music and the Muse</vt:lpstr>
      <vt:lpstr>What is….?</vt:lpstr>
      <vt:lpstr>Music and Anxiety: The Visual</vt:lpstr>
      <vt:lpstr>Where in the link are we?</vt:lpstr>
      <vt:lpstr>Anxiety level vs Genre</vt:lpstr>
      <vt:lpstr>What say you?</vt:lpstr>
      <vt:lpstr>Sum It Up</vt:lpstr>
      <vt:lpstr>Data Cleaning and  Transformation</vt:lpstr>
      <vt:lpstr>Step 1: Clean/Prepare</vt:lpstr>
      <vt:lpstr>Step 2: Transform</vt:lpstr>
      <vt:lpstr>Visualization Path</vt:lpstr>
      <vt:lpstr>Step 1:</vt:lpstr>
      <vt:lpstr>Step 2:</vt:lpstr>
      <vt:lpstr>Step 3:</vt:lpstr>
      <vt:lpstr>Visualization Path</vt:lpstr>
      <vt:lpstr>Step 1:</vt:lpstr>
      <vt:lpstr>Step 2:</vt:lpstr>
      <vt:lpstr>Step 3:</vt:lpstr>
      <vt:lpstr>Ethical Considerations</vt:lpstr>
      <vt:lpstr>End Credits/Resources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Denise Miller</dc:creator>
  <cp:lastModifiedBy>Denise Miller</cp:lastModifiedBy>
  <cp:revision>1</cp:revision>
  <dcterms:created xsi:type="dcterms:W3CDTF">2024-09-21T05:58:30Z</dcterms:created>
  <dcterms:modified xsi:type="dcterms:W3CDTF">2024-09-24T23:10:15Z</dcterms:modified>
</cp:coreProperties>
</file>