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1" r:id="rId5"/>
    <p:sldId id="264" r:id="rId6"/>
    <p:sldId id="267" r:id="rId7"/>
    <p:sldId id="265" r:id="rId8"/>
    <p:sldId id="266" r:id="rId9"/>
    <p:sldId id="282" r:id="rId10"/>
    <p:sldId id="268" r:id="rId11"/>
    <p:sldId id="270" r:id="rId12"/>
    <p:sldId id="271" r:id="rId13"/>
    <p:sldId id="273" r:id="rId14"/>
    <p:sldId id="278" r:id="rId15"/>
    <p:sldId id="279" r:id="rId16"/>
    <p:sldId id="276" r:id="rId17"/>
    <p:sldId id="277" r:id="rId18"/>
    <p:sldId id="274" r:id="rId19"/>
    <p:sldId id="275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6C5D2-5AE6-4535-8993-0B60CEA42C54}" v="72" dt="2024-09-21T09:00:5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Miller" userId="d213bcf5e71175ef" providerId="LiveId" clId="{C3D6C5D2-5AE6-4535-8993-0B60CEA42C54}"/>
    <pc:docChg chg="custSel modSld">
      <pc:chgData name="Denise Miller" userId="d213bcf5e71175ef" providerId="LiveId" clId="{C3D6C5D2-5AE6-4535-8993-0B60CEA42C54}" dt="2024-09-21T09:00:54.292" v="74" actId="27636"/>
      <pc:docMkLst>
        <pc:docMk/>
      </pc:docMkLst>
      <pc:sldChg chg="modSp mod modAnim">
        <pc:chgData name="Denise Miller" userId="d213bcf5e71175ef" providerId="LiveId" clId="{C3D6C5D2-5AE6-4535-8993-0B60CEA42C54}" dt="2024-09-21T09:00:54.175" v="73" actId="27636"/>
        <pc:sldMkLst>
          <pc:docMk/>
          <pc:sldMk cId="2703950839" sldId="256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703950839" sldId="256"/>
            <ac:spMk id="2" creationId="{1BC180FE-134C-1FEF-FE85-0CDF6D67EB3A}"/>
          </ac:spMkLst>
        </pc:spChg>
        <pc:spChg chg="mod">
          <ac:chgData name="Denise Miller" userId="d213bcf5e71175ef" providerId="LiveId" clId="{C3D6C5D2-5AE6-4535-8993-0B60CEA42C54}" dt="2024-09-21T09:00:54.175" v="73" actId="27636"/>
          <ac:spMkLst>
            <pc:docMk/>
            <pc:sldMk cId="2703950839" sldId="256"/>
            <ac:spMk id="3" creationId="{B7D6CAA7-4518-378B-792A-6C99CF594E06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604833411" sldId="258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604833411" sldId="258"/>
            <ac:spMk id="2" creationId="{D760E01A-A9D2-FE06-FC31-B1F48C44CDE2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604833411" sldId="258"/>
            <ac:spMk id="3" creationId="{475B224C-9896-1DE6-2E55-FFD2254700D9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669645272" sldId="261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669645272" sldId="261"/>
            <ac:spMk id="2" creationId="{22EAA369-D441-92DD-58AC-B23BD46B4081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669645272" sldId="261"/>
            <ac:spMk id="3" creationId="{C4EEEB2B-29E2-5C0F-FC3C-1D92C92AC585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054277107" sldId="263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054277107" sldId="263"/>
            <ac:spMk id="2" creationId="{0417E010-8717-BDCD-6241-41B1ABB2F14C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054277107" sldId="263"/>
            <ac:spMk id="3" creationId="{11674F90-F471-8B6C-C19C-FC0D9494A8B4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11424802" sldId="264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11424802" sldId="264"/>
            <ac:spMk id="2" creationId="{0872B364-4609-7A0A-7791-DAF30038ADFD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11424802" sldId="264"/>
            <ac:spMk id="3" creationId="{367BAABD-8E4D-9CD0-9076-7C555C76BF77}"/>
          </ac:spMkLst>
        </pc:spChg>
      </pc:sldChg>
      <pc:sldChg chg="modSp mod modAnim">
        <pc:chgData name="Denise Miller" userId="d213bcf5e71175ef" providerId="LiveId" clId="{C3D6C5D2-5AE6-4535-8993-0B60CEA42C54}" dt="2024-09-21T09:00:54.292" v="74" actId="27636"/>
        <pc:sldMkLst>
          <pc:docMk/>
          <pc:sldMk cId="2230157519" sldId="265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230157519" sldId="265"/>
            <ac:spMk id="2" creationId="{95EAF06E-5CFA-B69F-398F-170DDBA85550}"/>
          </ac:spMkLst>
        </pc:spChg>
        <pc:spChg chg="mod">
          <ac:chgData name="Denise Miller" userId="d213bcf5e71175ef" providerId="LiveId" clId="{C3D6C5D2-5AE6-4535-8993-0B60CEA42C54}" dt="2024-09-21T09:00:54.292" v="74" actId="27636"/>
          <ac:spMkLst>
            <pc:docMk/>
            <pc:sldMk cId="2230157519" sldId="265"/>
            <ac:spMk id="4" creationId="{76584157-4034-1A51-83A1-F244400F5FF7}"/>
          </ac:spMkLst>
        </pc:spChg>
        <pc:picChg chg="mod">
          <ac:chgData name="Denise Miller" userId="d213bcf5e71175ef" providerId="LiveId" clId="{C3D6C5D2-5AE6-4535-8993-0B60CEA42C54}" dt="2024-09-21T09:00:53.992" v="72"/>
          <ac:picMkLst>
            <pc:docMk/>
            <pc:sldMk cId="2230157519" sldId="265"/>
            <ac:picMk id="17" creationId="{1F8DE367-5072-DFBB-0F6A-CBDC471B0994}"/>
          </ac:picMkLst>
        </pc:pic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570268299" sldId="266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570268299" sldId="266"/>
            <ac:spMk id="2" creationId="{DDDD91DE-D264-6EAE-FBE3-7B11A3CA20F1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570268299" sldId="266"/>
            <ac:spMk id="4" creationId="{3B0F9F0E-4A02-E75B-30CC-304543EE34C0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513768054" sldId="267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513768054" sldId="267"/>
            <ac:spMk id="2" creationId="{19B6F40C-898B-B2C2-D1C3-5AF0A16C50C9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513768054" sldId="267"/>
            <ac:spMk id="3" creationId="{9655CFCE-2C38-6EF8-9DD4-0A7671D057E0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034806135" sldId="268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034806135" sldId="268"/>
            <ac:spMk id="2" creationId="{9E7356E1-6998-9DB0-A028-0D4468E18E1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034806135" sldId="268"/>
            <ac:spMk id="3" creationId="{247B0BF4-2FCF-419E-59D3-26A3B2B20012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277172086" sldId="270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277172086" sldId="270"/>
            <ac:spMk id="2" creationId="{133DD828-4F8D-0802-D7F2-23C753FB1D5A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277172086" sldId="270"/>
            <ac:spMk id="4" creationId="{F49B710B-10FD-AF88-9B73-6C7CE1596F43}"/>
          </ac:spMkLst>
        </pc:spChg>
        <pc:picChg chg="mod">
          <ac:chgData name="Denise Miller" userId="d213bcf5e71175ef" providerId="LiveId" clId="{C3D6C5D2-5AE6-4535-8993-0B60CEA42C54}" dt="2024-09-21T09:00:53.992" v="72"/>
          <ac:picMkLst>
            <pc:docMk/>
            <pc:sldMk cId="1277172086" sldId="270"/>
            <ac:picMk id="6" creationId="{F62F133D-EA17-55E7-0D0A-0CAB7D00FA68}"/>
          </ac:picMkLst>
        </pc:pic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481221403" sldId="271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481221403" sldId="271"/>
            <ac:spMk id="2" creationId="{78C1A4DF-94BC-A96B-35EE-C4FE024A831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481221403" sldId="271"/>
            <ac:spMk id="4" creationId="{623D3256-9DF3-D629-DDF9-9AC47293A95A}"/>
          </ac:spMkLst>
        </pc:spChg>
        <pc:picChg chg="mod">
          <ac:chgData name="Denise Miller" userId="d213bcf5e71175ef" providerId="LiveId" clId="{C3D6C5D2-5AE6-4535-8993-0B60CEA42C54}" dt="2024-09-21T09:00:53.992" v="72"/>
          <ac:picMkLst>
            <pc:docMk/>
            <pc:sldMk cId="1481221403" sldId="271"/>
            <ac:picMk id="6" creationId="{E5039FE8-9BC6-349F-53AD-08FCD5256E53}"/>
          </ac:picMkLst>
        </pc:pic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553458017" sldId="273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553458017" sldId="273"/>
            <ac:spMk id="2" creationId="{43FB3B13-EE61-4A65-5D12-BEDB81C7252E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553458017" sldId="273"/>
            <ac:spMk id="3" creationId="{EFCAA58E-A51E-5ACD-D9DD-6DD0CA59417F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898731786" sldId="274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898731786" sldId="274"/>
            <ac:spMk id="2" creationId="{B4324351-84C7-2241-D6F0-C9169759FDAD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898731786" sldId="274"/>
            <ac:spMk id="3" creationId="{329D2FD9-378B-30AF-7BCE-318A1D47887C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898731786" sldId="274"/>
            <ac:spMk id="4" creationId="{76F724B2-18A0-9281-0EE2-D8C86DC48023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111385106" sldId="275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111385106" sldId="275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111385106" sldId="275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111385106" sldId="275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154442875" sldId="276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154442875" sldId="276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154442875" sldId="276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154442875" sldId="276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4105704306" sldId="277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4105704306" sldId="277"/>
            <ac:spMk id="2" creationId="{43FB3B13-EE61-4A65-5D12-BEDB81C7252E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4105704306" sldId="277"/>
            <ac:spMk id="3" creationId="{EFCAA58E-A51E-5ACD-D9DD-6DD0CA59417F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356115811" sldId="278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356115811" sldId="278"/>
            <ac:spMk id="2" creationId="{B4324351-84C7-2241-D6F0-C9169759FDAD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356115811" sldId="278"/>
            <ac:spMk id="3" creationId="{329D2FD9-378B-30AF-7BCE-318A1D47887C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356115811" sldId="278"/>
            <ac:spMk id="4" creationId="{76F724B2-18A0-9281-0EE2-D8C86DC48023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956184089" sldId="279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56184089" sldId="279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56184089" sldId="279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56184089" sldId="279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1703172935" sldId="280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1703172935" sldId="280"/>
            <ac:spMk id="2" creationId="{F71860A0-5A98-B1A4-EDAF-D590F6377EC0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703172935" sldId="280"/>
            <ac:spMk id="3" creationId="{A821AA01-B09F-A307-D451-AE023DDEE288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1703172935" sldId="280"/>
            <ac:spMk id="4" creationId="{6A281486-E276-8431-EFB8-80CE140C3631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2813530961" sldId="281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2813530961" sldId="281"/>
            <ac:spMk id="2" creationId="{54112F9A-BA8D-FD44-FA47-BCF52B23D64B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2813530961" sldId="281"/>
            <ac:spMk id="3" creationId="{D661CCA1-645E-E224-924D-D9FB64FE3207}"/>
          </ac:spMkLst>
        </pc:spChg>
      </pc:sldChg>
      <pc:sldChg chg="modSp modAnim">
        <pc:chgData name="Denise Miller" userId="d213bcf5e71175ef" providerId="LiveId" clId="{C3D6C5D2-5AE6-4535-8993-0B60CEA42C54}" dt="2024-09-21T09:00:53.992" v="72"/>
        <pc:sldMkLst>
          <pc:docMk/>
          <pc:sldMk cId="3965742423" sldId="282"/>
        </pc:sldMkLst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65742423" sldId="282"/>
            <ac:spMk id="2" creationId="{6D6803B0-7980-8F5A-B228-E1610F48C844}"/>
          </ac:spMkLst>
        </pc:spChg>
        <pc:spChg chg="mod">
          <ac:chgData name="Denise Miller" userId="d213bcf5e71175ef" providerId="LiveId" clId="{C3D6C5D2-5AE6-4535-8993-0B60CEA42C54}" dt="2024-09-21T09:00:53.992" v="72"/>
          <ac:spMkLst>
            <pc:docMk/>
            <pc:sldMk cId="3965742423" sldId="282"/>
            <ac:spMk id="3" creationId="{A6F3309F-13AC-C941-8D9A-55F2F642EE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7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4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5590CE-451D-454C-8CA7-D679D24801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2EFC-DF7B-4158-A60A-A4301E95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9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therinerasgaitis/mxmh-survey-results?resource=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906590/" TargetMode="External"/><Relationship Id="rId2" Type="http://schemas.openxmlformats.org/officeDocument/2006/relationships/hyperlink" Target="https://www.kaggle.com/datasets/catherinerasgaitis/mxmh-survey-results?resource=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mh.nih.gov/health/topics/obsessive-compulsive-disorder-ocd" TargetMode="External"/><Relationship Id="rId4" Type="http://schemas.openxmlformats.org/officeDocument/2006/relationships/hyperlink" Target="https://www.nhlbi.nih.gov/health/insomn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mh.nih.gov/health/topics/anxiety-disorders" TargetMode="External"/><Relationship Id="rId2" Type="http://schemas.openxmlformats.org/officeDocument/2006/relationships/hyperlink" Target="https://www.nimh.nih.gov/health/topics/obsessive-compulsive-disorder-oc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hlbi.nih.gov/health/insomni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Denis\OneDrive\Desktop\PROJECT%203\Visuals%20html\Visual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80FE-134C-1FEF-FE85-0CDF6D67E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effectiveness of Music on Mental Illness:</a:t>
            </a:r>
            <a:br>
              <a:rPr lang="en-US" dirty="0"/>
            </a:br>
            <a:r>
              <a:rPr lang="en-US" dirty="0"/>
              <a:t>Depression and Anxiety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CAA7-4518-378B-792A-6C99CF59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-Project 3-</a:t>
            </a:r>
          </a:p>
          <a:p>
            <a:r>
              <a:rPr lang="en-US" dirty="0"/>
              <a:t>Titus </a:t>
            </a:r>
            <a:r>
              <a:rPr lang="en-US" dirty="0" err="1"/>
              <a:t>Muchiri</a:t>
            </a:r>
            <a:r>
              <a:rPr lang="en-US" dirty="0"/>
              <a:t>, Richard Willet, Denise Miller</a:t>
            </a:r>
          </a:p>
          <a:p>
            <a:r>
              <a:rPr lang="en-US" dirty="0"/>
              <a:t>09-19-2024</a:t>
            </a:r>
          </a:p>
        </p:txBody>
      </p:sp>
    </p:spTree>
    <p:extLst>
      <p:ext uri="{BB962C8B-B14F-4D97-AF65-F5344CB8AC3E}">
        <p14:creationId xmlns:p14="http://schemas.microsoft.com/office/powerpoint/2010/main" val="27039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6E1-6998-9DB0-A028-0D4468E18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B0BF4-2FCF-419E-59D3-26A3B2B20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Denise Miller</a:t>
            </a:r>
          </a:p>
        </p:txBody>
      </p:sp>
    </p:spTree>
    <p:extLst>
      <p:ext uri="{BB962C8B-B14F-4D97-AF65-F5344CB8AC3E}">
        <p14:creationId xmlns:p14="http://schemas.microsoft.com/office/powerpoint/2010/main" val="10348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828-4F8D-0802-D7F2-23C753FB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Clean/Prepare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62F133D-EA17-55E7-0D0A-0CAB7D00F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53597"/>
            <a:ext cx="5195888" cy="2760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B710B-10FD-AF88-9B73-6C7CE159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panda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no missing data: Row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rows with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to a CSV file</a:t>
            </a:r>
          </a:p>
        </p:txBody>
      </p:sp>
    </p:spTree>
    <p:extLst>
      <p:ext uri="{BB962C8B-B14F-4D97-AF65-F5344CB8AC3E}">
        <p14:creationId xmlns:p14="http://schemas.microsoft.com/office/powerpoint/2010/main" val="12771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A4DF-94BC-A96B-35EE-C4FE024A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Transform</a:t>
            </a:r>
          </a:p>
        </p:txBody>
      </p:sp>
      <p:pic>
        <p:nvPicPr>
          <p:cNvPr id="6" name="Content Placeholder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5039FE8-9BC6-349F-53AD-08FCD525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338758"/>
            <a:ext cx="5195888" cy="27900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D3256-9DF3-D629-DDF9-9AC4729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Temp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Table: less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cleaned data to new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the table into a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B13-EE61-4A65-5D12-BEDB81C72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A58E-A51E-5ACD-D9DD-6DD0CA59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</a:t>
            </a:r>
          </a:p>
        </p:txBody>
      </p:sp>
    </p:spTree>
    <p:extLst>
      <p:ext uri="{BB962C8B-B14F-4D97-AF65-F5344CB8AC3E}">
        <p14:creationId xmlns:p14="http://schemas.microsoft.com/office/powerpoint/2010/main" val="25534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351-84C7-2241-D6F0-C9169759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2FD9-378B-30AF-7BCE-318A1D47887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724B2-18A0-9281-0EE2-D8C86DC4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B13-EE61-4A65-5D12-BEDB81C72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A58E-A51E-5ACD-D9DD-6DD0CA59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Titus </a:t>
            </a:r>
            <a:r>
              <a:rPr lang="en-US" dirty="0" err="1"/>
              <a:t>Muchiri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351-84C7-2241-D6F0-C9169759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2FD9-378B-30AF-7BCE-318A1D47887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724B2-18A0-9281-0EE2-D8C86DC4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E01A-A9D2-FE06-FC31-B1F48C44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224C-9896-1DE6-2E55-FFD22547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Source: </a:t>
            </a:r>
          </a:p>
          <a:p>
            <a:pPr lvl="1"/>
            <a:r>
              <a:rPr lang="en-US" dirty="0"/>
              <a:t>Public Domain: </a:t>
            </a:r>
            <a:r>
              <a:rPr lang="en-US" dirty="0">
                <a:hlinkClick r:id="rId2"/>
              </a:rPr>
              <a:t>Kaggle: Music and Mental Health </a:t>
            </a:r>
            <a:r>
              <a:rPr lang="en-US" dirty="0" err="1">
                <a:hlinkClick r:id="rId2"/>
              </a:rPr>
              <a:t>Survery</a:t>
            </a:r>
            <a:r>
              <a:rPr lang="en-US" dirty="0">
                <a:hlinkClick r:id="rId2"/>
              </a:rPr>
              <a:t> Results</a:t>
            </a:r>
            <a:endParaRPr lang="en-US" dirty="0"/>
          </a:p>
          <a:p>
            <a:pPr lvl="1"/>
            <a:r>
              <a:rPr lang="en-US" dirty="0"/>
              <a:t>Data Size: </a:t>
            </a:r>
          </a:p>
          <a:p>
            <a:pPr lvl="2"/>
            <a:r>
              <a:rPr lang="en-US" dirty="0"/>
              <a:t>33 Columns</a:t>
            </a:r>
          </a:p>
          <a:p>
            <a:pPr lvl="2"/>
            <a:r>
              <a:rPr lang="en-US" dirty="0"/>
              <a:t>736 rows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Frequency of Play per Genre</a:t>
            </a:r>
          </a:p>
          <a:p>
            <a:pPr lvl="1"/>
            <a:r>
              <a:rPr lang="en-US" dirty="0"/>
              <a:t># of “Yes” response to improvement to mental Health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60A0-5A98-B1A4-EDAF-D590F63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A01-B09F-A307-D451-AE023DDE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1486-E276-8431-EFB8-80CE140C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F9A-BA8D-FD44-FA47-BCF52B23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Credits/Resources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CCA1-645E-E224-924D-D9FB64FE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>
                <a:hlinkClick r:id="rId3"/>
              </a:rPr>
              <a:t>National Library of Medicine</a:t>
            </a:r>
            <a:endParaRPr lang="en-US" dirty="0"/>
          </a:p>
          <a:p>
            <a:r>
              <a:rPr lang="en-US" dirty="0">
                <a:hlinkClick r:id="rId4"/>
              </a:rPr>
              <a:t>National Heart, Lung, and Blood Institute</a:t>
            </a:r>
            <a:endParaRPr lang="en-US" dirty="0"/>
          </a:p>
          <a:p>
            <a:r>
              <a:rPr lang="en-US" dirty="0">
                <a:hlinkClick r:id="rId5"/>
              </a:rPr>
              <a:t>National Institute of Mental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010-8717-BDCD-6241-41B1ABB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the Muse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4F90-F471-8B6C-C19C-FC0D9494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Rooted in the genes: </a:t>
            </a:r>
          </a:p>
          <a:p>
            <a:pPr lvl="1"/>
            <a:r>
              <a:rPr lang="en-US" dirty="0"/>
              <a:t>Cultural</a:t>
            </a:r>
          </a:p>
          <a:p>
            <a:pPr lvl="1"/>
            <a:r>
              <a:rPr lang="en-US" dirty="0"/>
              <a:t>Traditional</a:t>
            </a:r>
          </a:p>
          <a:p>
            <a:r>
              <a:rPr lang="en-US" dirty="0"/>
              <a:t>Comfort</a:t>
            </a:r>
          </a:p>
          <a:p>
            <a:r>
              <a:rPr lang="en-US" dirty="0"/>
              <a:t>Relaxation</a:t>
            </a:r>
          </a:p>
          <a:p>
            <a:r>
              <a:rPr lang="en-US" dirty="0"/>
              <a:t>TURN UP!!!!</a:t>
            </a:r>
          </a:p>
          <a:p>
            <a:r>
              <a:rPr lang="en-US" dirty="0"/>
              <a:t>While working:</a:t>
            </a:r>
          </a:p>
          <a:p>
            <a:pPr lvl="1"/>
            <a:r>
              <a:rPr lang="en-US" dirty="0"/>
              <a:t>Studying</a:t>
            </a:r>
          </a:p>
          <a:p>
            <a:pPr lvl="1"/>
            <a:r>
              <a:rPr lang="en-US" dirty="0"/>
              <a:t>Doing Menial tasks</a:t>
            </a:r>
          </a:p>
        </p:txBody>
      </p:sp>
    </p:spTree>
    <p:extLst>
      <p:ext uri="{BB962C8B-B14F-4D97-AF65-F5344CB8AC3E}">
        <p14:creationId xmlns:p14="http://schemas.microsoft.com/office/powerpoint/2010/main" val="30542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A369-D441-92DD-58AC-B23BD46B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is….?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EB2B-29E2-5C0F-FC3C-1D92C92A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OCD?</a:t>
            </a:r>
            <a:endParaRPr lang="en-US" dirty="0"/>
          </a:p>
          <a:p>
            <a:pPr lvl="1"/>
            <a:r>
              <a:rPr lang="en-US" dirty="0"/>
              <a:t>Obsessive-compulsive Disorder</a:t>
            </a:r>
          </a:p>
          <a:p>
            <a:pPr lvl="1"/>
            <a:r>
              <a:rPr lang="en-US" dirty="0" err="1"/>
              <a:t>Uncontrolllable</a:t>
            </a:r>
            <a:r>
              <a:rPr lang="en-US" dirty="0"/>
              <a:t> Thoughts and/or Engaging in Repetitive Behaviors.</a:t>
            </a:r>
          </a:p>
          <a:p>
            <a:r>
              <a:rPr lang="en-US" dirty="0">
                <a:hlinkClick r:id="rId3"/>
              </a:rPr>
              <a:t>What is Anxiety?</a:t>
            </a:r>
            <a:endParaRPr lang="en-US" dirty="0"/>
          </a:p>
          <a:p>
            <a:pPr lvl="1"/>
            <a:r>
              <a:rPr lang="en-US" dirty="0"/>
              <a:t>Persistent feeling of anxiety or dread</a:t>
            </a:r>
          </a:p>
          <a:p>
            <a:pPr lvl="1"/>
            <a:r>
              <a:rPr lang="en-US" dirty="0"/>
              <a:t>Triggered by situations, social environments and or phobias.</a:t>
            </a:r>
          </a:p>
          <a:p>
            <a:r>
              <a:rPr lang="en-US" dirty="0">
                <a:hlinkClick r:id="rId4"/>
              </a:rPr>
              <a:t>What is Insomnia?</a:t>
            </a:r>
            <a:endParaRPr lang="en-US" dirty="0"/>
          </a:p>
          <a:p>
            <a:pPr lvl="1"/>
            <a:r>
              <a:rPr lang="en-US" dirty="0"/>
              <a:t>Sleep Disorder</a:t>
            </a:r>
          </a:p>
          <a:p>
            <a:pPr lvl="1"/>
            <a:r>
              <a:rPr lang="en-US" dirty="0"/>
              <a:t>Trouble going and/or staying asleep resulting in no rest.</a:t>
            </a:r>
          </a:p>
        </p:txBody>
      </p:sp>
    </p:spTree>
    <p:extLst>
      <p:ext uri="{BB962C8B-B14F-4D97-AF65-F5344CB8AC3E}">
        <p14:creationId xmlns:p14="http://schemas.microsoft.com/office/powerpoint/2010/main" val="26696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364-4609-7A0A-7791-DAF30038A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and Anxiety:</a:t>
            </a:r>
            <a:br>
              <a:rPr lang="en-US" dirty="0"/>
            </a:br>
            <a:r>
              <a:rPr lang="en-US" dirty="0"/>
              <a:t>The Visual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BAABD-8E4D-9CD0-9076-7C555C76B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Willet</a:t>
            </a:r>
          </a:p>
        </p:txBody>
      </p:sp>
    </p:spTree>
    <p:extLst>
      <p:ext uri="{BB962C8B-B14F-4D97-AF65-F5344CB8AC3E}">
        <p14:creationId xmlns:p14="http://schemas.microsoft.com/office/powerpoint/2010/main" val="1114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F40C-898B-B2C2-D1C3-5AF0A16C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in the link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CFCE-2C38-6EF8-9DD4-0A7671D057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HTML Visual</a:t>
            </a:r>
            <a:endParaRPr lang="en-US" dirty="0"/>
          </a:p>
        </p:txBody>
      </p:sp>
      <p:pic>
        <p:nvPicPr>
          <p:cNvPr id="6" name="Content Placeholder 5" descr="Screenshot of Initial HTML page&#10;">
            <a:extLst>
              <a:ext uri="{FF2B5EF4-FFF2-40B4-BE49-F238E27FC236}">
                <a16:creationId xmlns:a16="http://schemas.microsoft.com/office/drawing/2014/main" id="{19DD6A5B-D442-CB2F-81FF-A961C0DFE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1" y="1623527"/>
            <a:ext cx="6960637" cy="3724550"/>
          </a:xfrm>
        </p:spPr>
      </p:pic>
    </p:spTree>
    <p:extLst>
      <p:ext uri="{BB962C8B-B14F-4D97-AF65-F5344CB8AC3E}">
        <p14:creationId xmlns:p14="http://schemas.microsoft.com/office/powerpoint/2010/main" val="5137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06E-5CFA-B69F-398F-170DDBA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Anxiety level vs Genre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F8DE367-5072-DFBB-0F6A-CBDC471B09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042" r="290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4157-4034-1A51-83A1-F244400F5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Top 3 Most listened to while: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Anxiety Level 7: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Anxiety Level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Hip-Hop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Heavy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Anxiety Level 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Hip-Hop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301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91DE-D264-6EAE-FBE3-7B11A3CA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say you?</a:t>
            </a:r>
          </a:p>
        </p:txBody>
      </p:sp>
      <p:pic>
        <p:nvPicPr>
          <p:cNvPr id="10" name="Picture Placeholder 9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4B2CCB0-0D5C-23DD-2736-5DCF10EE29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" r="-2264"/>
          <a:stretch/>
        </p:blipFill>
        <p:spPr>
          <a:xfrm>
            <a:off x="3524250" y="1806575"/>
            <a:ext cx="882015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F9F0E-4A02-E75B-30CC-304543EE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improved based on age group:</a:t>
            </a:r>
          </a:p>
        </p:txBody>
      </p:sp>
    </p:spTree>
    <p:extLst>
      <p:ext uri="{BB962C8B-B14F-4D97-AF65-F5344CB8AC3E}">
        <p14:creationId xmlns:p14="http://schemas.microsoft.com/office/powerpoint/2010/main" val="15702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03B0-7980-8F5A-B228-E1610F48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309F-13AC-C941-8D9A-55F2F642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Therapy Success Factor: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Music during daily activity</a:t>
            </a:r>
          </a:p>
          <a:p>
            <a:pPr lvl="1"/>
            <a:r>
              <a:rPr lang="en-US" dirty="0"/>
              <a:t># Of Hours Played</a:t>
            </a:r>
          </a:p>
          <a:p>
            <a:r>
              <a:rPr lang="en-US" dirty="0"/>
              <a:t>Future Direction:</a:t>
            </a:r>
          </a:p>
          <a:p>
            <a:pPr lvl="1"/>
            <a:r>
              <a:rPr lang="en-US" dirty="0"/>
              <a:t>Correlate the Genre BPM, age, and mental illness </a:t>
            </a:r>
          </a:p>
          <a:p>
            <a:pPr lvl="1"/>
            <a:r>
              <a:rPr lang="en-US" dirty="0"/>
              <a:t>Are they musically inclined? </a:t>
            </a:r>
          </a:p>
          <a:p>
            <a:pPr lvl="1"/>
            <a:r>
              <a:rPr lang="en-US" dirty="0"/>
              <a:t>How often and how long is the person impacted by Mental Illness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366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The effectiveness of Music on Mental Illness: Depression and Anxiety</vt:lpstr>
      <vt:lpstr>Intro</vt:lpstr>
      <vt:lpstr>Music and the Muse</vt:lpstr>
      <vt:lpstr>What is….?</vt:lpstr>
      <vt:lpstr>Music and Anxiety: The Visual</vt:lpstr>
      <vt:lpstr>Where in the link are we?</vt:lpstr>
      <vt:lpstr>Anxiety level vs Genre</vt:lpstr>
      <vt:lpstr>What say you?</vt:lpstr>
      <vt:lpstr>Sum It Up</vt:lpstr>
      <vt:lpstr>Data Cleaning and  Transformation</vt:lpstr>
      <vt:lpstr>Step 1: Clean/Prepare</vt:lpstr>
      <vt:lpstr>Step 2: Transform</vt:lpstr>
      <vt:lpstr>Visualization Path</vt:lpstr>
      <vt:lpstr>Step 1:</vt:lpstr>
      <vt:lpstr>Step 2:</vt:lpstr>
      <vt:lpstr>Step 3:</vt:lpstr>
      <vt:lpstr>Visualization Path</vt:lpstr>
      <vt:lpstr>Step 1:</vt:lpstr>
      <vt:lpstr>Step 2:</vt:lpstr>
      <vt:lpstr>Step 3:</vt:lpstr>
      <vt:lpstr>End Credits/Resources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Miller</dc:creator>
  <cp:lastModifiedBy>Denise Miller</cp:lastModifiedBy>
  <cp:revision>1</cp:revision>
  <dcterms:created xsi:type="dcterms:W3CDTF">2024-09-21T05:58:30Z</dcterms:created>
  <dcterms:modified xsi:type="dcterms:W3CDTF">2024-09-21T09:01:02Z</dcterms:modified>
</cp:coreProperties>
</file>