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mer MooreElasady" initials="SM" lastIdx="1" clrIdx="0">
    <p:extLst/>
  </p:cmAuthor>
  <p:cmAuthor id="2" name="Summer Rae" initials="SRE" lastIdx="1" clrIdx="1">
    <p:extLst/>
  </p:cmAuthor>
  <p:cmAuthor id="3" name="Summer Rae" initials="SRE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D0A"/>
    <a:srgbClr val="5E6A71"/>
    <a:srgbClr val="003F72"/>
    <a:srgbClr val="E9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47"/>
    <p:restoredTop sz="86735"/>
  </p:normalViewPr>
  <p:slideViewPr>
    <p:cSldViewPr>
      <p:cViewPr varScale="1">
        <p:scale>
          <a:sx n="72" d="100"/>
          <a:sy n="72" d="100"/>
        </p:scale>
        <p:origin x="53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BD0BC-7301-4E61-A502-E1FD7319A256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0C6C-0610-4D10-9E74-069D2C23B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5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0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9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53200" y="5791200"/>
            <a:ext cx="2362200" cy="917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4800" y="228600"/>
            <a:ext cx="824924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.com/products/deskt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to Impala with Tableau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</a:t>
            </a:r>
            <a:r>
              <a:rPr lang="en-US" dirty="0" smtClean="0"/>
              <a:t>Elasady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Filter Results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78542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Click on the “Add” from the filters menu on the right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Click on “Add” to add filters to your data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88" y="1686429"/>
            <a:ext cx="7425070" cy="43618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9000" y="2121542"/>
            <a:ext cx="533400" cy="368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4495800"/>
            <a:ext cx="457200" cy="21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Join Tables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78542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Select another table from the Schema/Table dropdown menus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Click on the ‘Join’ icon to select join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7" y="1828800"/>
            <a:ext cx="8537222" cy="381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7600" y="2819401"/>
            <a:ext cx="30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Join Tables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78542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parameters to join the tables 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53532"/>
            <a:ext cx="7162800" cy="49838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0" y="3883508"/>
            <a:ext cx="3276600" cy="764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View Results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78542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to have results automatically updated, or view updates manually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200"/>
            <a:ext cx="27813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Save Results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78542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to have results automatically updated, or view updates manually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200"/>
            <a:ext cx="27813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Graphically design queries</a:t>
            </a:r>
          </a:p>
          <a:p>
            <a:r>
              <a:rPr lang="en-US" dirty="0" smtClean="0"/>
              <a:t>Visualize query results</a:t>
            </a:r>
          </a:p>
          <a:p>
            <a:r>
              <a:rPr lang="en-US" dirty="0" smtClean="0"/>
              <a:t>Create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Tableau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Download a free 14 day trial: </a:t>
            </a:r>
          </a:p>
          <a:p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www.tableau.com/products/desktop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Connect to impala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17394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“Connect” menu: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on “More Servers”</a:t>
            </a:r>
          </a:p>
          <a:p>
            <a:pPr marL="457200" indent="-457200">
              <a:buAutoNum type="arabicPeriod"/>
            </a:pPr>
            <a:r>
              <a:rPr lang="en-US" dirty="0" smtClean="0"/>
              <a:t>Select “Cloudera Hadoop”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5659"/>
            <a:ext cx="5715000" cy="46878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8400" y="4648200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56388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Connect to impala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17394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From the ‘Type’ drop down, select ‘Impala’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Enter your Impala host address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Enter your impala port (default = 21050)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20" y="2255135"/>
            <a:ext cx="3692159" cy="46028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3200400"/>
            <a:ext cx="304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3886200"/>
            <a:ext cx="2057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Select a database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From the schema dropdown, select a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22954"/>
            <a:ext cx="7543800" cy="47650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2743200"/>
            <a:ext cx="1676400" cy="1776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Select a table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From the table dropdown, double-click to select a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9" y="1417638"/>
            <a:ext cx="7707381" cy="49090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2258" y="3124200"/>
            <a:ext cx="1743741" cy="289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View a table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table will appear in your query window, with all columns listed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9" y="1417638"/>
            <a:ext cx="7707381" cy="49090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2258" y="3124200"/>
            <a:ext cx="1743741" cy="289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33600" y="2667000"/>
            <a:ext cx="838200" cy="1371600"/>
          </a:xfrm>
          <a:prstGeom prst="straightConnector1">
            <a:avLst/>
          </a:prstGeom>
          <a:ln>
            <a:solidFill>
              <a:srgbClr val="E9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0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Select, Hide and Describe Rows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78542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Click on the drop-down menu next to each column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2321"/>
            <a:ext cx="7860075" cy="4838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1800" y="4343399"/>
            <a:ext cx="1524000" cy="11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5371</TotalTime>
  <Words>231</Words>
  <Application>Microsoft Office PowerPoint</Application>
  <PresentationFormat>On-screen Show (4:3)</PresentationFormat>
  <Paragraphs>49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Connecting to Impala with Tableau</vt:lpstr>
      <vt:lpstr>What is Tableau</vt:lpstr>
      <vt:lpstr>Installing Tableau</vt:lpstr>
      <vt:lpstr>Connect to impala</vt:lpstr>
      <vt:lpstr>Connect to impala</vt:lpstr>
      <vt:lpstr>Select a database</vt:lpstr>
      <vt:lpstr>Select a table</vt:lpstr>
      <vt:lpstr>View a table</vt:lpstr>
      <vt:lpstr>Select, Hide and Describe Rows</vt:lpstr>
      <vt:lpstr>Filter Results</vt:lpstr>
      <vt:lpstr>Join Tables</vt:lpstr>
      <vt:lpstr>Join Tables</vt:lpstr>
      <vt:lpstr>View Results</vt:lpstr>
      <vt:lpstr>Save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Institute</dc:title>
  <dc:creator>Gretchen</dc:creator>
  <cp:lastModifiedBy>Summer Rae</cp:lastModifiedBy>
  <cp:revision>117</cp:revision>
  <dcterms:created xsi:type="dcterms:W3CDTF">2011-03-08T15:34:36Z</dcterms:created>
  <dcterms:modified xsi:type="dcterms:W3CDTF">2015-11-03T05:06:02Z</dcterms:modified>
</cp:coreProperties>
</file>