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75" r:id="rId9"/>
    <p:sldId id="276" r:id="rId10"/>
    <p:sldId id="278" r:id="rId11"/>
    <p:sldId id="279" r:id="rId12"/>
    <p:sldId id="280" r:id="rId13"/>
    <p:sldId id="282" r:id="rId14"/>
    <p:sldId id="283" r:id="rId15"/>
    <p:sldId id="284" r:id="rId16"/>
    <p:sldId id="287" r:id="rId17"/>
    <p:sldId id="288" r:id="rId18"/>
    <p:sldId id="285" r:id="rId19"/>
    <p:sldId id="289" r:id="rId20"/>
    <p:sldId id="290" r:id="rId21"/>
    <p:sldId id="291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mer MooreElasady" initials="SM" lastIdx="1" clrIdx="0">
    <p:extLst/>
  </p:cmAuthor>
  <p:cmAuthor id="2" name="Summer Rae" initials="SRE" lastIdx="1" clrIdx="1">
    <p:extLst/>
  </p:cmAuthor>
  <p:cmAuthor id="3" name="Summer Rae" initials="SRE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D0A"/>
    <a:srgbClr val="5E6A71"/>
    <a:srgbClr val="003F72"/>
    <a:srgbClr val="E9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6"/>
    <p:restoredTop sz="86728"/>
  </p:normalViewPr>
  <p:slideViewPr>
    <p:cSldViewPr>
      <p:cViewPr varScale="1">
        <p:scale>
          <a:sx n="126" d="100"/>
          <a:sy n="126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BD0BC-7301-4E61-A502-E1FD7319A256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0C6C-0610-4D10-9E74-069D2C23B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5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7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86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0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4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4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3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9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4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53200" y="5791200"/>
            <a:ext cx="2362200" cy="917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4800" y="228600"/>
            <a:ext cx="824924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Hue Web Interface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</a:t>
            </a:r>
            <a:r>
              <a:rPr lang="en-US" dirty="0" smtClean="0"/>
              <a:t>Elasady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600"/>
            <a:ext cx="8077200" cy="414288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2133600" y="3683028"/>
            <a:ext cx="838200" cy="3555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457271"/>
            <a:ext cx="3657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chrom</a:t>
            </a:r>
            <a:r>
              <a:rPr lang="en-US" sz="1400" dirty="0"/>
              <a:t>, </a:t>
            </a:r>
            <a:r>
              <a:rPr lang="en-US" sz="1400" dirty="0" err="1"/>
              <a:t>pos</a:t>
            </a:r>
            <a:r>
              <a:rPr lang="en-US" sz="1400" dirty="0"/>
              <a:t>, ref, alt, gene</a:t>
            </a:r>
          </a:p>
          <a:p>
            <a:r>
              <a:rPr lang="en-US" sz="1400" dirty="0"/>
              <a:t>FROM </a:t>
            </a:r>
            <a:r>
              <a:rPr lang="en-US" sz="1400" dirty="0" err="1"/>
              <a:t>clinvar</a:t>
            </a:r>
            <a:endParaRPr lang="en-US" sz="1400" dirty="0"/>
          </a:p>
          <a:p>
            <a:r>
              <a:rPr lang="en-US" sz="1400" dirty="0"/>
              <a:t>WHERE </a:t>
            </a:r>
            <a:r>
              <a:rPr lang="en-US" sz="1400" dirty="0" err="1"/>
              <a:t>chrom</a:t>
            </a:r>
            <a:r>
              <a:rPr lang="en-US" sz="1400" dirty="0"/>
              <a:t> = '1'</a:t>
            </a:r>
          </a:p>
          <a:p>
            <a:r>
              <a:rPr lang="en-US" sz="1400" dirty="0"/>
              <a:t>GROUP BY </a:t>
            </a:r>
            <a:r>
              <a:rPr lang="en-US" sz="1400" dirty="0" err="1"/>
              <a:t>chrom</a:t>
            </a:r>
            <a:r>
              <a:rPr lang="en-US" sz="1400" dirty="0"/>
              <a:t>, </a:t>
            </a:r>
            <a:r>
              <a:rPr lang="en-US" sz="1400" dirty="0" err="1"/>
              <a:t>pos</a:t>
            </a:r>
            <a:r>
              <a:rPr lang="en-US" sz="1400" dirty="0"/>
              <a:t>, ref, alt, gene</a:t>
            </a:r>
          </a:p>
          <a:p>
            <a:r>
              <a:rPr lang="en-US" sz="1400" dirty="0"/>
              <a:t>LIMIT 50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 the p7_ref_grch37 database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Enter the query shown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</a:t>
            </a:r>
            <a:r>
              <a:rPr lang="en-US" dirty="0" smtClean="0"/>
              <a:t>Explain to review the query plan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1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Explain Plan and Execute Query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Read in numerical order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Look for ways to optimize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Identify </a:t>
            </a:r>
            <a:r>
              <a:rPr lang="en-US" dirty="0" smtClean="0"/>
              <a:t>bottlenecks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Execute to run the query 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334" y="2590800"/>
            <a:ext cx="8796327" cy="38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4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Queries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After executing a query click on Save as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Give the query a name and description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06" y="2222660"/>
            <a:ext cx="8887294" cy="297179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590800" y="4495800"/>
            <a:ext cx="762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Saved Queries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My Queries to view your saved queries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query name to run it in the impala query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85" y="2320636"/>
            <a:ext cx="8382000" cy="32823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438400" y="2590800"/>
            <a:ext cx="762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Results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669" y="11824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one of the icons shown in the red box to save your results as a table on impala, or to download as a csv or excel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" y="1941731"/>
            <a:ext cx="8382000" cy="473275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 flipV="1">
            <a:off x="7391401" y="4694238"/>
            <a:ext cx="990600" cy="3349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HDFS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669" y="11824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file icon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manage HDFS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" y="1989712"/>
            <a:ext cx="8217131" cy="391946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 flipV="1">
            <a:off x="6781800" y="2042319"/>
            <a:ext cx="990600" cy="6246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6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0" y="2057400"/>
            <a:ext cx="8762999" cy="2839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a TSV/CSV to HDFS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669" y="11824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file icon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manage HDFS</a:t>
            </a:r>
          </a:p>
        </p:txBody>
      </p:sp>
      <p:sp>
        <p:nvSpPr>
          <p:cNvPr id="8" name="Rounded Rectangle 7"/>
          <p:cNvSpPr/>
          <p:nvPr/>
        </p:nvSpPr>
        <p:spPr>
          <a:xfrm flipV="1">
            <a:off x="7315200" y="2819400"/>
            <a:ext cx="11430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uploaded files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669" y="11824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Once a file is uploaded to HDFS click on that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sure everything looks correct before converting to a table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081" y="1905000"/>
            <a:ext cx="874271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7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1776312"/>
            <a:ext cx="8674331" cy="4439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HDFS file to a table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668" y="1182469"/>
            <a:ext cx="791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Once a file has been uploaded to HDFS, click on Data Browses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</a:t>
            </a:r>
            <a:r>
              <a:rPr lang="en-US" dirty="0" err="1" smtClean="0"/>
              <a:t>Metastore</a:t>
            </a:r>
            <a:r>
              <a:rPr lang="en-US" dirty="0" smtClean="0"/>
              <a:t> Tables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 flipV="1">
            <a:off x="2514600" y="2042318"/>
            <a:ext cx="1828800" cy="472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database to place the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669" y="11824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file icon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manage HDFS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981200"/>
            <a:ext cx="8763000" cy="307039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 flipV="1">
            <a:off x="381000" y="2514600"/>
            <a:ext cx="2133600" cy="259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Account 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4600"/>
            <a:ext cx="8702429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your user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Profile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Follow the steps to update your password and info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7620000" y="1680865"/>
            <a:ext cx="457200" cy="757535"/>
          </a:xfrm>
          <a:prstGeom prst="downArrow">
            <a:avLst/>
          </a:prstGeom>
          <a:solidFill>
            <a:srgbClr val="E90D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table from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669" y="11824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file icon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manage HDFS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1241513"/>
            <a:ext cx="8153400" cy="493068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 flipV="1">
            <a:off x="609600" y="2514600"/>
            <a:ext cx="1905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flipV="1">
            <a:off x="3352800" y="4038600"/>
            <a:ext cx="4191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flipV="1">
            <a:off x="2895600" y="4572000"/>
            <a:ext cx="1371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343400" y="52578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4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delimiter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669" y="1182469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Choose how your file is delimited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512" y="1600200"/>
            <a:ext cx="6374546" cy="512585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 flipV="1">
            <a:off x="1219200" y="3124200"/>
            <a:ext cx="2667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9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523999"/>
            <a:ext cx="6705600" cy="5152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your columns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669" y="1182469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Check that the proper data type is selected for each column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 flipV="1">
            <a:off x="381000" y="3429000"/>
            <a:ext cx="3505200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7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Editor- Impala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Query Editor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impala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1731"/>
            <a:ext cx="8422549" cy="407568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0800000">
            <a:off x="1752600" y="2465824"/>
            <a:ext cx="457200" cy="757535"/>
          </a:xfrm>
          <a:prstGeom prst="downArrow">
            <a:avLst/>
          </a:prstGeom>
          <a:solidFill>
            <a:srgbClr val="E90D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6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Editor- Impala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Query window where you write and execute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1731"/>
            <a:ext cx="8422549" cy="407568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981200" y="2579180"/>
            <a:ext cx="6898549" cy="18404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Editor- Impala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View recent queries and query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1731"/>
            <a:ext cx="8422549" cy="407568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981201" y="4484180"/>
            <a:ext cx="6477000" cy="1688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and Viewing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drop-down menu to view and </a:t>
            </a:r>
            <a:r>
              <a:rPr lang="en-US" smtClean="0"/>
              <a:t>select databases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1731"/>
            <a:ext cx="8422549" cy="407568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2438400"/>
            <a:ext cx="1524000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2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Database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database icon to view column names and </a:t>
            </a:r>
            <a:r>
              <a:rPr lang="en-US" smtClean="0"/>
              <a:t>data types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905000"/>
            <a:ext cx="2971800" cy="463536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664767" y="4726631"/>
            <a:ext cx="457200" cy="757535"/>
          </a:xfrm>
          <a:prstGeom prst="downArrow">
            <a:avLst/>
          </a:prstGeom>
          <a:solidFill>
            <a:srgbClr val="E90D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2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Database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eye to view information and a data sample in a new window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list icon to view this information in the same window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905000"/>
            <a:ext cx="2971800" cy="463536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5400000">
            <a:off x="5829300" y="4726633"/>
            <a:ext cx="457200" cy="757535"/>
          </a:xfrm>
          <a:prstGeom prst="downArrow">
            <a:avLst/>
          </a:prstGeom>
          <a:solidFill>
            <a:srgbClr val="E90D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Database Columns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Type DESECRIBE </a:t>
            </a:r>
            <a:r>
              <a:rPr lang="en-US" dirty="0" err="1" smtClean="0"/>
              <a:t>table_name</a:t>
            </a:r>
            <a:r>
              <a:rPr lang="en-US" dirty="0" smtClean="0"/>
              <a:t> and click on Execute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View descriptions of what is in each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41731"/>
            <a:ext cx="8077200" cy="414288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14400" y="2209800"/>
            <a:ext cx="16002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5800" y="3429000"/>
            <a:ext cx="838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438</Words>
  <Application>Microsoft Macintosh PowerPoint</Application>
  <PresentationFormat>On-screen Show (4:3)</PresentationFormat>
  <Paragraphs>88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Using the Hue Web Interface</vt:lpstr>
      <vt:lpstr>Updating Account Info</vt:lpstr>
      <vt:lpstr>Query Editor- Impala</vt:lpstr>
      <vt:lpstr>Query Editor- Impala</vt:lpstr>
      <vt:lpstr>Query Editor- Impala</vt:lpstr>
      <vt:lpstr>Selecting and Viewing Database</vt:lpstr>
      <vt:lpstr>View Database Information</vt:lpstr>
      <vt:lpstr>View Database Information</vt:lpstr>
      <vt:lpstr>Describe Database Columns</vt:lpstr>
      <vt:lpstr>Create a Query</vt:lpstr>
      <vt:lpstr>Review Explain Plan and Execute Query</vt:lpstr>
      <vt:lpstr>Save Queries</vt:lpstr>
      <vt:lpstr>Run Saved Queries</vt:lpstr>
      <vt:lpstr>Save Results</vt:lpstr>
      <vt:lpstr>Working with HDFS</vt:lpstr>
      <vt:lpstr>Uploading a TSV/CSV to HDFS</vt:lpstr>
      <vt:lpstr>Viewing uploaded files</vt:lpstr>
      <vt:lpstr>Converting an HDFS file to a table</vt:lpstr>
      <vt:lpstr>Select a database to place the table</vt:lpstr>
      <vt:lpstr>Create a new table from a file</vt:lpstr>
      <vt:lpstr>Choose your delimiter</vt:lpstr>
      <vt:lpstr>Define your columns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Institute</dc:title>
  <dc:creator>Gretchen</dc:creator>
  <cp:lastModifiedBy>Summer Elasady</cp:lastModifiedBy>
  <cp:revision>134</cp:revision>
  <dcterms:created xsi:type="dcterms:W3CDTF">2011-03-08T15:34:36Z</dcterms:created>
  <dcterms:modified xsi:type="dcterms:W3CDTF">2015-10-29T17:16:35Z</dcterms:modified>
</cp:coreProperties>
</file>