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034D0-28AD-4867-B52A-3629E6533715}">
  <a:tblStyle styleId="{0D7034D0-28AD-4867-B52A-3629E653371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503"/>
  </p:normalViewPr>
  <p:slideViewPr>
    <p:cSldViewPr snapToGrid="0" snapToObjects="1">
      <p:cViewPr>
        <p:scale>
          <a:sx n="150" d="100"/>
          <a:sy n="150" d="100"/>
        </p:scale>
        <p:origin x="344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5" y="-92063"/>
            <a:ext cx="8676860" cy="5143500"/>
          </a:xfrm>
          <a:prstGeom prst="rect">
            <a:avLst/>
          </a:prstGeom>
        </p:spPr>
      </p:pic>
      <p:sp>
        <p:nvSpPr>
          <p:cNvPr id="325" name="Shape 325"/>
          <p:cNvSpPr txBox="1">
            <a:spLocks noGrp="1"/>
          </p:cNvSpPr>
          <p:nvPr>
            <p:ph type="subTitle" idx="4294967295"/>
          </p:nvPr>
        </p:nvSpPr>
        <p:spPr>
          <a:xfrm>
            <a:off x="2492923" y="-47737"/>
            <a:ext cx="3328987" cy="285197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100" b="1" dirty="0" smtClean="0">
                <a:solidFill>
                  <a:srgbClr val="FF0000"/>
                </a:solidFill>
              </a:rPr>
              <a:t>3Es: environment + experience + emotion</a:t>
            </a:r>
            <a:endParaRPr lang="en" sz="1100" b="1" dirty="0">
              <a:solidFill>
                <a:srgbClr val="FF0000"/>
              </a:solidFill>
            </a:endParaRPr>
          </a:p>
        </p:txBody>
      </p:sp>
      <p:sp>
        <p:nvSpPr>
          <p:cNvPr id="5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64"/>
          <p:cNvSpPr/>
          <p:nvPr/>
        </p:nvSpPr>
        <p:spPr>
          <a:xfrm>
            <a:off x="292300" y="-4801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67"/>
          <p:cNvSpPr/>
          <p:nvPr/>
        </p:nvSpPr>
        <p:spPr>
          <a:xfrm>
            <a:off x="356201" y="660611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66"/>
          <p:cNvSpPr/>
          <p:nvPr/>
        </p:nvSpPr>
        <p:spPr>
          <a:xfrm>
            <a:off x="-187925" y="-275937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89"/>
          <p:cNvSpPr txBox="1">
            <a:spLocks/>
          </p:cNvSpPr>
          <p:nvPr/>
        </p:nvSpPr>
        <p:spPr>
          <a:xfrm>
            <a:off x="3759218" y="848711"/>
            <a:ext cx="1755658" cy="2115610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Quais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as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respostas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emocionais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das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pessoas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estímulos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ambientais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?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Quais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critérios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influenciam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a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geração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dessas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emoções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?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Que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áreas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do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cérebro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estão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envolvidas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?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Quais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as 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opções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tecnológicas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disponíveis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para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medir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essas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respostas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emocionais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?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22" name="Shape 189"/>
          <p:cNvSpPr txBox="1">
            <a:spLocks/>
          </p:cNvSpPr>
          <p:nvPr/>
        </p:nvSpPr>
        <p:spPr>
          <a:xfrm>
            <a:off x="374736" y="891692"/>
            <a:ext cx="1774314" cy="1809989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Neuroarquitetura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: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É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a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interseção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de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ciência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que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pode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nos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dizer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sobre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como</a:t>
            </a:r>
            <a:r>
              <a:rPr lang="en-US" sz="900" b="1" dirty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percebemos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,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imaginamos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,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interpretamos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respondemos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às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edificações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.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24" name="Shape 189"/>
          <p:cNvSpPr txBox="1">
            <a:spLocks/>
          </p:cNvSpPr>
          <p:nvPr/>
        </p:nvSpPr>
        <p:spPr>
          <a:xfrm>
            <a:off x="5362115" y="730382"/>
            <a:ext cx="1748354" cy="2115610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O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ambiente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exerce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um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papel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importante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na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geraçao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 das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nossas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emoções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sobre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o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nosso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comportamentpo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como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indivíduo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grupo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.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A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influência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 do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ambiente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nas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emoções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é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mensurável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.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resultados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podem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ser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usados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como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ferramenta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para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estimular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emoções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comportamentios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de forma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assertiva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.</a:t>
            </a:r>
            <a:endParaRPr lang="en" sz="900" b="1" dirty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25" name="Shape 189"/>
          <p:cNvSpPr txBox="1">
            <a:spLocks/>
          </p:cNvSpPr>
          <p:nvPr/>
        </p:nvSpPr>
        <p:spPr>
          <a:xfrm>
            <a:off x="2111414" y="3150664"/>
            <a:ext cx="1647804" cy="133183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TBD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26" name="Shape 189"/>
          <p:cNvSpPr txBox="1">
            <a:spLocks/>
          </p:cNvSpPr>
          <p:nvPr/>
        </p:nvSpPr>
        <p:spPr>
          <a:xfrm>
            <a:off x="2111414" y="747399"/>
            <a:ext cx="1647804" cy="2115610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Como se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pode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identificar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e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avaliar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efeitos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do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ambiente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sobre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o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indivíduo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.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Auxiliar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em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smtClean="0">
                <a:latin typeface="Nixie One" charset="0"/>
                <a:ea typeface="Nixie One" charset="0"/>
                <a:cs typeface="Nixie One" charset="0"/>
              </a:rPr>
              <a:t>futuras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decisões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de design. 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endParaRPr lang="en" sz="900" b="1" dirty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27" name="Shape 189"/>
          <p:cNvSpPr txBox="1">
            <a:spLocks/>
          </p:cNvSpPr>
          <p:nvPr/>
        </p:nvSpPr>
        <p:spPr>
          <a:xfrm>
            <a:off x="7055883" y="686175"/>
            <a:ext cx="1647804" cy="133183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Adultos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18 </a:t>
            </a:r>
            <a:r>
              <a:rPr lang="mr-IN" sz="900" b="1" dirty="0" smtClean="0">
                <a:latin typeface="Nixie One" charset="0"/>
                <a:ea typeface="Nixie One" charset="0"/>
                <a:cs typeface="Nixie One" charset="0"/>
              </a:rPr>
              <a:t>–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64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anos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Origemurbana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ou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vivência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predominante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na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capital.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Sem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doença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psiquiátrica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comprovada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28" name="Shape 189"/>
          <p:cNvSpPr txBox="1">
            <a:spLocks/>
          </p:cNvSpPr>
          <p:nvPr/>
        </p:nvSpPr>
        <p:spPr>
          <a:xfrm>
            <a:off x="3787039" y="3439056"/>
            <a:ext cx="1647804" cy="133183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TBD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29" name="Shape 189"/>
          <p:cNvSpPr txBox="1">
            <a:spLocks/>
          </p:cNvSpPr>
          <p:nvPr/>
        </p:nvSpPr>
        <p:spPr>
          <a:xfrm>
            <a:off x="470837" y="3456382"/>
            <a:ext cx="1647804" cy="133183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Construtoras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Incorporadoras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Comunidade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</a:t>
            </a: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acadêmica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err="1" smtClean="0">
                <a:latin typeface="Nixie One" charset="0"/>
                <a:ea typeface="Nixie One" charset="0"/>
                <a:cs typeface="Nixie One" charset="0"/>
              </a:rPr>
              <a:t>Cliente</a:t>
            </a: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 final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Etc.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30" name="Shape 189"/>
          <p:cNvSpPr txBox="1">
            <a:spLocks/>
          </p:cNvSpPr>
          <p:nvPr/>
        </p:nvSpPr>
        <p:spPr>
          <a:xfrm>
            <a:off x="7055558" y="3218950"/>
            <a:ext cx="1769752" cy="1498549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smtClean="0">
                <a:latin typeface="Nixie One" charset="0"/>
                <a:ea typeface="Nixie One" charset="0"/>
                <a:cs typeface="Nixie One" charset="0"/>
              </a:rPr>
              <a:t>TBD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31" name="Shape 189"/>
          <p:cNvSpPr txBox="1">
            <a:spLocks/>
          </p:cNvSpPr>
          <p:nvPr/>
        </p:nvSpPr>
        <p:spPr>
          <a:xfrm>
            <a:off x="5583889" y="3914644"/>
            <a:ext cx="1486039" cy="593424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Carina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Priscilla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Denise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Julia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Mariah</a:t>
            </a:r>
          </a:p>
          <a:p>
            <a:pPr marL="171450" indent="-171450">
              <a:lnSpc>
                <a:spcPts val="1200"/>
              </a:lnSpc>
              <a:spcBef>
                <a:spcPts val="400"/>
              </a:spcBef>
              <a:buFont typeface="Courier New" charset="0"/>
              <a:buChar char="o"/>
            </a:pPr>
            <a:r>
              <a:rPr lang="en-US" sz="900" b="1" dirty="0" smtClean="0">
                <a:latin typeface="Nixie One" charset="0"/>
                <a:ea typeface="Nixie One" charset="0"/>
                <a:cs typeface="Nixie One" charset="0"/>
              </a:rPr>
              <a:t>Ana Carolina</a:t>
            </a:r>
            <a:endParaRPr lang="en-US" sz="900" b="1" dirty="0" smtClean="0">
              <a:latin typeface="Nixie One" charset="0"/>
              <a:ea typeface="Nixie One" charset="0"/>
              <a:cs typeface="Nixie One" charset="0"/>
            </a:endParaRPr>
          </a:p>
        </p:txBody>
      </p:sp>
      <p:sp>
        <p:nvSpPr>
          <p:cNvPr id="32" name="Shape 164"/>
          <p:cNvSpPr/>
          <p:nvPr/>
        </p:nvSpPr>
        <p:spPr>
          <a:xfrm>
            <a:off x="-168956" y="675561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184"/>
          <p:cNvSpPr txBox="1">
            <a:spLocks/>
          </p:cNvSpPr>
          <p:nvPr/>
        </p:nvSpPr>
        <p:spPr>
          <a:xfrm>
            <a:off x="6157956" y="-68726"/>
            <a:ext cx="3050442" cy="3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400" b="1" dirty="0" smtClean="0"/>
              <a:t>                                    Mar/2017</a:t>
            </a:r>
            <a:endParaRPr lang="en" sz="14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170</Words>
  <Application>Microsoft Macintosh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Courier New</vt:lpstr>
      <vt:lpstr>Nixie One</vt:lpstr>
      <vt:lpstr>Varela Round</vt:lpstr>
      <vt:lpstr>Arial</vt:lpstr>
      <vt:lpstr>Puck template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Bookstore of the New Millennium (preliminary study)</dc:title>
  <cp:lastModifiedBy>Denise Pilar</cp:lastModifiedBy>
  <cp:revision>21</cp:revision>
  <dcterms:modified xsi:type="dcterms:W3CDTF">2017-03-03T22:05:52Z</dcterms:modified>
</cp:coreProperties>
</file>